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3" r:id="rId3"/>
    <p:sldId id="274" r:id="rId4"/>
    <p:sldId id="269" r:id="rId5"/>
    <p:sldId id="270" r:id="rId6"/>
    <p:sldId id="271" r:id="rId7"/>
    <p:sldId id="272" r:id="rId8"/>
    <p:sldId id="256" r:id="rId9"/>
    <p:sldId id="257" r:id="rId10"/>
    <p:sldId id="268" r:id="rId11"/>
  </p:sldIdLst>
  <p:sldSz cx="12192000" cy="6858000"/>
  <p:notesSz cx="6858000" cy="9144000"/>
  <p:embeddedFontLst>
    <p:embeddedFont>
      <p:font typeface="Andalus" panose="020B0604020202020204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7253-9BB0-469B-B6E9-611294A70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E3E7-8650-4D0B-9035-EDF1A070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4BB5-2DE3-4096-9962-B233F9FE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CA39-8268-497E-BE3F-29CB1155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A6A26-1C4B-4073-9CB9-67DD5DBB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E8F9-2B5A-4FB2-AA57-7FE8D5F5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77C7-307D-435D-B728-5AAE8140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65ACD-B1A4-42BB-A1E1-AEE162BE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0F16-E000-4351-B8F5-DFBD043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DF7B8-6191-42E3-A2A0-B7A4819D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46D6A-50ED-4E76-B664-A74303552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62A09-456D-4E85-BAEA-6B324801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B332-4849-4791-B62A-D6F9643F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CE5F-4F3A-4531-A010-7649D426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D4E0-07FF-412A-BF82-3BFB74DF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9089-24D6-4E37-8655-156621FE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28603-660F-4374-93F7-F7920B55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01671-BDD9-49DE-800E-60C9002F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2555-4783-41C5-A173-52C36C7B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3AFB-AF70-4BBA-9721-6F36B8EC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B085-4CCE-40CB-9125-9F0C6B7E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8222-52B6-47A9-89BC-1810DA21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9A9B5-4EA0-4C64-A16E-3DCCBF2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79D14-2023-413A-8EAA-E674F737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9E18-984C-46E2-BA70-3E24A51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310F-481D-49D4-86EB-82467866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054B-942A-4E9E-AA22-8F510E64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D5601-4C95-4B6C-9AAC-121EB72D6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A701-498E-4A38-86B4-6F28DA6D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E2A37-69BD-4838-B24D-04A8673E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5EB58-52E8-409D-B850-D8937BF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9DAB-F96B-41BB-B8BF-F0F90C5A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7A654-A0CE-4B6B-8A68-38ADD88AB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BE46D-8F17-48D6-BB27-15B24E56D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B2306-3A3E-4ED4-80A3-87B9A6BEA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AF866-8207-426E-9F04-C0FD92708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4568D-117B-47FA-B99A-8680F247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0CAF6-45A5-4AD6-B967-BC74A007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B9B44-8D2D-43D3-9019-0FA8AD9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6634-6226-4EA6-A815-CB2ED7B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85ABF-9182-4C94-B2A4-6857385D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C139E-C540-4414-950B-5762A3C2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E37AC-00AB-4D3D-AECB-935C7FA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76CDE-0AEA-4F92-BF36-6B57477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C01D9-0E73-4073-B8EE-D15E117E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824F-AD16-4A37-A6A1-9D8F56EF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F298-B88F-4AFB-A09C-8876ADAA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EB8D-A063-426B-9D55-C86B06B3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7CC76-42CC-49F9-9865-BF7894DC1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9258B-027D-4AF7-B07A-2FAF7F6E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31EAA-7D98-4598-8417-F2ADE150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C21E-14ED-4BD4-8DA5-7B063DF5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DA99-7168-47F0-9E65-BCCD3992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5CC59-FBAE-41BB-9175-5456BFCEB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0CC80-93BB-494C-A640-574BE677A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15F52-2947-42D6-9F43-CC532D9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48A24-44A5-4F40-8A75-F37063B6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9EF-280D-4BA3-812D-A59B8AD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C91C5-C769-4351-AACA-C962620D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D747-071F-472F-AABC-D05E7916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CA77-D394-4113-B29B-A43759455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DC2F-6962-42AC-A483-D3291DBAB04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903A0-F749-4A3C-B648-D201CB940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8575C-C148-40FE-A586-8B5B02286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18" Type="http://schemas.microsoft.com/office/2007/relationships/hdphoto" Target="../media/hdphoto2.wdp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5.wdp"/><Relationship Id="rId19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7.wdp"/><Relationship Id="rId22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3.wdp"/><Relationship Id="rId18" Type="http://schemas.openxmlformats.org/officeDocument/2006/relationships/image" Target="../media/image34.png"/><Relationship Id="rId3" Type="http://schemas.openxmlformats.org/officeDocument/2006/relationships/audio" Target="../media/audio2.wav"/><Relationship Id="rId21" Type="http://schemas.microsoft.com/office/2007/relationships/hdphoto" Target="../media/hdphoto17.wdp"/><Relationship Id="rId7" Type="http://schemas.microsoft.com/office/2007/relationships/hdphoto" Target="../media/hdphoto3.wdp"/><Relationship Id="rId12" Type="http://schemas.openxmlformats.org/officeDocument/2006/relationships/image" Target="../media/image31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11.wdp"/><Relationship Id="rId15" Type="http://schemas.microsoft.com/office/2007/relationships/hdphoto" Target="../media/hdphoto14.wdp"/><Relationship Id="rId10" Type="http://schemas.openxmlformats.org/officeDocument/2006/relationships/image" Target="../media/image30.png"/><Relationship Id="rId19" Type="http://schemas.microsoft.com/office/2007/relationships/hdphoto" Target="../media/hdphoto16.wdp"/><Relationship Id="rId4" Type="http://schemas.openxmlformats.org/officeDocument/2006/relationships/image" Target="../media/image28.png"/><Relationship Id="rId9" Type="http://schemas.microsoft.com/office/2007/relationships/hdphoto" Target="../media/hdphoto12.wdp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7911" y="2605975"/>
            <a:ext cx="8037734" cy="1891038"/>
            <a:chOff x="-625283" y="1210500"/>
            <a:chExt cx="11431443" cy="2689477"/>
          </a:xfrm>
        </p:grpSpPr>
        <p:sp>
          <p:nvSpPr>
            <p:cNvPr id="4" name="TextBox 4"/>
            <p:cNvSpPr txBox="1"/>
            <p:nvPr/>
          </p:nvSpPr>
          <p:spPr>
            <a:xfrm>
              <a:off x="-625283" y="1210500"/>
              <a:ext cx="11431443" cy="6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2813" dirty="0">
                  <a:solidFill>
                    <a:srgbClr val="FFD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1755" y="3535205"/>
              <a:ext cx="9347935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  <a:spcBef>
                  <a:spcPts val="1467"/>
                </a:spcBef>
              </a:pPr>
              <a:endParaRPr sz="1688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423" y="2930014"/>
            <a:ext cx="336977" cy="44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59103" y="4473196"/>
            <a:ext cx="446194" cy="37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92847" y="5650740"/>
            <a:ext cx="475951" cy="5214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59104" y="873011"/>
            <a:ext cx="745143" cy="850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l="2306" r="2306"/>
          <a:stretch>
            <a:fillRect/>
          </a:stretch>
        </p:blipFill>
        <p:spPr>
          <a:xfrm>
            <a:off x="5119207" y="943966"/>
            <a:ext cx="2103944" cy="540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859" y="-2261075"/>
            <a:ext cx="5178882" cy="291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32"/>
            <a:ext cx="12192000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41699" y="216054"/>
            <a:ext cx="330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vi-VN" b="1" dirty="0">
              <a:solidFill>
                <a:srgbClr val="232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SAO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75506" y="2230422"/>
            <a:ext cx="65835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27794" y="3444848"/>
            <a:ext cx="72763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: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24-36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viên:Trương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AEC78-6BC2-49F0-95E2-9FD719273005}"/>
              </a:ext>
            </a:extLst>
          </p:cNvPr>
          <p:cNvSpPr txBox="1"/>
          <p:nvPr/>
        </p:nvSpPr>
        <p:spPr>
          <a:xfrm>
            <a:off x="4121641" y="5804876"/>
            <a:ext cx="41295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2025 - 2026</a:t>
            </a:r>
          </a:p>
          <a:p>
            <a:endParaRPr lang="en-US" dirty="0"/>
          </a:p>
        </p:txBody>
      </p:sp>
      <p:pic>
        <p:nvPicPr>
          <p:cNvPr id="17" name="Picture 21">
            <a:extLst>
              <a:ext uri="{FF2B5EF4-FFF2-40B4-BE49-F238E27FC236}">
                <a16:creationId xmlns:a16="http://schemas.microsoft.com/office/drawing/2014/main" id="{10720621-DA59-44AE-B227-0DCEAD38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19" y="861742"/>
            <a:ext cx="14922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6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48814-B71F-4F94-AB9C-2EEE18F8A425}"/>
              </a:ext>
            </a:extLst>
          </p:cNvPr>
          <p:cNvSpPr txBox="1"/>
          <p:nvPr/>
        </p:nvSpPr>
        <p:spPr>
          <a:xfrm>
            <a:off x="6361522" y="5565338"/>
            <a:ext cx="43174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Thank you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553" y="2573517"/>
            <a:ext cx="61750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427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921BC-32E9-47A0-A73F-08339955D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24A14A-566C-4866-8324-39C3E654F586}"/>
              </a:ext>
            </a:extLst>
          </p:cNvPr>
          <p:cNvSpPr txBox="1"/>
          <p:nvPr/>
        </p:nvSpPr>
        <p:spPr>
          <a:xfrm>
            <a:off x="3046912" y="2274838"/>
            <a:ext cx="60938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vi-VN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màu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xanh,màu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đỏ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vi-VN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Kỹ</a:t>
            </a: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năng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chọn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đồ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chơi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màu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xanh,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màu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đỏ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theo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đúng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yêu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cầu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cô.</a:t>
            </a:r>
          </a:p>
          <a:p>
            <a:pPr algn="l"/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nói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rõ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ràng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không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nói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ngọng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vi-VN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Thái</a:t>
            </a: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hứng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tham gia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hoạt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động,biết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giữ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gìn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đồ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chơi,chơi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xong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xếp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gọn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đúng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nơi quy </a:t>
            </a:r>
            <a:r>
              <a:rPr lang="vi-VN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định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7CB01-4AB0-4287-892D-DE2E6A81E4AD}"/>
              </a:ext>
            </a:extLst>
          </p:cNvPr>
          <p:cNvSpPr txBox="1"/>
          <p:nvPr/>
        </p:nvSpPr>
        <p:spPr>
          <a:xfrm>
            <a:off x="3095897" y="1776549"/>
            <a:ext cx="628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13626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C36EA-D5A9-40DA-A073-7A6324F2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22E881-235C-480F-B7D4-034D556CAC45}"/>
              </a:ext>
            </a:extLst>
          </p:cNvPr>
          <p:cNvSpPr txBox="1"/>
          <p:nvPr/>
        </p:nvSpPr>
        <p:spPr>
          <a:xfrm>
            <a:off x="1855695" y="2086984"/>
            <a:ext cx="793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5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072" y="2228671"/>
            <a:ext cx="631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9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734" y="931026"/>
            <a:ext cx="506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“Ai nhanh nhất”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69" y="2319248"/>
            <a:ext cx="3842039" cy="409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3" y="3103124"/>
            <a:ext cx="2836035" cy="37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7397" y="841955"/>
            <a:ext cx="5028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“Ai nhanh nhất”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66" y="2486471"/>
            <a:ext cx="3846528" cy="41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81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22" y="3103124"/>
            <a:ext cx="2836035" cy="37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3155" y="2399341"/>
            <a:ext cx="555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“Bé đi siêu thị”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9" y="2518665"/>
            <a:ext cx="4343722" cy="3834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05" y="1157591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" b="90000" l="21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4" y="2518665"/>
            <a:ext cx="1626729" cy="139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55227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875" b="90000" l="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2400458"/>
            <a:ext cx="1629093" cy="1629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5" b="8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46" y="2384332"/>
            <a:ext cx="1430657" cy="1591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94" b="100000" l="0" r="964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80" y="4259467"/>
            <a:ext cx="1624307" cy="1602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99" y="2356422"/>
            <a:ext cx="1435797" cy="1675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23" y="4450379"/>
            <a:ext cx="1426567" cy="1888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91" y="4634300"/>
            <a:ext cx="1878865" cy="14091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43" y="4259467"/>
            <a:ext cx="1759903" cy="172910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EB2A32-3DD9-4200-818B-3192FF853483}"/>
              </a:ext>
            </a:extLst>
          </p:cNvPr>
          <p:cNvSpPr/>
          <p:nvPr/>
        </p:nvSpPr>
        <p:spPr>
          <a:xfrm>
            <a:off x="6093734" y="33494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SIÊU THỊ CỦA BÉ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3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43606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15417 -0.34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4222">
                        <a14:foregroundMark x1="8000" y1="16889" x2="8000" y2="16889"/>
                        <a14:foregroundMark x1="90671" y1="31175" x2="91111" y2="36889"/>
                        <a14:foregroundMark x1="90222" y1="25333" x2="90317" y2="26574"/>
                        <a14:foregroundMark x1="91111" y1="36889" x2="88444" y2="44889"/>
                        <a14:foregroundMark x1="94222" y1="24889" x2="94222" y2="24889"/>
                        <a14:foregroundMark x1="75111" y1="84444" x2="77333" y2="85778"/>
                        <a14:foregroundMark x1="40444" y1="84889" x2="41778" y2="84000"/>
                        <a14:backgroundMark x1="91111" y1="28444" x2="89778" y2="27111"/>
                        <a14:backgroundMark x1="90667" y1="28000" x2="90222" y2="31111"/>
                        <a14:backgroundMark x1="92000" y1="26667" x2="92000" y2="26667"/>
                        <a14:backgroundMark x1="91111" y1="26667" x2="91111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34" y="2296423"/>
            <a:ext cx="4536551" cy="4536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61" y="1161653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09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625" y="2407848"/>
            <a:ext cx="1564869" cy="140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65166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91" b="100000" l="2655" r="94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337265"/>
            <a:ext cx="1593983" cy="1620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73" y="2562010"/>
            <a:ext cx="1395262" cy="1395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9688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06" y="4472290"/>
            <a:ext cx="1699057" cy="1280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63" b="91029" l="1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22" y="2455918"/>
            <a:ext cx="1537733" cy="1533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96" b="910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38" y="4127863"/>
            <a:ext cx="1362719" cy="1711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0473" b="899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35" y="4414820"/>
            <a:ext cx="1519303" cy="1591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0625" y="4317048"/>
            <a:ext cx="1705085" cy="159141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EB2A32-3DD9-4200-818B-3192FF853483}"/>
              </a:ext>
            </a:extLst>
          </p:cNvPr>
          <p:cNvSpPr/>
          <p:nvPr/>
        </p:nvSpPr>
        <p:spPr>
          <a:xfrm>
            <a:off x="6564930" y="46071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SIÊU THỊ CỦA BÉ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0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43607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5416 -0.34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180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Courier New</vt:lpstr>
      <vt:lpstr>Times New Roman</vt:lpstr>
      <vt:lpstr>Calibri Light</vt:lpstr>
      <vt:lpstr>Andalus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myvan1110@gmail.com</dc:creator>
  <cp:lastModifiedBy>bui</cp:lastModifiedBy>
  <cp:revision>26</cp:revision>
  <dcterms:created xsi:type="dcterms:W3CDTF">2021-11-13T12:49:57Z</dcterms:created>
  <dcterms:modified xsi:type="dcterms:W3CDTF">2025-10-06T12:56:42Z</dcterms:modified>
</cp:coreProperties>
</file>