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1" r:id="rId4"/>
    <p:sldId id="262" r:id="rId5"/>
    <p:sldId id="264" r:id="rId6"/>
    <p:sldId id="265" r:id="rId7"/>
  </p:sldIdLst>
  <p:sldSz cx="18288000" cy="10287000"/>
  <p:notesSz cx="6858000" cy="9144000"/>
  <p:embeddedFontLst>
    <p:embeddedFont>
      <p:font typeface="DejaVu Serif Bold" panose="020B0604020202020204" charset="0"/>
      <p:regular r:id="rId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1138" y="26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7AD">
                <a:alpha val="100000"/>
              </a:srgbClr>
            </a:gs>
            <a:gs pos="100000">
              <a:srgbClr val="FFA9F9">
                <a:alpha val="100000"/>
              </a:srgbClr>
            </a:gs>
          </a:gsLst>
          <a:lin ang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3479" y="790891"/>
            <a:ext cx="16795821" cy="9300913"/>
            <a:chOff x="0" y="0"/>
            <a:chExt cx="7677410" cy="4251469"/>
          </a:xfrm>
        </p:grpSpPr>
        <p:sp>
          <p:nvSpPr>
            <p:cNvPr id="3" name="Freeform 3"/>
            <p:cNvSpPr/>
            <p:nvPr/>
          </p:nvSpPr>
          <p:spPr>
            <a:xfrm>
              <a:off x="-9098" y="-6509"/>
              <a:ext cx="7691741" cy="4283523"/>
            </a:xfrm>
            <a:custGeom>
              <a:avLst/>
              <a:gdLst/>
              <a:ahLst/>
              <a:cxnLst/>
              <a:rect l="l" t="t" r="r" b="b"/>
              <a:pathLst>
                <a:path w="7691741" h="4283523">
                  <a:moveTo>
                    <a:pt x="63030" y="3689970"/>
                  </a:moveTo>
                  <a:cubicBezTo>
                    <a:pt x="63030" y="3689970"/>
                    <a:pt x="0" y="344340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6798667" y="6965"/>
                  </a:cubicBezTo>
                  <a:cubicBezTo>
                    <a:pt x="7015416" y="16819"/>
                    <a:pt x="7219731" y="36481"/>
                    <a:pt x="7353919" y="101690"/>
                  </a:cubicBezTo>
                  <a:cubicBezTo>
                    <a:pt x="7609965" y="226120"/>
                    <a:pt x="7691741" y="459160"/>
                    <a:pt x="7686253" y="704684"/>
                  </a:cubicBezTo>
                  <a:cubicBezTo>
                    <a:pt x="7686253" y="704684"/>
                    <a:pt x="7642965" y="1013073"/>
                    <a:pt x="7650398" y="1248607"/>
                  </a:cubicBezTo>
                  <a:cubicBezTo>
                    <a:pt x="7657522" y="3431771"/>
                    <a:pt x="7664678" y="3627374"/>
                    <a:pt x="7664678" y="3627374"/>
                  </a:cubicBezTo>
                  <a:cubicBezTo>
                    <a:pt x="7647997" y="3843106"/>
                    <a:pt x="7533353" y="4053718"/>
                    <a:pt x="7336483" y="4165342"/>
                  </a:cubicBezTo>
                  <a:cubicBezTo>
                    <a:pt x="7186132" y="4250591"/>
                    <a:pt x="6988101" y="4265689"/>
                    <a:pt x="5553272" y="4254947"/>
                  </a:cubicBezTo>
                  <a:cubicBezTo>
                    <a:pt x="645952" y="4249670"/>
                    <a:pt x="384604" y="4283524"/>
                    <a:pt x="254278" y="4174365"/>
                  </a:cubicBezTo>
                  <a:cubicBezTo>
                    <a:pt x="145767" y="4083481"/>
                    <a:pt x="81795" y="3890169"/>
                    <a:pt x="63030" y="368997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3483130" y="929733"/>
            <a:ext cx="2423750" cy="2160167"/>
          </a:xfrm>
          <a:custGeom>
            <a:avLst/>
            <a:gdLst/>
            <a:ahLst/>
            <a:cxnLst/>
            <a:rect l="l" t="t" r="r" b="b"/>
            <a:pathLst>
              <a:path w="2423750" h="2160167">
                <a:moveTo>
                  <a:pt x="0" y="0"/>
                </a:moveTo>
                <a:lnTo>
                  <a:pt x="2423750" y="0"/>
                </a:lnTo>
                <a:lnTo>
                  <a:pt x="2423750" y="2160167"/>
                </a:lnTo>
                <a:lnTo>
                  <a:pt x="0" y="2160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2666354" y="8019106"/>
            <a:ext cx="1805929" cy="1429694"/>
          </a:xfrm>
          <a:custGeom>
            <a:avLst/>
            <a:gdLst/>
            <a:ahLst/>
            <a:cxnLst/>
            <a:rect l="l" t="t" r="r" b="b"/>
            <a:pathLst>
              <a:path w="1805929" h="1429694">
                <a:moveTo>
                  <a:pt x="0" y="0"/>
                </a:moveTo>
                <a:lnTo>
                  <a:pt x="1805929" y="0"/>
                </a:lnTo>
                <a:lnTo>
                  <a:pt x="1805929" y="1429694"/>
                </a:lnTo>
                <a:lnTo>
                  <a:pt x="0" y="14296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567211" y="-167607"/>
            <a:ext cx="7790775" cy="5706743"/>
          </a:xfrm>
          <a:custGeom>
            <a:avLst/>
            <a:gdLst/>
            <a:ahLst/>
            <a:cxnLst/>
            <a:rect l="l" t="t" r="r" b="b"/>
            <a:pathLst>
              <a:path w="7790775" h="5706743">
                <a:moveTo>
                  <a:pt x="0" y="0"/>
                </a:moveTo>
                <a:lnTo>
                  <a:pt x="7790775" y="0"/>
                </a:lnTo>
                <a:lnTo>
                  <a:pt x="7790775" y="5706743"/>
                </a:lnTo>
                <a:lnTo>
                  <a:pt x="0" y="5706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99021" y="3897719"/>
            <a:ext cx="3815717" cy="5443756"/>
          </a:xfrm>
          <a:custGeom>
            <a:avLst/>
            <a:gdLst/>
            <a:ahLst/>
            <a:cxnLst/>
            <a:rect l="l" t="t" r="r" b="b"/>
            <a:pathLst>
              <a:path w="3815717" h="5443756">
                <a:moveTo>
                  <a:pt x="0" y="0"/>
                </a:moveTo>
                <a:lnTo>
                  <a:pt x="3815717" y="0"/>
                </a:lnTo>
                <a:lnTo>
                  <a:pt x="3815717" y="5443756"/>
                </a:lnTo>
                <a:lnTo>
                  <a:pt x="0" y="54437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916339" y="1730329"/>
            <a:ext cx="1890100" cy="1910870"/>
          </a:xfrm>
          <a:custGeom>
            <a:avLst/>
            <a:gdLst/>
            <a:ahLst/>
            <a:cxnLst/>
            <a:rect l="l" t="t" r="r" b="b"/>
            <a:pathLst>
              <a:path w="1890100" h="1910870">
                <a:moveTo>
                  <a:pt x="0" y="0"/>
                </a:moveTo>
                <a:lnTo>
                  <a:pt x="1890100" y="0"/>
                </a:lnTo>
                <a:lnTo>
                  <a:pt x="1890100" y="1910871"/>
                </a:lnTo>
                <a:lnTo>
                  <a:pt x="0" y="19108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63268" y="5365818"/>
            <a:ext cx="3702126" cy="3702126"/>
            <a:chOff x="0" y="0"/>
            <a:chExt cx="13716000" cy="13716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716000" cy="13716000"/>
            </a:xfrm>
            <a:custGeom>
              <a:avLst/>
              <a:gdLst/>
              <a:ahLst/>
              <a:cxnLst/>
              <a:rect l="l" t="t" r="r" b="b"/>
              <a:pathLst>
                <a:path w="13716000" h="13716000">
                  <a:moveTo>
                    <a:pt x="6858000" y="0"/>
                  </a:moveTo>
                  <a:cubicBezTo>
                    <a:pt x="3070431" y="0"/>
                    <a:pt x="0" y="3070431"/>
                    <a:pt x="0" y="6858000"/>
                  </a:cubicBezTo>
                  <a:cubicBezTo>
                    <a:pt x="0" y="10645569"/>
                    <a:pt x="3070431" y="13716000"/>
                    <a:pt x="6858000" y="13716000"/>
                  </a:cubicBezTo>
                  <a:cubicBezTo>
                    <a:pt x="10645569" y="13716000"/>
                    <a:pt x="13716000" y="10645569"/>
                    <a:pt x="13716000" y="6858000"/>
                  </a:cubicBezTo>
                  <a:cubicBezTo>
                    <a:pt x="13716000" y="3070431"/>
                    <a:pt x="10645569" y="0"/>
                    <a:pt x="6858000" y="0"/>
                  </a:cubicBezTo>
                  <a:close/>
                </a:path>
              </a:pathLst>
            </a:custGeom>
            <a:blipFill>
              <a:blip r:embed="rId8"/>
              <a:stretch>
                <a:fillRect t="-16666" b="-1666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5830009" y="733741"/>
            <a:ext cx="6514939" cy="7988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UBND QUẬN LONG BIÊN</a:t>
            </a:r>
          </a:p>
          <a:p>
            <a:pPr algn="ctr">
              <a:lnSpc>
                <a:spcPts val="3220"/>
              </a:lnSpc>
            </a:pPr>
            <a:r>
              <a:rPr lang="en-US" sz="23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TRƯỜNG MẦM NON ÁNH SAO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34053" y="3811994"/>
            <a:ext cx="13106849" cy="746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17"/>
              </a:lnSpc>
            </a:pPr>
            <a:r>
              <a:rPr lang="en-US" sz="4369" b="1">
                <a:solidFill>
                  <a:srgbClr val="E03F85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LĨNH VỰC PHÁT TRIỂN NGÔN NGỮ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646637" y="5735900"/>
            <a:ext cx="10839886" cy="666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7"/>
              </a:lnSpc>
            </a:pPr>
            <a:r>
              <a:rPr lang="en-US" sz="3827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Đề tài: Trò chuyện về Bác Hồ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185505" y="6415026"/>
            <a:ext cx="9277300" cy="110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Giáo viên: Nguyễn Thị Hòa</a:t>
            </a:r>
          </a:p>
          <a:p>
            <a:pPr algn="just">
              <a:lnSpc>
                <a:spcPts val="4480"/>
              </a:lnSpc>
            </a:pPr>
            <a:endParaRPr lang="en-US" sz="3200" b="1">
              <a:solidFill>
                <a:srgbClr val="004AAD"/>
              </a:solidFill>
              <a:latin typeface="DejaVu Serif Bold"/>
              <a:ea typeface="DejaVu Serif Bold"/>
              <a:cs typeface="DejaVu Serif Bold"/>
              <a:sym typeface="DejaVu Serif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463479" y="7072685"/>
            <a:ext cx="15023045" cy="56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9"/>
              </a:lnSpc>
            </a:pPr>
            <a:r>
              <a:rPr lang="en-US" sz="3263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Lớp: Nhà trẻ D1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878911" y="9381136"/>
            <a:ext cx="14728843" cy="523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4AAD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Năm học 2024-2025</a:t>
            </a:r>
          </a:p>
        </p:txBody>
      </p:sp>
    </p:spTree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9252" y="0"/>
            <a:ext cx="15087600" cy="11315700"/>
          </a:xfrm>
          <a:custGeom>
            <a:avLst/>
            <a:gdLst/>
            <a:ahLst/>
            <a:cxnLst/>
            <a:rect l="l" t="t" r="r" b="b"/>
            <a:pathLst>
              <a:path w="15087600" h="11315700">
                <a:moveTo>
                  <a:pt x="0" y="0"/>
                </a:moveTo>
                <a:lnTo>
                  <a:pt x="15087600" y="0"/>
                </a:lnTo>
                <a:lnTo>
                  <a:pt x="15087600" y="11315700"/>
                </a:lnTo>
                <a:lnTo>
                  <a:pt x="0" y="113157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7493" y="0"/>
            <a:ext cx="14313595" cy="11218280"/>
          </a:xfrm>
          <a:custGeom>
            <a:avLst/>
            <a:gdLst/>
            <a:ahLst/>
            <a:cxnLst/>
            <a:rect l="l" t="t" r="r" b="b"/>
            <a:pathLst>
              <a:path w="14313595" h="11218280">
                <a:moveTo>
                  <a:pt x="0" y="0"/>
                </a:moveTo>
                <a:lnTo>
                  <a:pt x="14313595" y="0"/>
                </a:lnTo>
                <a:lnTo>
                  <a:pt x="14313595" y="11218280"/>
                </a:lnTo>
                <a:lnTo>
                  <a:pt x="0" y="112182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93371" y="372886"/>
            <a:ext cx="11301259" cy="2698176"/>
          </a:xfrm>
          <a:custGeom>
            <a:avLst/>
            <a:gdLst/>
            <a:ahLst/>
            <a:cxnLst/>
            <a:rect l="l" t="t" r="r" b="b"/>
            <a:pathLst>
              <a:path w="11301259" h="2698176">
                <a:moveTo>
                  <a:pt x="0" y="0"/>
                </a:moveTo>
                <a:lnTo>
                  <a:pt x="11301258" y="0"/>
                </a:lnTo>
                <a:lnTo>
                  <a:pt x="11301258" y="2698176"/>
                </a:lnTo>
                <a:lnTo>
                  <a:pt x="0" y="26981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165921" y="3256266"/>
            <a:ext cx="7807524" cy="6002034"/>
          </a:xfrm>
          <a:custGeom>
            <a:avLst/>
            <a:gdLst/>
            <a:ahLst/>
            <a:cxnLst/>
            <a:rect l="l" t="t" r="r" b="b"/>
            <a:pathLst>
              <a:path w="7807524" h="6002034">
                <a:moveTo>
                  <a:pt x="0" y="0"/>
                </a:moveTo>
                <a:lnTo>
                  <a:pt x="7807524" y="0"/>
                </a:lnTo>
                <a:lnTo>
                  <a:pt x="7807524" y="6002034"/>
                </a:lnTo>
                <a:lnTo>
                  <a:pt x="0" y="600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9298406" y="3256266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51" r="-451" b="-12788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DC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5800" y="1809750"/>
            <a:ext cx="8605662" cy="6667500"/>
          </a:xfrm>
          <a:custGeom>
            <a:avLst/>
            <a:gdLst/>
            <a:ahLst/>
            <a:cxnLst/>
            <a:rect l="l" t="t" r="r" b="b"/>
            <a:pathLst>
              <a:path w="13438938" h="10079203">
                <a:moveTo>
                  <a:pt x="0" y="0"/>
                </a:moveTo>
                <a:lnTo>
                  <a:pt x="13438937" y="0"/>
                </a:lnTo>
                <a:lnTo>
                  <a:pt x="13438937" y="10079203"/>
                </a:lnTo>
                <a:lnTo>
                  <a:pt x="0" y="100792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just"/>
            <a:endParaRPr lang="en-US" dirty="0"/>
          </a:p>
        </p:txBody>
      </p:sp>
      <p:sp>
        <p:nvSpPr>
          <p:cNvPr id="3" name="Freeform 2"/>
          <p:cNvSpPr/>
          <p:nvPr/>
        </p:nvSpPr>
        <p:spPr>
          <a:xfrm>
            <a:off x="10363200" y="1409700"/>
            <a:ext cx="6270994" cy="7886700"/>
          </a:xfrm>
          <a:custGeom>
            <a:avLst/>
            <a:gdLst/>
            <a:ahLst/>
            <a:cxnLst/>
            <a:rect l="l" t="t" r="r" b="b"/>
            <a:pathLst>
              <a:path w="9619173" h="10287000">
                <a:moveTo>
                  <a:pt x="0" y="0"/>
                </a:moveTo>
                <a:lnTo>
                  <a:pt x="9619173" y="0"/>
                </a:lnTo>
                <a:lnTo>
                  <a:pt x="961917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0593" r="-2199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37</Words>
  <Application>Microsoft Office PowerPoint</Application>
  <PresentationFormat>Custom</PresentationFormat>
  <Paragraphs>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Calibri</vt:lpstr>
      <vt:lpstr>DejaVu Serif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sao của Bản sao của UBND QUẬN LONG BIÊN TRƯỜNG MẦM NON ÁNH SAO</dc:title>
  <cp:lastModifiedBy>lampn0 SIP IT</cp:lastModifiedBy>
  <cp:revision>5</cp:revision>
  <dcterms:created xsi:type="dcterms:W3CDTF">2006-08-16T00:00:00Z</dcterms:created>
  <dcterms:modified xsi:type="dcterms:W3CDTF">2025-05-12T21:30:19Z</dcterms:modified>
  <dc:identifier>DAGVxikcdZA</dc:identifier>
</cp:coreProperties>
</file>