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0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413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2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31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2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2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28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7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1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2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99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87E22-081C-42D8-9553-86F1130F70CC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2AE96-D25A-4147-8743-334C675A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5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534" y="167020"/>
            <a:ext cx="9144000" cy="1170461"/>
          </a:xfrm>
        </p:spPr>
        <p:txBody>
          <a:bodyPr>
            <a:normAutofit/>
          </a:bodyPr>
          <a:lstStyle/>
          <a:p>
            <a:r>
              <a:rPr lang="vi-VN" sz="3200" b="1" dirty="0" smtClean="0">
                <a:solidFill>
                  <a:srgbClr val="0070C0"/>
                </a:solidFill>
              </a:rPr>
              <a:t>ỦY BAN NHÂN DÂN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 LONG BIÊN</a:t>
            </a:r>
            <a:b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vi-VN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 SAO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151" y="3205228"/>
            <a:ext cx="9144000" cy="3010906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4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4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vi-VN" b="1" dirty="0" smtClean="0">
                <a:solidFill>
                  <a:srgbClr val="0070C0"/>
                </a:solidFill>
              </a:rPr>
              <a:t>			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xíu</a:t>
            </a:r>
            <a:endParaRPr lang="en-US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Dung</a:t>
            </a:r>
          </a:p>
          <a:p>
            <a:pPr algn="l"/>
            <a:r>
              <a:rPr 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 – 4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10952" y="6216134"/>
            <a:ext cx="37171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337" y="1337481"/>
            <a:ext cx="2179870" cy="2179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35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548640"/>
            <a:ext cx="10072468" cy="5936565"/>
          </a:xfrm>
        </p:spPr>
      </p:pic>
    </p:spTree>
    <p:extLst>
      <p:ext uri="{BB962C8B-B14F-4D97-AF65-F5344CB8AC3E}">
        <p14:creationId xmlns:p14="http://schemas.microsoft.com/office/powerpoint/2010/main" val="292197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* </a:t>
            </a:r>
            <a:r>
              <a:rPr lang="en-US" b="1" dirty="0" err="1" smtClean="0">
                <a:solidFill>
                  <a:srgbClr val="7030A0"/>
                </a:solidFill>
              </a:rPr>
              <a:t>Đàm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thoại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vi-VN" dirty="0" smtClean="0">
                <a:solidFill>
                  <a:schemeClr val="accent2">
                    <a:lumMod val="75000"/>
                  </a:schemeClr>
                </a:solidFill>
              </a:rPr>
              <a:t>Cô vừa kể câu chuyện gì?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vi-VN" dirty="0" smtClean="0">
                <a:solidFill>
                  <a:schemeClr val="accent2">
                    <a:lumMod val="75000"/>
                  </a:schemeClr>
                </a:solidFill>
              </a:rPr>
              <a:t>Trong câu chuyện có những nhân vật nào?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vi-VN" dirty="0" smtClean="0">
                <a:solidFill>
                  <a:schemeClr val="accent2">
                    <a:lumMod val="75000"/>
                  </a:schemeClr>
                </a:solidFill>
              </a:rPr>
              <a:t>Ai đã rủ Tí Xíu đi chơi?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vi-VN" dirty="0" smtClean="0">
                <a:solidFill>
                  <a:schemeClr val="accent2">
                    <a:lumMod val="75000"/>
                  </a:schemeClr>
                </a:solidFill>
              </a:rPr>
              <a:t>Tí xíu có đi chơi không?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vi-VN" dirty="0" smtClean="0">
                <a:solidFill>
                  <a:schemeClr val="accent2">
                    <a:lumMod val="75000"/>
                  </a:schemeClr>
                </a:solidFill>
              </a:rPr>
              <a:t>Làm thế nào mà Tí Xíu bay lên được?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vi-VN" dirty="0" smtClean="0">
                <a:solidFill>
                  <a:schemeClr val="accent2">
                    <a:lumMod val="75000"/>
                  </a:schemeClr>
                </a:solidFill>
              </a:rPr>
              <a:t>Tí Xíu cùng các bạn của mình đã đi những đâu?</a:t>
            </a:r>
          </a:p>
          <a:p>
            <a:pPr marL="0" indent="0">
              <a:buNone/>
            </a:pPr>
            <a:r>
              <a:rPr lang="vi-VN" dirty="0" smtClean="0">
                <a:solidFill>
                  <a:schemeClr val="accent2">
                    <a:lumMod val="75000"/>
                  </a:schemeClr>
                </a:solidFill>
              </a:rPr>
              <a:t>- Cuối cùng Tí Xíu có gặp lại mẹ được không?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23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5" y="-253853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Video </a:t>
            </a:r>
            <a:r>
              <a:rPr lang="en-US" b="1" dirty="0" err="1" smtClean="0">
                <a:solidFill>
                  <a:srgbClr val="FF0000"/>
                </a:solidFill>
              </a:rPr>
              <a:t>truyện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</a:rPr>
              <a:t>Giọt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nước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tí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xíu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94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4448"/>
            <a:ext cx="10515600" cy="1325563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Kết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thúc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</a:rPr>
              <a:t>Hát</a:t>
            </a:r>
            <a:r>
              <a:rPr lang="en-US" b="1" dirty="0" smtClean="0">
                <a:solidFill>
                  <a:srgbClr val="FF0000"/>
                </a:solidFill>
              </a:rPr>
              <a:t> “ Cho </a:t>
            </a:r>
            <a:r>
              <a:rPr lang="en-US" b="1" dirty="0" err="1" smtClean="0">
                <a:solidFill>
                  <a:srgbClr val="FF0000"/>
                </a:solidFill>
              </a:rPr>
              <a:t>tôi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làm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mưa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với</a:t>
            </a:r>
            <a:r>
              <a:rPr lang="en-US" b="1" dirty="0" smtClean="0">
                <a:solidFill>
                  <a:srgbClr val="FF0000"/>
                </a:solidFill>
              </a:rPr>
              <a:t>”</a:t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1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I. </a:t>
            </a:r>
            <a:r>
              <a:rPr lang="en-US" b="1" dirty="0" err="1" smtClean="0">
                <a:solidFill>
                  <a:srgbClr val="002060"/>
                </a:solidFill>
              </a:rPr>
              <a:t>Mục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đích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yêu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cầu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1. </a:t>
            </a:r>
            <a:r>
              <a:rPr lang="en-US" dirty="0" err="1" smtClean="0">
                <a:solidFill>
                  <a:srgbClr val="002060"/>
                </a:solidFill>
              </a:rPr>
              <a:t>Kiến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thức</a:t>
            </a:r>
            <a:r>
              <a:rPr lang="en-US" dirty="0" smtClean="0">
                <a:solidFill>
                  <a:srgbClr val="002060"/>
                </a:solidFill>
              </a:rPr>
              <a:t>: </a:t>
            </a:r>
            <a:r>
              <a:rPr lang="en-US" dirty="0" smtClean="0">
                <a:solidFill>
                  <a:srgbClr val="0070C0"/>
                </a:solidFill>
              </a:rPr>
              <a:t>- </a:t>
            </a:r>
            <a:r>
              <a:rPr lang="en-US" dirty="0" err="1" smtClean="0">
                <a:solidFill>
                  <a:srgbClr val="0070C0"/>
                </a:solidFill>
              </a:rPr>
              <a:t>Trẻ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nhớ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tên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truyện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tên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các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nhân</a:t>
            </a:r>
            <a:r>
              <a:rPr lang="en-US" dirty="0" smtClean="0">
                <a:solidFill>
                  <a:srgbClr val="0070C0"/>
                </a:solidFill>
              </a:rPr>
              <a:t>  </a:t>
            </a:r>
            <a:r>
              <a:rPr lang="en-US" dirty="0" err="1" smtClean="0">
                <a:solidFill>
                  <a:srgbClr val="0070C0"/>
                </a:solidFill>
              </a:rPr>
              <a:t>vật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trong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truyện</a:t>
            </a:r>
            <a:r>
              <a:rPr lang="en-US" dirty="0" smtClean="0">
                <a:solidFill>
                  <a:srgbClr val="0070C0"/>
                </a:solidFill>
              </a:rPr>
              <a:t>, </a:t>
            </a:r>
            <a:r>
              <a:rPr lang="en-US" dirty="0" err="1" smtClean="0">
                <a:solidFill>
                  <a:srgbClr val="0070C0"/>
                </a:solidFill>
              </a:rPr>
              <a:t>hiểu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nội</a:t>
            </a:r>
            <a:r>
              <a:rPr lang="en-US" dirty="0" smtClean="0">
                <a:solidFill>
                  <a:srgbClr val="0070C0"/>
                </a:solidFill>
              </a:rPr>
              <a:t> dung,                        </a:t>
            </a:r>
            <a:r>
              <a:rPr lang="en-US" dirty="0" err="1" smtClean="0">
                <a:solidFill>
                  <a:srgbClr val="0070C0"/>
                </a:solidFill>
              </a:rPr>
              <a:t>trình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tự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câu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chuyện</a:t>
            </a:r>
            <a:r>
              <a:rPr lang="en-US" dirty="0" smtClean="0">
                <a:solidFill>
                  <a:srgbClr val="0070C0"/>
                </a:solidFill>
              </a:rPr>
              <a:t>. </a:t>
            </a:r>
          </a:p>
          <a:p>
            <a:pPr marL="0" indent="0" fontAlgn="base">
              <a:buNone/>
            </a:pPr>
            <a:r>
              <a:rPr lang="en-US" dirty="0" smtClean="0">
                <a:solidFill>
                  <a:srgbClr val="002060"/>
                </a:solidFill>
              </a:rPr>
              <a:t>2. </a:t>
            </a:r>
            <a:r>
              <a:rPr lang="en-US" dirty="0" err="1" smtClean="0">
                <a:solidFill>
                  <a:srgbClr val="002060"/>
                </a:solidFill>
              </a:rPr>
              <a:t>Kỹ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năng</a:t>
            </a:r>
            <a:r>
              <a:rPr lang="en-US" dirty="0" smtClean="0">
                <a:solidFill>
                  <a:srgbClr val="002060"/>
                </a:solidFill>
              </a:rPr>
              <a:t>: </a:t>
            </a:r>
            <a:r>
              <a:rPr lang="en-US" dirty="0" smtClean="0">
                <a:solidFill>
                  <a:srgbClr val="0070C0"/>
                </a:solidFill>
              </a:rPr>
              <a:t>- </a:t>
            </a:r>
            <a:r>
              <a:rPr lang="en-US" dirty="0" err="1" smtClean="0">
                <a:solidFill>
                  <a:srgbClr val="0070C0"/>
                </a:solidFill>
              </a:rPr>
              <a:t>Rèn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sự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lắng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nghe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tính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bạo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dạn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khả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năng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diễn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đạt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rừ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ràng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mạch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lạc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</a:p>
          <a:p>
            <a:pPr marL="0" indent="0" fontAlgn="base"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         - </a:t>
            </a:r>
            <a:r>
              <a:rPr lang="en-US" dirty="0" err="1" smtClean="0">
                <a:solidFill>
                  <a:srgbClr val="0070C0"/>
                </a:solidFill>
              </a:rPr>
              <a:t>Phát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triển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ngôn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ngữ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cho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trẻ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thông</a:t>
            </a:r>
            <a:r>
              <a:rPr lang="en-US" dirty="0" smtClean="0">
                <a:solidFill>
                  <a:srgbClr val="0070C0"/>
                </a:solidFill>
              </a:rPr>
              <a:t> qua </a:t>
            </a:r>
            <a:r>
              <a:rPr lang="en-US" dirty="0" err="1" smtClean="0">
                <a:solidFill>
                  <a:srgbClr val="0070C0"/>
                </a:solidFill>
              </a:rPr>
              <a:t>các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hoạt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</a:p>
          <a:p>
            <a:pPr marL="0" indent="0" fontAlgn="base">
              <a:buNone/>
            </a:pPr>
            <a:r>
              <a:rPr lang="en-US" dirty="0" smtClean="0">
                <a:solidFill>
                  <a:srgbClr val="002060"/>
                </a:solidFill>
              </a:rPr>
              <a:t>3. </a:t>
            </a:r>
            <a:r>
              <a:rPr lang="en-US" dirty="0" err="1" smtClean="0">
                <a:solidFill>
                  <a:srgbClr val="002060"/>
                </a:solidFill>
              </a:rPr>
              <a:t>Thái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độ</a:t>
            </a:r>
            <a:r>
              <a:rPr lang="en-US" dirty="0" smtClean="0">
                <a:solidFill>
                  <a:srgbClr val="002060"/>
                </a:solidFill>
              </a:rPr>
              <a:t>: </a:t>
            </a:r>
            <a:r>
              <a:rPr lang="vi-VN" dirty="0" smtClean="0">
                <a:solidFill>
                  <a:srgbClr val="0070C0"/>
                </a:solidFill>
              </a:rPr>
              <a:t>- Trẻ tích cực tham gia vào các hoạt động.</a:t>
            </a:r>
          </a:p>
          <a:p>
            <a:pPr marL="0" indent="0" fontAlgn="base"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           </a:t>
            </a:r>
            <a:r>
              <a:rPr lang="vi-VN" dirty="0" smtClean="0">
                <a:solidFill>
                  <a:srgbClr val="0070C0"/>
                </a:solidFill>
              </a:rPr>
              <a:t>- Giáo dục trẻ tình cảm yêu thiên nhiên, yêu cái đẹp, có hành vi đúng trong bảo vệ môi trường.</a:t>
            </a:r>
          </a:p>
          <a:p>
            <a:pPr marL="0" indent="0" fontAlgn="base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90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II. </a:t>
            </a:r>
            <a:r>
              <a:rPr lang="en-US" b="1" dirty="0" err="1" smtClean="0">
                <a:solidFill>
                  <a:srgbClr val="002060"/>
                </a:solidFill>
              </a:rPr>
              <a:t>Chuẩn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* </a:t>
            </a:r>
            <a:r>
              <a:rPr lang="en-US" dirty="0" err="1" smtClean="0">
                <a:solidFill>
                  <a:srgbClr val="002060"/>
                </a:solidFill>
              </a:rPr>
              <a:t>Đồ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dùng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của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cô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- </a:t>
            </a:r>
            <a:r>
              <a:rPr lang="en-US" dirty="0" err="1" smtClean="0">
                <a:solidFill>
                  <a:srgbClr val="0070C0"/>
                </a:solidFill>
              </a:rPr>
              <a:t>Giáo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án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điện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tử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0070C0"/>
                </a:solidFill>
              </a:rPr>
              <a:t>Hình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ảnh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câu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truyện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0070C0"/>
                </a:solidFill>
              </a:rPr>
              <a:t>Nhạc</a:t>
            </a:r>
            <a:r>
              <a:rPr lang="en-US" dirty="0" smtClean="0">
                <a:solidFill>
                  <a:srgbClr val="0070C0"/>
                </a:solidFill>
              </a:rPr>
              <a:t>: “ Cho </a:t>
            </a:r>
            <a:r>
              <a:rPr lang="en-US" dirty="0" err="1" smtClean="0">
                <a:solidFill>
                  <a:srgbClr val="0070C0"/>
                </a:solidFill>
              </a:rPr>
              <a:t>tôi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làm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mưa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với</a:t>
            </a:r>
            <a:r>
              <a:rPr lang="en-US" dirty="0" smtClean="0">
                <a:solidFill>
                  <a:srgbClr val="0070C0"/>
                </a:solidFill>
              </a:rPr>
              <a:t>”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* </a:t>
            </a:r>
            <a:r>
              <a:rPr lang="en-US" dirty="0" err="1" smtClean="0">
                <a:solidFill>
                  <a:srgbClr val="002060"/>
                </a:solidFill>
              </a:rPr>
              <a:t>Đồ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dùng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của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trẻ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- </a:t>
            </a:r>
            <a:r>
              <a:rPr lang="en-US" dirty="0" err="1" smtClean="0">
                <a:solidFill>
                  <a:srgbClr val="0070C0"/>
                </a:solidFill>
              </a:rPr>
              <a:t>Quần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áo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gọn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gàng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- </a:t>
            </a:r>
            <a:r>
              <a:rPr lang="en-US" dirty="0" err="1" smtClean="0">
                <a:solidFill>
                  <a:srgbClr val="0070C0"/>
                </a:solidFill>
              </a:rPr>
              <a:t>Tâm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thế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thoải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mái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98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68" y="-17268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III. </a:t>
            </a:r>
            <a:r>
              <a:rPr lang="en-US" b="1" dirty="0" err="1" smtClean="0">
                <a:solidFill>
                  <a:srgbClr val="FF0000"/>
                </a:solidFill>
              </a:rPr>
              <a:t>Ổn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định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tổ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chức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</a:rPr>
              <a:t>Xem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hình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ảnh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mưa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8295"/>
            <a:ext cx="5719983" cy="554970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324" y="1308295"/>
            <a:ext cx="5870676" cy="554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4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* </a:t>
            </a:r>
            <a:r>
              <a:rPr lang="en-US" b="1" dirty="0" err="1" smtClean="0">
                <a:solidFill>
                  <a:srgbClr val="FF0000"/>
                </a:solidFill>
              </a:rPr>
              <a:t>Cô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kể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chuyện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trẻ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nghe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lần</a:t>
            </a:r>
            <a:r>
              <a:rPr lang="en-US" b="1" dirty="0" smtClean="0">
                <a:solidFill>
                  <a:srgbClr val="FF0000"/>
                </a:solidFill>
              </a:rPr>
              <a:t> 1: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* </a:t>
            </a:r>
            <a:r>
              <a:rPr lang="en-US" dirty="0" err="1" smtClean="0">
                <a:solidFill>
                  <a:srgbClr val="FF0000"/>
                </a:solidFill>
              </a:rPr>
              <a:t>Đàm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thoại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Cô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vừa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kể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chúng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mình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chuyện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 Do </a:t>
            </a:r>
            <a:r>
              <a:rPr lang="en-US" dirty="0" err="1" smtClean="0">
                <a:solidFill>
                  <a:srgbClr val="FF0000"/>
                </a:solidFill>
              </a:rPr>
              <a:t>ai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sáng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tác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chuyện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nhân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vật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nào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Bây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giờ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chúng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mình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cùng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ngồi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ngoan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cô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kể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chuyện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này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hợp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tranh</a:t>
            </a:r>
            <a:r>
              <a:rPr lang="en-US" dirty="0" smtClean="0">
                <a:solidFill>
                  <a:srgbClr val="FF0000"/>
                </a:solidFill>
              </a:rPr>
              <a:t> minh </a:t>
            </a:r>
            <a:r>
              <a:rPr lang="en-US" dirty="0" err="1" smtClean="0">
                <a:solidFill>
                  <a:srgbClr val="FF0000"/>
                </a:solidFill>
              </a:rPr>
              <a:t>hoạ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nhé</a:t>
            </a:r>
            <a:r>
              <a:rPr lang="en-US" dirty="0" smtClean="0">
                <a:solidFill>
                  <a:srgbClr val="FF0000"/>
                </a:solidFill>
              </a:rPr>
              <a:t>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6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* </a:t>
            </a:r>
            <a:r>
              <a:rPr lang="en-US" b="1" dirty="0" err="1" smtClean="0">
                <a:solidFill>
                  <a:srgbClr val="FF0000"/>
                </a:solidFill>
              </a:rPr>
              <a:t>Cô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kể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chuyện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lần</a:t>
            </a:r>
            <a:r>
              <a:rPr lang="en-US" b="1" dirty="0" smtClean="0">
                <a:solidFill>
                  <a:srgbClr val="FF0000"/>
                </a:solidFill>
              </a:rPr>
              <a:t> 2 </a:t>
            </a:r>
            <a:r>
              <a:rPr lang="en-US" b="1" dirty="0" err="1" smtClean="0">
                <a:solidFill>
                  <a:srgbClr val="FF0000"/>
                </a:solidFill>
              </a:rPr>
              <a:t>sử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dụng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tranh</a:t>
            </a:r>
            <a:r>
              <a:rPr lang="en-US" b="1" dirty="0" smtClean="0">
                <a:solidFill>
                  <a:srgbClr val="FF0000"/>
                </a:solidFill>
              </a:rPr>
              <a:t> minh </a:t>
            </a:r>
            <a:r>
              <a:rPr lang="en-US" b="1" dirty="0" err="1" smtClean="0">
                <a:solidFill>
                  <a:srgbClr val="FF0000"/>
                </a:solidFill>
              </a:rPr>
              <a:t>hoạ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8" y="1463041"/>
            <a:ext cx="5413130" cy="539495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198" y="1463041"/>
            <a:ext cx="6437802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70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867" y="0"/>
            <a:ext cx="6238567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8943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58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12" y="717452"/>
            <a:ext cx="9720776" cy="5669280"/>
          </a:xfrm>
        </p:spPr>
      </p:pic>
    </p:spTree>
    <p:extLst>
      <p:ext uri="{BB962C8B-B14F-4D97-AF65-F5344CB8AC3E}">
        <p14:creationId xmlns:p14="http://schemas.microsoft.com/office/powerpoint/2010/main" val="263555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348" y="260683"/>
            <a:ext cx="9959926" cy="6208356"/>
          </a:xfrm>
        </p:spPr>
      </p:pic>
    </p:spTree>
    <p:extLst>
      <p:ext uri="{BB962C8B-B14F-4D97-AF65-F5344CB8AC3E}">
        <p14:creationId xmlns:p14="http://schemas.microsoft.com/office/powerpoint/2010/main" val="66001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261</Words>
  <Application>Microsoft Office PowerPoint</Application>
  <PresentationFormat>Widescreen</PresentationFormat>
  <Paragraphs>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ỦY BAN NHÂN DÂN QUẬN LONG BIÊN TRƯỜNG MẦM NON ÁNH SAO</vt:lpstr>
      <vt:lpstr>I. Mục đích yêu cầu</vt:lpstr>
      <vt:lpstr>II. Chuẩn bị</vt:lpstr>
      <vt:lpstr>III. Ổn định tổ chức: Xem hình ảnh mưa</vt:lpstr>
      <vt:lpstr>* Cô kể chuyện cho trẻ nghe lần 1: </vt:lpstr>
      <vt:lpstr>* Cô kể chuyện lần 2 sử dụng tranh minh hoạ.</vt:lpstr>
      <vt:lpstr>PowerPoint Presentation</vt:lpstr>
      <vt:lpstr>PowerPoint Presentation</vt:lpstr>
      <vt:lpstr>PowerPoint Presentation</vt:lpstr>
      <vt:lpstr>PowerPoint Presentation</vt:lpstr>
      <vt:lpstr>* Đàm thoại</vt:lpstr>
      <vt:lpstr>Video truyện: Giọt nước tí xíu</vt:lpstr>
      <vt:lpstr>Kết thúc: Hát “ Cho tôi đi làm mưa với” </vt:lpstr>
    </vt:vector>
  </TitlesOfParts>
  <Company>Tien Ich May Tinh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LONG BIÊN TRƯỜNG MẦM NON GIA THƯỢNG</dc:title>
  <dc:creator>Le Tien Duat</dc:creator>
  <cp:lastModifiedBy>LENOVO</cp:lastModifiedBy>
  <cp:revision>11</cp:revision>
  <dcterms:created xsi:type="dcterms:W3CDTF">2019-05-24T05:28:03Z</dcterms:created>
  <dcterms:modified xsi:type="dcterms:W3CDTF">2025-05-12T14:40:11Z</dcterms:modified>
</cp:coreProperties>
</file>