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67" r:id="rId9"/>
    <p:sldId id="26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elcome\Desktop\TayThomTayNgoan-XuanMai_3dmx9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,%20L&#7898;P%20M&#7850;U%20GI&#193;O%20B&#201;%20C3\N&#258;M%20H&#7884;C%20(2019%20-%202020)\B&#224;i%20gi&#7843;ng%20t&#432;&#417;ng%20t&#225;c\GV%20-%20NGUY&#7876;N%20TH&#7882;%20THU%20TRANG\BGTT%20T12020\Qu&#7843;%20G&#236;%20-%20B&#233;%20Nh&#7853;t%20Lan%20Vy%20-%20Nh&#7841;c%20Thi&#7871;u%20Nhi%20Vui%20Nh&#7897;n%20S&#244;i%20&#272;&#7897;ng%20B&#233;%20C&#7921;c%20Y&#234;u%20Th&#237;ch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085" y="240267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Ủy ban nhân dân QUẬN </a:t>
            </a:r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LONG BIÊN</a:t>
            </a:r>
          </a:p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TRƯỜNG MẦM NON </a:t>
            </a:r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ánh sao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5584" y="2868252"/>
            <a:ext cx="594220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ĐỘNGTẠO HÌNH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ĐỀ TÀI : TÔ MÀU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CHUỐI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3932" y="4090483"/>
            <a:ext cx="527920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Lứa tuổi : Mẫu giáo bé ( 3-4 tuổi)</a:t>
            </a:r>
          </a:p>
          <a:p>
            <a:r>
              <a:rPr lang="vi-VN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Thời gian : 15-20 phút</a:t>
            </a:r>
          </a:p>
          <a:p>
            <a:pPr algn="ctr"/>
            <a:r>
              <a:rPr lang="vi-VN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Người thực hiện : Nguyễn </a:t>
            </a:r>
            <a:r>
              <a:rPr lang="vi-VN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ThỊ Dung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8985" y="6156914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Năm học :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2024- 2025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58" y="914400"/>
            <a:ext cx="1980302" cy="19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08213"/>
            <a:ext cx="7391400" cy="212365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yThomTayNgoan-XuanMai_3dmx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438400"/>
            <a:ext cx="5437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362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b="1" dirty="0" smtClean="0">
                <a:solidFill>
                  <a:srgbClr val="00B050"/>
                </a:solidFill>
                <a:latin typeface="+mj-lt"/>
              </a:rPr>
              <a:t>1. Kiến thức</a:t>
            </a:r>
            <a:endParaRPr lang="vi-VN" dirty="0" smtClean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 Trẻ biết cách lựa chọn nhiều chất liệu tô màu sắc khác nhau để tô màu quả chuối.</a:t>
            </a: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 Biết quả chuối xanh có màu xanh, chuối chín có màu vàng.</a:t>
            </a:r>
          </a:p>
          <a:p>
            <a:pPr>
              <a:lnSpc>
                <a:spcPct val="120000"/>
              </a:lnSpc>
            </a:pPr>
            <a:r>
              <a:rPr lang="vi-VN" b="1" dirty="0" smtClean="0">
                <a:solidFill>
                  <a:srgbClr val="00B050"/>
                </a:solidFill>
                <a:latin typeface="+mj-lt"/>
              </a:rPr>
              <a:t>2. Kỹ năng</a:t>
            </a:r>
            <a:endParaRPr lang="vi-VN" dirty="0" smtClean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 Trẻ cầm bút đúng tư thế</a:t>
            </a:r>
            <a:r>
              <a:rPr lang="en-US" dirty="0" smtClean="0">
                <a:latin typeface="+mj-lt"/>
              </a:rPr>
              <a:t>,</a:t>
            </a:r>
            <a:r>
              <a:rPr lang="vi-VN" dirty="0" smtClean="0">
                <a:latin typeface="+mj-lt"/>
              </a:rPr>
              <a:t> tô màu không chờm ra ngoài, bố cục hợp lý.</a:t>
            </a: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 Rèn luyện kỹ năng ghi nhớ cho trẻ.</a:t>
            </a: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 Trẻ trả lời rõ ràng,</a:t>
            </a:r>
          </a:p>
          <a:p>
            <a:pPr>
              <a:lnSpc>
                <a:spcPct val="120000"/>
              </a:lnSpc>
            </a:pPr>
            <a:r>
              <a:rPr lang="vi-VN" b="1" dirty="0" smtClean="0">
                <a:solidFill>
                  <a:srgbClr val="00B050"/>
                </a:solidFill>
                <a:latin typeface="+mj-lt"/>
              </a:rPr>
              <a:t>3. Thái độ</a:t>
            </a:r>
            <a:endParaRPr lang="vi-VN" dirty="0" smtClean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 Trẻ hứng thú tham gia hoạt động.</a:t>
            </a:r>
          </a:p>
          <a:p>
            <a:pPr>
              <a:lnSpc>
                <a:spcPct val="120000"/>
              </a:lnSpc>
            </a:pPr>
            <a:r>
              <a:rPr lang="vi-VN" dirty="0" smtClean="0">
                <a:latin typeface="+mj-lt"/>
              </a:rPr>
              <a:t>- Có ý thức giữ gìn sản phẩm của mình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II, Chuẩn bị: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600200"/>
            <a:ext cx="41143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1, Đồ dùng của cô:</a:t>
            </a:r>
          </a:p>
          <a:p>
            <a:pPr marL="285750" indent="-285750"/>
            <a:r>
              <a:rPr lang="en-US" sz="2000" dirty="0" smtClean="0">
                <a:latin typeface="+mj-lt"/>
              </a:rPr>
              <a:t>- </a:t>
            </a:r>
            <a:r>
              <a:rPr lang="vi-VN" sz="2000" dirty="0" smtClean="0">
                <a:latin typeface="+mj-lt"/>
              </a:rPr>
              <a:t>Giáo án điện tử</a:t>
            </a:r>
          </a:p>
          <a:p>
            <a:pPr marL="285750" indent="-285750"/>
            <a:r>
              <a:rPr lang="en-US" sz="2000" dirty="0" smtClean="0">
                <a:latin typeface="+mj-lt"/>
              </a:rPr>
              <a:t>- </a:t>
            </a:r>
            <a:r>
              <a:rPr lang="vi-VN" sz="2000" dirty="0" smtClean="0">
                <a:latin typeface="+mj-lt"/>
              </a:rPr>
              <a:t>Bảng tương tác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”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581400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2, Đồ dùng của trẻ 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Vở vẽ, bút màu cho trẻ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trưng bày sản phẩm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5679" y="2286000"/>
            <a:ext cx="5884944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1,Ổn định tổ chức:</a:t>
            </a: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cùng hát bài 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</a:t>
            </a:r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Qủa gì ?”</a:t>
            </a:r>
            <a:endParaRPr lang="en-US" sz="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Quả Gì - Bé Nhật Lan Vy - Nhạc Thiếu Nhi Vui Nhộn Sôi Động Bé Cực Yêu Thích.mp4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8077200" y="6057900"/>
            <a:ext cx="1066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28600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066800"/>
            <a:ext cx="649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133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vi-V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+ Các con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vi-VN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+ Quả chuối được tô như thế nào?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(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)</a:t>
            </a:r>
            <a:endParaRPr lang="vi-VN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+ Các con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sẽ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 </a:t>
            </a:r>
            <a:endParaRPr lang="vi-VN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667000"/>
            <a:ext cx="6974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4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324600"/>
            <a:ext cx="529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324600"/>
            <a:ext cx="405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385</Words>
  <Application>Microsoft Office PowerPoint</Application>
  <PresentationFormat>On-screen Show (4:3)</PresentationFormat>
  <Paragraphs>48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34</cp:revision>
  <dcterms:created xsi:type="dcterms:W3CDTF">2018-10-01T14:03:25Z</dcterms:created>
  <dcterms:modified xsi:type="dcterms:W3CDTF">2025-05-12T13:59:05Z</dcterms:modified>
</cp:coreProperties>
</file>