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7" r:id="rId4"/>
    <p:sldId id="258" r:id="rId5"/>
    <p:sldId id="259" r:id="rId6"/>
    <p:sldId id="288" r:id="rId7"/>
    <p:sldId id="297" r:id="rId8"/>
    <p:sldId id="291" r:id="rId9"/>
    <p:sldId id="298" r:id="rId10"/>
    <p:sldId id="304" r:id="rId11"/>
    <p:sldId id="299" r:id="rId12"/>
    <p:sldId id="309" r:id="rId13"/>
    <p:sldId id="300" r:id="rId14"/>
    <p:sldId id="306" r:id="rId15"/>
    <p:sldId id="301" r:id="rId16"/>
    <p:sldId id="308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4" autoAdjust="0"/>
    <p:restoredTop sz="94660"/>
  </p:normalViewPr>
  <p:slideViewPr>
    <p:cSldViewPr>
      <p:cViewPr varScale="1">
        <p:scale>
          <a:sx n="70" d="100"/>
          <a:sy n="70" d="100"/>
        </p:scale>
        <p:origin x="13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14E-DE05-49E5-9D5F-4C1386879DEE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14E-DE05-49E5-9D5F-4C1386879DEE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14E-DE05-49E5-9D5F-4C1386879DEE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14E-DE05-49E5-9D5F-4C1386879DEE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14E-DE05-49E5-9D5F-4C1386879DEE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14E-DE05-49E5-9D5F-4C1386879DEE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14E-DE05-49E5-9D5F-4C1386879DEE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14E-DE05-49E5-9D5F-4C1386879DEE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14E-DE05-49E5-9D5F-4C1386879DEE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14E-DE05-49E5-9D5F-4C1386879DEE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14E-DE05-49E5-9D5F-4C1386879DEE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F914E-DE05-49E5-9D5F-4C1386879DEE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L&#7899;p%20m&#7851;u%20gi&#225;o%20b&#233;%20C1\N&#258;M%20H&#7884;C%202018%20-%202019\B&#7843;ng%20t&#432;&#417;ng%20t&#225;c\GV%20&#272;&#7895;%20Th&#7883;%20Mai%20Li&#234;n\LQVH%20th&#417;%20&#7843;nh%20b&#225;c%200519\nh&#7841;c\Dem-Qua-Em-Mo-Gap-Bac-Ho-Ruby-Bao-An.mp3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381000"/>
            <a:ext cx="6781800" cy="762001"/>
          </a:xfrm>
        </p:spPr>
        <p:txBody>
          <a:bodyPr>
            <a:normAutofit fontScale="90000"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  <a:b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ÁNH SAO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371600"/>
            <a:ext cx="6400800" cy="3744098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LÀM QUEN VĂN HỌC</a:t>
            </a:r>
          </a:p>
          <a:p>
            <a:pPr algn="l"/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l"/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3-4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endParaRPr 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32050" y="5638800"/>
            <a:ext cx="41275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400" b="1" i="1" dirty="0" err="1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i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i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2024-2025</a:t>
            </a:r>
            <a:endParaRPr lang="en-US" sz="2400" b="1" i="1" dirty="0" smtClean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Ã¬nh áº£nh cÃ³ liÃªn qu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2209800"/>
            <a:ext cx="3124200" cy="41709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68136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Ã¬nh áº£nh cÃ³ liÃªn qu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2209800"/>
            <a:ext cx="3124200" cy="4170968"/>
          </a:xfrm>
          <a:prstGeom prst="rect">
            <a:avLst/>
          </a:prstGeom>
          <a:noFill/>
        </p:spPr>
      </p:pic>
      <p:pic>
        <p:nvPicPr>
          <p:cNvPr id="31746" name="Picture 2" descr="Káº¿t quáº£ hÃ¬nh áº£nh cho lÃ¡ cá» viá»t na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304800"/>
            <a:ext cx="2629557" cy="1752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6813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Ã¬nh áº£nh cÃ³ liÃ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812101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447800"/>
            <a:ext cx="9067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Giải</a:t>
            </a:r>
            <a:r>
              <a:rPr lang="en-US" dirty="0" smtClean="0"/>
              <a:t> </a:t>
            </a:r>
            <a:r>
              <a:rPr lang="en-US" dirty="0" err="1" smtClean="0"/>
              <a:t>nghĩa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khó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tàu</a:t>
            </a:r>
            <a:r>
              <a:rPr lang="en-US" dirty="0" smtClean="0"/>
              <a:t> bay </a:t>
            </a:r>
            <a:r>
              <a:rPr lang="en-US" dirty="0" err="1" smtClean="0"/>
              <a:t>mỹ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mtClean="0"/>
              <a:t>hầm</a:t>
            </a:r>
            <a:endParaRPr lang="en-US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0"/>
            <a:ext cx="9144000" cy="4525963"/>
          </a:xfrm>
        </p:spPr>
        <p:txBody>
          <a:bodyPr/>
          <a:lstStyle/>
          <a:p>
            <a:pPr algn="ctr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múa hát chào đón ngày tết theo nhạc bài “Xuân đã về”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LienKhucXuanDaVe-BeTrieuVy-233895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04800" y="5715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9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762000"/>
            <a:ext cx="7772400" cy="19812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- Trẻ biết tên bài thơ, tên tác giả Trần Đăng Khoa.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- Trẻ hiểu nội dung bài thơ.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819400"/>
            <a:ext cx="8382000" cy="16764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Trẻ trả lời câu hỏi của cô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ngọng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4419600"/>
            <a:ext cx="7924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4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990600"/>
            <a:ext cx="54864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5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AutoNum type="arabicPeriod"/>
            </a:pPr>
            <a:r>
              <a:rPr lang="en-US" sz="3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endParaRPr lang="en-US" sz="3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minh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- Đàn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>
              <a:buNone/>
            </a:pPr>
            <a:endParaRPr lang="en-US" sz="3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endParaRPr lang="en-US" sz="3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- Chỗ ngồi cho trẻ.</a:t>
            </a:r>
          </a:p>
          <a:p>
            <a:pPr>
              <a:buNone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- Trang phục, đầu tóc gọn gàng, sạch sẽ.</a:t>
            </a:r>
          </a:p>
          <a:p>
            <a:endParaRPr lang="pt-BR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0500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276600"/>
            <a:ext cx="8610600" cy="76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Dem-Qua-Em-Mo-Gap-Bac-Ho-Ruby-Bao-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81000" y="6172200"/>
            <a:ext cx="457200" cy="457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2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1 –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endParaRPr lang="en-US" sz="4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b="1" cap="all" dirty="0" err="1" smtClean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b="1" cap="all" dirty="0" smtClean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cap="all" dirty="0" err="1" smtClean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vi-VN" b="1" cap="all" dirty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endParaRPr lang="en-US" b="1" cap="all" dirty="0">
              <a:ln w="9000" cmpd="sng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57800" y="6172200"/>
            <a:ext cx="2156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2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600200"/>
            <a:ext cx="81534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			</a:t>
            </a:r>
            <a:r>
              <a:rPr lang="vi-VN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 em treo ảnh Bác Hồ</a:t>
            </a:r>
            <a:br>
              <a:rPr lang="vi-VN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vi-VN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Bên trên là một lá cờ đỏ tươi</a:t>
            </a:r>
            <a:br>
              <a:rPr lang="vi-VN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vi-VN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 ngày Bác mỉm miệng cười</a:t>
            </a:r>
            <a:br>
              <a:rPr lang="vi-VN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vi-VN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Bác nhìn chúng cháu vui chơi trong nhà</a:t>
            </a:r>
            <a:br>
              <a:rPr lang="vi-VN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vi-VN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Ngoài sân có mấy con gà</a:t>
            </a:r>
            <a:br>
              <a:rPr lang="vi-VN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vi-VN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Ngoài vườn có mấy quả na chín rồi</a:t>
            </a:r>
            <a:br>
              <a:rPr lang="vi-VN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vi-VN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 nghe như Bác dạy lời</a:t>
            </a:r>
            <a:br>
              <a:rPr lang="vi-VN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vi-VN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Cháu ơi đừng có chơi bời đâu xa</a:t>
            </a:r>
            <a:br>
              <a:rPr lang="vi-VN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vi-VN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Trồng rau, quét bếp, đuổi gà</a:t>
            </a:r>
            <a:br>
              <a:rPr lang="vi-VN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vi-VN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Thấy tàu bay Mỹ nhớ ra hầm ngồi</a:t>
            </a:r>
            <a:br>
              <a:rPr lang="vi-VN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vi-VN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Bác lo bao việc trên đời</a:t>
            </a:r>
            <a:br>
              <a:rPr lang="vi-VN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vi-VN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 ngày Bác vẫn mỉm cười với em...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58679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686800" cy="3124200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3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0"/>
            <a:ext cx="4953000" cy="1752600"/>
          </a:xfrm>
        </p:spPr>
        <p:txBody>
          <a:bodyPr>
            <a:normAutofit/>
          </a:bodyPr>
          <a:lstStyle/>
          <a:p>
            <a:r>
              <a:rPr lang="en-US" sz="49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49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9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9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9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4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4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lang="en-US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67773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</TotalTime>
  <Words>261</Words>
  <Application>Microsoft Office PowerPoint</Application>
  <PresentationFormat>On-screen Show (4:3)</PresentationFormat>
  <Paragraphs>44</Paragraphs>
  <Slides>17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 ỦY BAN NHÂN DÂN QUẬN LONG BIÊN TRƯỜNG MẦM NON ÁNH SAO  </vt:lpstr>
      <vt:lpstr>I. Mục đích – Yêu cầu  1. Kiến thức:  - Trẻ biết tên bài thơ, tên tác giả Trần Đăng Khoa. - Trẻ hiểu nội dung bài thơ. </vt:lpstr>
      <vt:lpstr>PowerPoint Presentation</vt:lpstr>
      <vt:lpstr>Ổn định tổ chức</vt:lpstr>
      <vt:lpstr>Phương pháp, hình thức tổ chức</vt:lpstr>
      <vt:lpstr>Ảnh Bác </vt:lpstr>
      <vt:lpstr>PowerPoint Presentation</vt:lpstr>
      <vt:lpstr>*Cô đọc lần 2:  Kết hợp tranh thơ</vt:lpstr>
      <vt:lpstr>Câu hỏi 1: Nhà bạn nhỏ trong bài thơ treo ảnh gì?</vt:lpstr>
      <vt:lpstr>PowerPoint Presentation</vt:lpstr>
      <vt:lpstr>Câu hỏi 2: Phía trên bức ảnh được treo cái gi?</vt:lpstr>
      <vt:lpstr>PowerPoint Presentation</vt:lpstr>
      <vt:lpstr>Câu hỏi 3: Trong bài thơ Bác thể hiện tình cảm với các cháu như thế nào?</vt:lpstr>
      <vt:lpstr>PowerPoint Presentation</vt:lpstr>
      <vt:lpstr>Câu hỏi 4: Cảnh vật bên ngoài nhà bạn nhỏ như thế nào?</vt:lpstr>
      <vt:lpstr>Giải nghĩa từ khó tàu bay mỹ hầm</vt:lpstr>
      <vt:lpstr>Kết thúc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ỦY BAN NHÂN DÂN QUẬN LONG BIÊN TRƯỜNG MẦM NON GIA THƯỢNG</dc:title>
  <dc:creator>Welcome</dc:creator>
  <cp:lastModifiedBy>HAO</cp:lastModifiedBy>
  <cp:revision>55</cp:revision>
  <dcterms:created xsi:type="dcterms:W3CDTF">2018-10-11T05:44:24Z</dcterms:created>
  <dcterms:modified xsi:type="dcterms:W3CDTF">2025-05-12T16:41:43Z</dcterms:modified>
</cp:coreProperties>
</file>