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670C9-C261-4734-A5B3-DAE45C3C9EFE}" type="datetimeFigureOut">
              <a:rPr lang="en-US" smtClean="0"/>
              <a:t>20/3/2025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HINH%202020-2021\BGTT\BGTT-%20T3.%20VH.%20XE%20CH&#7918;A%20CH&#193;Y\nh&#7841;c\Em%20T&#7853;p%20L&#225;i%20&#212;%20T&#244;.mp3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ĐÀO TẠO QUẬN LONG BIÊN 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ÁNH SAO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6477000" cy="2971800"/>
          </a:xfrm>
        </p:spPr>
        <p:txBody>
          <a:bodyPr>
            <a:normAutofit fontScale="92500" lnSpcReduction="10000"/>
          </a:bodyPr>
          <a:lstStyle/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: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: 3-4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: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MGB C2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 flipH="1">
            <a:off x="2286000" y="2084388"/>
            <a:ext cx="5321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990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76400"/>
            <a:ext cx="541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Dạy trẻ đọc thơ: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Cả lớp đọc cùng cô 2- 3 lần</a:t>
            </a: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562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133600"/>
            <a:ext cx="7010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* Tổ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, nhóm, cá nhân trẻ đọc thơ</a:t>
            </a: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- Cô chú ý sửa sai cho trẻ</a:t>
            </a:r>
          </a:p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6388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133600"/>
            <a:ext cx="838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Củng cố: Tc “ Giọng đọc to, giọng đọc nhỏ”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Cô cho trẻ đọc thơ theo yêu cầu của cô: Cô phổ biến cách chơi cho trẻ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Cho trẻ chơi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cùng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cô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Nhận xét trẻ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057400"/>
            <a:ext cx="716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3. Kết thúc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Nhận xét trẻ cuối hoạt động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-Trẻ hát: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“Em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tập lái ô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tô” </a:t>
            </a: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- Chuyển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hoạt động</a:t>
            </a:r>
          </a:p>
        </p:txBody>
      </p:sp>
      <p:pic>
        <p:nvPicPr>
          <p:cNvPr id="5" name="Em Tập Lái Ô Tô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562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7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136339"/>
            <a:ext cx="762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Kiến thức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nhớ tên bài thơ, tên tác giả, thuộc bài thơ, hiểu nội dung bài thơ.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Kỹ năng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Rèn kĩ năng ghi nhớ có chủ đích cho trẻ, kĩ năng đọc thơ diễn cảm.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3. Thái độ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có thái độ hào hứng và yêu thích đọc thơ.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1447800"/>
            <a:ext cx="3893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16764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Đồ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dùng của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BGTT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BGĐT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Nội dung bài thơ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Hình ảnh minh họa bài thơ</a:t>
            </a:r>
          </a:p>
          <a:p>
            <a:pPr>
              <a:buFontTx/>
              <a:buChar char="-"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Hệ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thống câu hỏi đàm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thoại</a:t>
            </a:r>
          </a:p>
          <a:p>
            <a:pPr>
              <a:buFontTx/>
              <a:buChar char="-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Bài hát: “ Em tập lái ô tô”</a:t>
            </a:r>
          </a:p>
          <a:p>
            <a:pPr>
              <a:buFontTx/>
              <a:buChar char="-"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Nhạc không lời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Đồ dùng của trẻ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Trang phục cô và trẻ gọn gàng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457200"/>
            <a:ext cx="248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0"/>
            <a:ext cx="670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Ổn định tổ chức,gây hứng thú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trò chuyện với trẻ, cho trẻ quan sát hình ảnh xe chữa cháy dẫn dắt trẻ vào hoạt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152400"/>
            <a:ext cx="3827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524124"/>
            <a:ext cx="5638800" cy="3343275"/>
          </a:xfrm>
          <a:prstGeom prst="rect">
            <a:avLst/>
          </a:prstGeom>
        </p:spPr>
      </p:pic>
      <p:pic>
        <p:nvPicPr>
          <p:cNvPr id="7" name="Picture 6" descr="tải xuống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514600"/>
            <a:ext cx="5638800" cy="3352800"/>
          </a:xfrm>
          <a:prstGeom prst="rect">
            <a:avLst/>
          </a:prstGeom>
        </p:spPr>
      </p:pic>
      <p:pic>
        <p:nvPicPr>
          <p:cNvPr id="8" name="Picture 7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2628900"/>
            <a:ext cx="5638800" cy="3162300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2600324"/>
            <a:ext cx="5714999" cy="3190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2098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Phương pháp, hình thức - tổ chức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* Dạy bài Thơ “ Xe chữa cháy”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giới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ên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bài thơ “ Xe chữa cháy”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ác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giả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Phạm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381000"/>
            <a:ext cx="48189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đọc bài thơ lần 1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xe_chua_chay_2652020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0"/>
            <a:ext cx="8201025" cy="4924425"/>
          </a:xfrm>
          <a:prstGeom prst="rect">
            <a:avLst/>
          </a:prstGeom>
        </p:spPr>
      </p:pic>
      <p:pic>
        <p:nvPicPr>
          <p:cNvPr id="7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6096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4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Lần 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C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trẻ nghe bài thơ kết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hình ảnh minh họa</a:t>
            </a: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600200"/>
            <a:ext cx="6019799" cy="4876800"/>
          </a:xfrm>
          <a:prstGeom prst="rect">
            <a:avLst/>
          </a:prstGeom>
        </p:spPr>
      </p:pic>
      <p:pic>
        <p:nvPicPr>
          <p:cNvPr id="6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57912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09600"/>
            <a:ext cx="65532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Đàm thoại, trích dẫn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vừa đọc bài thơ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Bài thơ nói về điều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Cái mình của xe chữa cháy như thế nào 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Bụng thì chứa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Xe chạy như thế naò?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Còi xe như thế nào?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Xe chữa cháy dùng để làm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(Sau mỗi câu trả lời của trẻ cô chốt lại ý đúng và đọc đoạn thơ tương ứng.)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819400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áo dục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Ngoan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ngoãn, không nghịch lửa, tránh xa những nơi nguy hiểm.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368</Words>
  <Application>Microsoft Office PowerPoint</Application>
  <PresentationFormat>On-screen Show (4:3)</PresentationFormat>
  <Paragraphs>63</Paragraphs>
  <Slides>13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PHÒNG GIÁO DỤC ĐÀO TẠO QUẬN LONG BIÊN  TRƯỜNG MẦM NON ÁNH SAO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16</cp:revision>
  <dcterms:created xsi:type="dcterms:W3CDTF">2021-03-31T04:19:04Z</dcterms:created>
  <dcterms:modified xsi:type="dcterms:W3CDTF">2025-03-20T08:55:16Z</dcterms:modified>
</cp:coreProperties>
</file>