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9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76" autoAdjust="0"/>
  </p:normalViewPr>
  <p:slideViewPr>
    <p:cSldViewPr>
      <p:cViewPr varScale="1">
        <p:scale>
          <a:sx n="85" d="100"/>
          <a:sy n="85" d="100"/>
        </p:scale>
        <p:origin x="78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933C-07CE-4FCB-8205-E94468FCE963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26DF-7445-4EDF-BD99-DF1EEAFA2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226DF-7445-4EDF-BD99-DF1EEAFA2D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9339" y="2908012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648200"/>
            <a:ext cx="6553200" cy="6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18939" y="3531917"/>
            <a:ext cx="58674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mẫu giáo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20-25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4205" y="1981200"/>
            <a:ext cx="66591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b="1" cap="none" spc="0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2936" y="10243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1524000"/>
            <a:ext cx="3438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 trắng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 trước gió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690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 các bạn nhỏ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 hái hoa tươi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yêu mọi người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 hoa kết trái.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58901"/>
            <a:ext cx="741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2.Hoạt động 2: Đàm thoại:</a:t>
            </a:r>
          </a:p>
          <a:p>
            <a:pPr lvl="0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Các con vừa đọc bài thơ gì?</a:t>
            </a:r>
          </a:p>
          <a:p>
            <a:pPr lvl="0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- 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ai sáng tác?</a:t>
            </a:r>
          </a:p>
          <a:p>
            <a:pPr lvl="0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Trong bài thơ có những loại hoa gì?</a:t>
            </a:r>
          </a:p>
          <a:p>
            <a:pPr lvl="0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Vì sao các bạn nhỏ lại không hái hoa tươi?</a:t>
            </a:r>
          </a:p>
          <a:p>
            <a:pPr lvl="0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Chúng mình phải làm gì để bảo vệ hoa và cây?</a:t>
            </a:r>
          </a:p>
          <a:p>
            <a:pPr marL="285750" indent="-285750">
              <a:buFont typeface="VNI-Avo" pitchFamily="2" charset="0"/>
              <a:buChar char="–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46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162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I. Mục tiêu:</a:t>
            </a:r>
          </a:p>
          <a:p>
            <a:r>
              <a:rPr lang="vi-VN" b="1" dirty="0">
                <a:solidFill>
                  <a:schemeClr val="tx2"/>
                </a:solidFill>
              </a:rPr>
              <a:t>1.Kiến thức</a:t>
            </a:r>
          </a:p>
          <a:p>
            <a:r>
              <a:rPr lang="vi-VN" b="1" dirty="0">
                <a:solidFill>
                  <a:schemeClr val="tx2"/>
                </a:solidFill>
              </a:rPr>
              <a:t>- Trẻ nhớ tên bài thơ, tác giả và hiểu nội dung bài thơ. Cảm nhận được vẻ đẹp thiên nhiên qua một số loại quả đang chuẩn bị kết trái.</a:t>
            </a:r>
          </a:p>
          <a:p>
            <a:r>
              <a:rPr lang="vi-VN" b="1" dirty="0">
                <a:solidFill>
                  <a:schemeClr val="tx2"/>
                </a:solidFill>
              </a:rPr>
              <a:t>- Nhận biết một số loại cây có quả, phân biệt trái cây, rau quả cùng dinh dưỡng từng loại.</a:t>
            </a:r>
          </a:p>
          <a:p>
            <a:r>
              <a:rPr lang="vi-VN" b="1" dirty="0">
                <a:solidFill>
                  <a:schemeClr val="tx2"/>
                </a:solidFill>
              </a:rPr>
              <a:t>2. Kỹ năng</a:t>
            </a:r>
          </a:p>
          <a:p>
            <a:r>
              <a:rPr lang="vi-VN" b="1" dirty="0">
                <a:solidFill>
                  <a:schemeClr val="tx2"/>
                </a:solidFill>
              </a:rPr>
              <a:t>- Trẻ biết đọc thơ cùng cô, thể hiện được sắc thái, âm điệu của bài thơ.</a:t>
            </a:r>
          </a:p>
          <a:p>
            <a:r>
              <a:rPr lang="vi-VN" b="1" dirty="0">
                <a:solidFill>
                  <a:schemeClr val="tx2"/>
                </a:solidFill>
              </a:rPr>
              <a:t>- Rèn kỹ năng quan sát, chú ý, phát triển ngôn ngữ mạch lạc cho trẻ.</a:t>
            </a:r>
          </a:p>
          <a:p>
            <a:r>
              <a:rPr lang="vi-VN" b="1" dirty="0">
                <a:solidFill>
                  <a:schemeClr val="tx2"/>
                </a:solidFill>
              </a:rPr>
              <a:t>- Trẻ biết cách đọc thơ diễn cảm.</a:t>
            </a:r>
          </a:p>
          <a:p>
            <a:r>
              <a:rPr lang="vi-VN" b="1" dirty="0">
                <a:solidFill>
                  <a:schemeClr val="tx2"/>
                </a:solidFill>
              </a:rPr>
              <a:t>3. Thái độ</a:t>
            </a:r>
          </a:p>
          <a:p>
            <a:r>
              <a:rPr lang="vi-VN" b="1" dirty="0">
                <a:solidFill>
                  <a:schemeClr val="tx2"/>
                </a:solidFill>
              </a:rPr>
              <a:t>- Qua bài thơ giáo dục trẻ biết yêu thiên nhiên, biết chăm sóc và bảo vệ các loài hoa, quả.</a:t>
            </a:r>
          </a:p>
          <a:p>
            <a:r>
              <a:rPr lang="vi-VN" b="1" dirty="0">
                <a:solidFill>
                  <a:schemeClr val="tx2"/>
                </a:solidFill>
              </a:rPr>
              <a:t>II. Chuẩn bị:</a:t>
            </a:r>
          </a:p>
          <a:p>
            <a:r>
              <a:rPr lang="vi-VN" b="1" dirty="0">
                <a:solidFill>
                  <a:schemeClr val="tx2"/>
                </a:solidFill>
              </a:rPr>
              <a:t>1.Đồ dùng của cô:</a:t>
            </a:r>
          </a:p>
          <a:p>
            <a:r>
              <a:rPr lang="vi-VN" b="1" dirty="0">
                <a:solidFill>
                  <a:schemeClr val="tx2"/>
                </a:solidFill>
              </a:rPr>
              <a:t>- Nhạc bài hát “Màu hoa”</a:t>
            </a:r>
          </a:p>
          <a:p>
            <a:r>
              <a:rPr lang="vi-VN" b="1" dirty="0">
                <a:solidFill>
                  <a:schemeClr val="tx2"/>
                </a:solidFill>
              </a:rPr>
              <a:t>- Máy tính, bài giảng điện tử</a:t>
            </a:r>
          </a:p>
          <a:p>
            <a:r>
              <a:rPr lang="vi-VN" b="1" dirty="0">
                <a:solidFill>
                  <a:schemeClr val="tx2"/>
                </a:solidFill>
              </a:rPr>
              <a:t> - Hình ảnh minh họa nội dung bài thơ</a:t>
            </a:r>
          </a:p>
          <a:p>
            <a:r>
              <a:rPr lang="vi-VN" b="1" dirty="0">
                <a:solidFill>
                  <a:schemeClr val="tx2"/>
                </a:solidFill>
              </a:rPr>
              <a:t>2. Đồ dùng của trẻ:</a:t>
            </a:r>
          </a:p>
          <a:p>
            <a:r>
              <a:rPr lang="vi-VN" b="1" dirty="0">
                <a:solidFill>
                  <a:schemeClr val="tx2"/>
                </a:solidFill>
              </a:rPr>
              <a:t>- Mũ hoa, tranh nội dung bài thơ để trẻ chơi trò chơi</a:t>
            </a:r>
          </a:p>
          <a:p>
            <a:r>
              <a:rPr lang="vi-VN" b="1" dirty="0">
                <a:solidFill>
                  <a:schemeClr val="tx2"/>
                </a:solidFill>
              </a:rPr>
              <a:t>- Trang phục gọn gàng</a:t>
            </a:r>
          </a:p>
        </p:txBody>
      </p:sp>
    </p:spTree>
    <p:extLst>
      <p:ext uri="{BB962C8B-B14F-4D97-AF65-F5344CB8AC3E}">
        <p14:creationId xmlns:p14="http://schemas.microsoft.com/office/powerpoint/2010/main" val="647248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85800"/>
            <a:ext cx="498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Hoạt động 3: Trẻ đọc thơ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0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9807"/>
            <a:ext cx="9220200" cy="691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85799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4:Củng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1" y="1905000"/>
            <a:ext cx="510539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96200" cy="152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</a:t>
            </a:r>
            <a:r>
              <a:rPr lang="en-US" sz="3200" b="1" dirty="0" err="1" smtClean="0">
                <a:solidFill>
                  <a:srgbClr val="002060"/>
                </a:solidFill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trẻ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hoa</a:t>
            </a:r>
            <a:r>
              <a:rPr lang="en-US" sz="3200" b="1" dirty="0" smtClean="0">
                <a:solidFill>
                  <a:srgbClr val="002060"/>
                </a:solidFill>
              </a:rPr>
              <a:t>”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2823882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849439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209800"/>
            <a:ext cx="7239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NI-Avo" pitchFamily="2" charset="0"/>
              <a:buChar char="–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342900" indent="-342900">
              <a:buFont typeface="VNI-Avo" pitchFamily="2" charset="0"/>
              <a:buChar char="–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29561"/>
            <a:ext cx="6275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1.Hoạt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879431"/>
            <a:ext cx="70866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5648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Hoa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cà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tim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tím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mướp vàng 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 chói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 như đốm 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 nho nhỏ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 xinh 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490</Words>
  <Application>Microsoft Office PowerPoint</Application>
  <PresentationFormat>On-screen Show (4:3)</PresentationFormat>
  <Paragraphs>60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Constantia</vt:lpstr>
      <vt:lpstr>Times New Roman</vt:lpstr>
      <vt:lpstr>VNI-Avo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III.Kết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</cp:lastModifiedBy>
  <cp:revision>44</cp:revision>
  <dcterms:created xsi:type="dcterms:W3CDTF">2015-12-19T16:53:41Z</dcterms:created>
  <dcterms:modified xsi:type="dcterms:W3CDTF">2025-02-24T02:20:24Z</dcterms:modified>
</cp:coreProperties>
</file>