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D94D-5B87-4B68-A72B-86C83893C30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F816-BB80-4CA5-89FA-CA8A26DE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323" y="305128"/>
            <a:ext cx="7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TRƯỜNG MẦM NON ÁNH SAO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3310" y="2884868"/>
            <a:ext cx="784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50000"/>
                  </a:schemeClr>
                </a:solidFill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4211" y="3922093"/>
            <a:ext cx="6155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Khám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phá</a:t>
            </a:r>
            <a:r>
              <a:rPr lang="en-US" sz="4000" b="1" dirty="0">
                <a:solidFill>
                  <a:srgbClr val="C00000"/>
                </a:solidFill>
              </a:rPr>
              <a:t>: </a:t>
            </a:r>
            <a:r>
              <a:rPr lang="en-US" sz="4000" b="1" dirty="0" err="1">
                <a:solidFill>
                  <a:srgbClr val="C00000"/>
                </a:solidFill>
              </a:rPr>
              <a:t>Máy</a:t>
            </a:r>
            <a:r>
              <a:rPr lang="en-US" sz="4000" b="1" dirty="0">
                <a:solidFill>
                  <a:srgbClr val="C00000"/>
                </a:solidFill>
              </a:rPr>
              <a:t> bay</a:t>
            </a:r>
          </a:p>
          <a:p>
            <a:r>
              <a:rPr lang="en-US" sz="4000" b="1" dirty="0" err="1">
                <a:solidFill>
                  <a:srgbClr val="C00000"/>
                </a:solidFill>
              </a:rPr>
              <a:t>Lứa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tuổi</a:t>
            </a:r>
            <a:r>
              <a:rPr lang="en-US" sz="4000" b="1" dirty="0">
                <a:solidFill>
                  <a:srgbClr val="C00000"/>
                </a:solidFill>
              </a:rPr>
              <a:t>: 3-4 </a:t>
            </a:r>
            <a:r>
              <a:rPr lang="en-US" sz="4000" b="1" dirty="0" err="1">
                <a:solidFill>
                  <a:srgbClr val="C00000"/>
                </a:solidFill>
              </a:rPr>
              <a:t>tuổi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 err="1">
                <a:solidFill>
                  <a:srgbClr val="660066"/>
                </a:solidFill>
              </a:rPr>
              <a:t>Giáo</a:t>
            </a:r>
            <a:r>
              <a:rPr lang="en-US" sz="4000" b="1" dirty="0">
                <a:solidFill>
                  <a:srgbClr val="660066"/>
                </a:solidFill>
              </a:rPr>
              <a:t> </a:t>
            </a:r>
            <a:r>
              <a:rPr lang="en-US" sz="4000" b="1" dirty="0" err="1">
                <a:solidFill>
                  <a:srgbClr val="660066"/>
                </a:solidFill>
              </a:rPr>
              <a:t>viên</a:t>
            </a:r>
            <a:r>
              <a:rPr lang="en-US" sz="4000" b="1" dirty="0">
                <a:solidFill>
                  <a:srgbClr val="660066"/>
                </a:solidFill>
              </a:rPr>
              <a:t>: Nguyễn Thị Bắc</a:t>
            </a:r>
          </a:p>
        </p:txBody>
      </p:sp>
    </p:spTree>
    <p:extLst>
      <p:ext uri="{BB962C8B-B14F-4D97-AF65-F5344CB8AC3E}">
        <p14:creationId xmlns:p14="http://schemas.microsoft.com/office/powerpoint/2010/main" val="143532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8" y="322729"/>
            <a:ext cx="5680426" cy="6212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322729"/>
            <a:ext cx="5643154" cy="6212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1765" y="5827385"/>
            <a:ext cx="444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Máy bay chiến đấu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725" y="5827385"/>
            <a:ext cx="444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Máy bay phản lực</a:t>
            </a:r>
          </a:p>
        </p:txBody>
      </p:sp>
    </p:spTree>
    <p:extLst>
      <p:ext uri="{BB962C8B-B14F-4D97-AF65-F5344CB8AC3E}">
        <p14:creationId xmlns:p14="http://schemas.microsoft.com/office/powerpoint/2010/main" val="267281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009" y="1222995"/>
            <a:ext cx="461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Trò chơi: Bé tài giỏi </a:t>
            </a:r>
            <a:endParaRPr lang="en-US" sz="4000" b="1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730" y="2394664"/>
            <a:ext cx="5889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</a:rPr>
              <a:t>Trên màn hình hình xuất hiện câu hỏi. Mỗi một câu hỏi có đáp án 1,2. Nhiệm vụ của các con trong vòng 5 giây hãy chọn ra 1 đáp án đúng.</a:t>
            </a:r>
          </a:p>
        </p:txBody>
      </p:sp>
    </p:spTree>
    <p:extLst>
      <p:ext uri="{BB962C8B-B14F-4D97-AF65-F5344CB8AC3E}">
        <p14:creationId xmlns:p14="http://schemas.microsoft.com/office/powerpoint/2010/main" val="162461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9723" y="379918"/>
            <a:ext cx="795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Câu 1: PTGT nào là PTGT đường hàng không?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29906" r="3716" b="25237"/>
          <a:stretch/>
        </p:blipFill>
        <p:spPr>
          <a:xfrm flipH="1">
            <a:off x="255494" y="1183341"/>
            <a:ext cx="5741893" cy="3455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18" y="1183342"/>
            <a:ext cx="5358094" cy="34558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55019" y="4876881"/>
            <a:ext cx="579550" cy="682581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4516" y="4876881"/>
            <a:ext cx="192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Xe máy</a:t>
            </a:r>
          </a:p>
        </p:txBody>
      </p:sp>
      <p:sp>
        <p:nvSpPr>
          <p:cNvPr id="8" name="Oval 7"/>
          <p:cNvSpPr/>
          <p:nvPr/>
        </p:nvSpPr>
        <p:spPr>
          <a:xfrm>
            <a:off x="1746091" y="5088537"/>
            <a:ext cx="579550" cy="682581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588" y="5088537"/>
            <a:ext cx="22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Máy bay</a:t>
            </a:r>
          </a:p>
        </p:txBody>
      </p:sp>
      <p:sp>
        <p:nvSpPr>
          <p:cNvPr id="10" name="Oval 9"/>
          <p:cNvSpPr/>
          <p:nvPr/>
        </p:nvSpPr>
        <p:spPr>
          <a:xfrm>
            <a:off x="5310030" y="491680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0184" y="517853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11740" y="50163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1740" y="50163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1740" y="50163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1740" y="50163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1740" y="50163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79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5651 0.0226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2135 -0.0152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24193 -0.0171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9723" y="379918"/>
            <a:ext cx="508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Câu 1: Máy bay bay ở đâu?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4" y="1159099"/>
            <a:ext cx="5583797" cy="385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65" y="1159100"/>
            <a:ext cx="5725466" cy="38558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0242" y="5082140"/>
            <a:ext cx="579550" cy="682581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9739" y="5082140"/>
            <a:ext cx="38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Trên đường bộ</a:t>
            </a:r>
          </a:p>
        </p:txBody>
      </p:sp>
      <p:sp>
        <p:nvSpPr>
          <p:cNvPr id="8" name="Oval 7"/>
          <p:cNvSpPr/>
          <p:nvPr/>
        </p:nvSpPr>
        <p:spPr>
          <a:xfrm>
            <a:off x="7503734" y="5082140"/>
            <a:ext cx="579550" cy="682581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3231" y="5082140"/>
            <a:ext cx="310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Trên bầu trời</a:t>
            </a:r>
          </a:p>
        </p:txBody>
      </p:sp>
      <p:sp>
        <p:nvSpPr>
          <p:cNvPr id="10" name="Oval 9"/>
          <p:cNvSpPr/>
          <p:nvPr/>
        </p:nvSpPr>
        <p:spPr>
          <a:xfrm>
            <a:off x="4681853" y="508214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32007" y="534387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3563" y="518165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3563" y="518165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3563" y="518165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3563" y="518165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3563" y="518165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97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220632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8649" y="2622057"/>
            <a:ext cx="765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         Cho trẻ xem video về máy bay</a:t>
            </a:r>
            <a:endParaRPr lang="en-US" sz="40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video may b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25" r="933"/>
          <a:stretch/>
        </p:blipFill>
        <p:spPr>
          <a:xfrm>
            <a:off x="648237" y="515155"/>
            <a:ext cx="10895526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543245" y="2176530"/>
            <a:ext cx="2112135" cy="2163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1088642">
            <a:off x="3777897" y="3085518"/>
            <a:ext cx="5676596" cy="1467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217878">
            <a:off x="3180620" y="4253467"/>
            <a:ext cx="524435" cy="2550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1217878">
            <a:off x="4926580" y="4023561"/>
            <a:ext cx="524435" cy="216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217878">
            <a:off x="7591256" y="3691726"/>
            <a:ext cx="524435" cy="2550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603285" y="3921845"/>
            <a:ext cx="282390" cy="36512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083028">
            <a:off x="2470351" y="4630904"/>
            <a:ext cx="5436889" cy="1202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5932146">
            <a:off x="6428688" y="1066758"/>
            <a:ext cx="2926448" cy="1250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5265" y="2513933"/>
            <a:ext cx="2836559" cy="2837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06564" y="4017144"/>
            <a:ext cx="2248977" cy="9448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4457" y="5555729"/>
            <a:ext cx="454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Máy bay bay ở đâu?</a:t>
            </a:r>
            <a:endParaRPr lang="en-US" sz="4000" b="1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508" y="5555729"/>
            <a:ext cx="606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Máy bay là PTGT đường gì?</a:t>
            </a:r>
          </a:p>
        </p:txBody>
      </p:sp>
    </p:spTree>
    <p:extLst>
      <p:ext uri="{BB962C8B-B14F-4D97-AF65-F5344CB8AC3E}">
        <p14:creationId xmlns:p14="http://schemas.microsoft.com/office/powerpoint/2010/main" val="39681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5037" y="297930"/>
            <a:ext cx="893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Máy bay có lợi ích gì đối với con người?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5" y="1303746"/>
            <a:ext cx="5551394" cy="534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1" y="1303746"/>
            <a:ext cx="5781343" cy="5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5659" y="1210116"/>
            <a:ext cx="359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         Giáo dục: </a:t>
            </a:r>
            <a:endParaRPr lang="en-US" sz="4000" b="1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519" y="2729514"/>
            <a:ext cx="5889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Khi ngồi trên máy bay các con cần chú ý điều gì?</a:t>
            </a:r>
            <a:endParaRPr lang="en-US" sz="36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9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6" y="168460"/>
            <a:ext cx="5824818" cy="6434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460"/>
            <a:ext cx="5905500" cy="64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2" y="1190064"/>
            <a:ext cx="5660092" cy="5304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0064"/>
            <a:ext cx="5858435" cy="5304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484" y="302645"/>
            <a:ext cx="1043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Các con còn biết các loại PTGT đường hang không nào khác?</a:t>
            </a:r>
          </a:p>
        </p:txBody>
      </p:sp>
    </p:spTree>
    <p:extLst>
      <p:ext uri="{BB962C8B-B14F-4D97-AF65-F5344CB8AC3E}">
        <p14:creationId xmlns:p14="http://schemas.microsoft.com/office/powerpoint/2010/main" val="10702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197</Words>
  <Application>Microsoft Office PowerPoint</Application>
  <PresentationFormat>Widescreen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Bac</cp:lastModifiedBy>
  <cp:revision>15</cp:revision>
  <dcterms:created xsi:type="dcterms:W3CDTF">2024-03-22T13:32:33Z</dcterms:created>
  <dcterms:modified xsi:type="dcterms:W3CDTF">2025-05-12T15:56:23Z</dcterms:modified>
</cp:coreProperties>
</file>