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4" r:id="rId4"/>
    <p:sldId id="269" r:id="rId5"/>
    <p:sldId id="265" r:id="rId6"/>
    <p:sldId id="257" r:id="rId7"/>
    <p:sldId id="267" r:id="rId8"/>
    <p:sldId id="268" r:id="rId9"/>
    <p:sldId id="260" r:id="rId10"/>
    <p:sldId id="262" r:id="rId11"/>
    <p:sldId id="261" r:id="rId12"/>
    <p:sldId id="258" r:id="rId13"/>
    <p:sldId id="259" r:id="rId14"/>
    <p:sldId id="266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850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85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7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7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0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98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500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9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6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5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4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25DF2-E5A5-4DDA-BA07-92155AD59871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92AD1-25C5-4F5D-A3F1-C7FFDCB01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4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79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888275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  <a:b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 SAO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9275" y="2310350"/>
            <a:ext cx="9653451" cy="3763107"/>
          </a:xfrm>
        </p:spPr>
        <p:txBody>
          <a:bodyPr>
            <a:normAutofit/>
          </a:bodyPr>
          <a:lstStyle/>
          <a:p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PHÁT TRIỂN NGÔN NGỮ</a:t>
            </a:r>
            <a:endParaRPr lang="en-US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LQVH: Thơ “Mưa”</a:t>
            </a:r>
            <a:endParaRPr lang="en-US" alt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</a:t>
            </a:r>
            <a:r>
              <a:rPr lang="en-US" alt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altLang="en-US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Nhà trẻ ( 24-36)</a:t>
            </a:r>
            <a:endParaRPr lang="en-US" altLang="en-US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en-US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Giáo </a:t>
            </a:r>
            <a:r>
              <a:rPr lang="en-US" alt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Ngô Thị Miền</a:t>
            </a:r>
            <a:endParaRPr lang="en-US" dirty="0">
              <a:solidFill>
                <a:srgbClr val="00206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090160" y="548640"/>
            <a:ext cx="201168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Trường mầm non Ánh Sao - Long Biê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48" y="765363"/>
            <a:ext cx="1343103" cy="134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44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6346" y="0"/>
            <a:ext cx="8619309" cy="65314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143"/>
            <a:ext cx="12192000" cy="6204857"/>
          </a:xfrm>
        </p:spPr>
      </p:pic>
    </p:spTree>
    <p:extLst>
      <p:ext uri="{BB962C8B-B14F-4D97-AF65-F5344CB8AC3E}">
        <p14:creationId xmlns:p14="http://schemas.microsoft.com/office/powerpoint/2010/main" val="6296720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40080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" r="1008"/>
          <a:stretch/>
        </p:blipFill>
        <p:spPr>
          <a:xfrm>
            <a:off x="0" y="732524"/>
            <a:ext cx="12192000" cy="6125475"/>
          </a:xfrm>
        </p:spPr>
      </p:pic>
    </p:spTree>
    <p:extLst>
      <p:ext uri="{BB962C8B-B14F-4D97-AF65-F5344CB8AC3E}">
        <p14:creationId xmlns:p14="http://schemas.microsoft.com/office/powerpoint/2010/main" val="340635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70708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0709"/>
            <a:ext cx="12192000" cy="6087291"/>
          </a:xfrm>
        </p:spPr>
      </p:pic>
    </p:spTree>
    <p:extLst>
      <p:ext uri="{BB962C8B-B14F-4D97-AF65-F5344CB8AC3E}">
        <p14:creationId xmlns:p14="http://schemas.microsoft.com/office/powerpoint/2010/main" val="311146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138" y="0"/>
            <a:ext cx="10515600" cy="719092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9092"/>
            <a:ext cx="12192000" cy="6138908"/>
          </a:xfrm>
        </p:spPr>
      </p:pic>
    </p:spTree>
    <p:extLst>
      <p:ext uri="{BB962C8B-B14F-4D97-AF65-F5344CB8AC3E}">
        <p14:creationId xmlns:p14="http://schemas.microsoft.com/office/powerpoint/2010/main" val="21498184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3877" y="2461845"/>
            <a:ext cx="6046176" cy="2707519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dục: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con ạ mưa là hiện tượng tự nhiên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 có ích trong đời sống của con người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cây cối phát triển,giúp các bác nông dân có mùa màng bội thu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vậy các con cần phải bảo vệ môi trường trong lành không bị ô nhiễm để có nguồn nước sạch nhé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05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66593" y="3304848"/>
            <a:ext cx="66997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 smtClean="0">
                <a:solidFill>
                  <a:schemeClr val="bg1"/>
                </a:solidFill>
                <a:latin typeface="+mj-lt"/>
              </a:rPr>
              <a:t>Bài học của chúng mình đến đây là hét rồi chúc các con luôn chăm ngoan học giỏi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116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908"/>
            <a:ext cx="12192000" cy="6846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7977" y="782516"/>
            <a:ext cx="716573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+mj-lt"/>
              </a:rPr>
              <a:t>I. Mục đích yêu cầu</a:t>
            </a:r>
            <a:endParaRPr lang="vi-VN" sz="2400" dirty="0">
              <a:latin typeface="+mj-lt"/>
            </a:endParaRPr>
          </a:p>
          <a:p>
            <a:r>
              <a:rPr lang="vi-VN" sz="2400" b="1" dirty="0">
                <a:latin typeface="+mj-lt"/>
              </a:rPr>
              <a:t>1. Kiến thức: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- Trẻ biết tên bài thơ, tên tác giả.</a:t>
            </a:r>
          </a:p>
          <a:p>
            <a:r>
              <a:rPr lang="vi-VN" sz="2400" dirty="0">
                <a:latin typeface="+mj-lt"/>
              </a:rPr>
              <a:t>- Trẻ hiểu nội dung bài thơ: Nói về hiện tượng mưa có ở khắp mọi nơi và mưa đem đến cho cây cối con người có nguồn nước sạch và mát lành.</a:t>
            </a:r>
          </a:p>
          <a:p>
            <a:r>
              <a:rPr lang="vi-VN" sz="2400" dirty="0">
                <a:latin typeface="+mj-lt"/>
              </a:rPr>
              <a:t>- Trẻ cảm nhận được nhịp điệu của bài thơ.</a:t>
            </a:r>
          </a:p>
          <a:p>
            <a:r>
              <a:rPr lang="vi-VN" sz="2400" b="1" dirty="0">
                <a:latin typeface="+mj-lt"/>
              </a:rPr>
              <a:t>2. Kỹ năng: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-</a:t>
            </a:r>
            <a:r>
              <a:rPr lang="vi-VN" sz="2400" b="1" dirty="0">
                <a:latin typeface="+mj-lt"/>
              </a:rPr>
              <a:t> </a:t>
            </a:r>
            <a:r>
              <a:rPr lang="vi-VN" sz="2400" dirty="0">
                <a:latin typeface="+mj-lt"/>
              </a:rPr>
              <a:t>Trẻ biết đọc thơ cùng cô.</a:t>
            </a:r>
          </a:p>
          <a:p>
            <a:r>
              <a:rPr lang="vi-VN" sz="2400" dirty="0">
                <a:latin typeface="+mj-lt"/>
              </a:rPr>
              <a:t>- Rèn kỹ năng quan sát, ghi nhớ có chủ định.</a:t>
            </a:r>
          </a:p>
          <a:p>
            <a:r>
              <a:rPr lang="vi-VN" sz="2400" dirty="0">
                <a:latin typeface="+mj-lt"/>
              </a:rPr>
              <a:t>- Trẻ biết trả lời câu hỏi của cô.</a:t>
            </a:r>
          </a:p>
          <a:p>
            <a:r>
              <a:rPr lang="vi-VN" sz="2400" b="1" dirty="0">
                <a:latin typeface="+mj-lt"/>
              </a:rPr>
              <a:t>3. Giáo dục:</a:t>
            </a:r>
            <a:endParaRPr lang="vi-VN" sz="2400" dirty="0">
              <a:latin typeface="+mj-lt"/>
            </a:endParaRPr>
          </a:p>
          <a:p>
            <a:r>
              <a:rPr lang="vi-VN" sz="2400" dirty="0">
                <a:latin typeface="+mj-lt"/>
              </a:rPr>
              <a:t>- Trẻ hứng thú nghe cô đọc thơ.</a:t>
            </a:r>
          </a:p>
          <a:p>
            <a:r>
              <a:rPr lang="vi-VN" sz="2400" dirty="0">
                <a:latin typeface="+mj-lt"/>
              </a:rPr>
              <a:t>- Giáo dục trẻ bảo vệ nguồn nước, giữ gìn môi trường sạch sẽ, yêu thiên nhiên.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75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697" y="1"/>
            <a:ext cx="10515600" cy="888274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Cho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662646581878060935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36042"/>
            <a:ext cx="12192000" cy="6139543"/>
          </a:xfrm>
        </p:spPr>
      </p:pic>
    </p:spTree>
    <p:extLst>
      <p:ext uri="{BB962C8B-B14F-4D97-AF65-F5344CB8AC3E}">
        <p14:creationId xmlns:p14="http://schemas.microsoft.com/office/powerpoint/2010/main" val="1844753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10" y="1273497"/>
            <a:ext cx="8266611" cy="83665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pháp, hình thức tổ chức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10155"/>
            <a:ext cx="10515600" cy="1582614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Diệu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06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"/>
            <a:ext cx="11049000" cy="63726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45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7005709" y="0"/>
            <a:ext cx="3348111" cy="2250830"/>
          </a:xfrm>
          <a:prstGeom prst="clou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7623" y="1026942"/>
            <a:ext cx="3221501" cy="17021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 tí tách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trước hạt sau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xô đẩy nhau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 hàng lần lượt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688124" y="2926079"/>
            <a:ext cx="3376246" cy="17162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trên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 trên lá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 trắng xóa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Bong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 phập phồng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995225" y="4994029"/>
            <a:ext cx="3263705" cy="16740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 cánh hoa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gọi chổi biếc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rửa sạch bụi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 em lau nhà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679764" y="5036233"/>
            <a:ext cx="2982351" cy="16318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rơi, mưa rơi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là bạn tôi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là nốt nhạc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 hát thành lời…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5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458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149"/>
            <a:ext cx="12192000" cy="5995851"/>
          </a:xfrm>
        </p:spPr>
      </p:pic>
    </p:spTree>
    <p:extLst>
      <p:ext uri="{BB962C8B-B14F-4D97-AF65-F5344CB8AC3E}">
        <p14:creationId xmlns:p14="http://schemas.microsoft.com/office/powerpoint/2010/main" val="2059297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4246975647950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739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176963"/>
          </a:xfrm>
        </p:spPr>
      </p:pic>
    </p:spTree>
    <p:extLst>
      <p:ext uri="{BB962C8B-B14F-4D97-AF65-F5344CB8AC3E}">
        <p14:creationId xmlns:p14="http://schemas.microsoft.com/office/powerpoint/2010/main" val="2087992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4503"/>
            <a:ext cx="10515600" cy="497024"/>
          </a:xfrm>
        </p:spPr>
        <p:txBody>
          <a:bodyPr>
            <a:noAutofit/>
          </a:bodyPr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iảng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646"/>
            <a:ext cx="12192000" cy="6100354"/>
          </a:xfrm>
        </p:spPr>
      </p:pic>
    </p:spTree>
    <p:extLst>
      <p:ext uri="{BB962C8B-B14F-4D97-AF65-F5344CB8AC3E}">
        <p14:creationId xmlns:p14="http://schemas.microsoft.com/office/powerpoint/2010/main" val="140372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3771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3770"/>
            <a:ext cx="12192000" cy="6074229"/>
          </a:xfrm>
        </p:spPr>
      </p:pic>
    </p:spTree>
    <p:extLst>
      <p:ext uri="{BB962C8B-B14F-4D97-AF65-F5344CB8AC3E}">
        <p14:creationId xmlns:p14="http://schemas.microsoft.com/office/powerpoint/2010/main" val="8015845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297</Words>
  <Application>Microsoft Office PowerPoint</Application>
  <PresentationFormat>Widescreen</PresentationFormat>
  <Paragraphs>52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UBND QUẬN LONG BIÊN TRƯỜNG MẦM NON ÁNH SAO </vt:lpstr>
      <vt:lpstr>PowerPoint Presentation</vt:lpstr>
      <vt:lpstr>I. Ổn định: Hát “ Cho tôi đi làm mưa với”</vt:lpstr>
      <vt:lpstr>II. Phương pháp, hình thức tổ chức</vt:lpstr>
      <vt:lpstr>PowerPoint Presentation</vt:lpstr>
      <vt:lpstr> Cô đọc thơ lần 2: Thơ “Mưa”</vt:lpstr>
      <vt:lpstr>PowerPoint Presentation</vt:lpstr>
      <vt:lpstr>Đàm thoại – Giảng giải – Giải thích</vt:lpstr>
      <vt:lpstr>Trong bài thơ nói về hiện tượng gì?</vt:lpstr>
      <vt:lpstr>Mưa rơi như nào ?</vt:lpstr>
      <vt:lpstr>Mưa rơi xuống đâu?</vt:lpstr>
      <vt:lpstr>Hạt mưa có màu sắc như thế nào?</vt:lpstr>
      <vt:lpstr>Hạt mưa đã tạo thành cái gì?</vt:lpstr>
      <vt:lpstr>PowerPoint Presentation</vt:lpstr>
      <vt:lpstr>PowerPoint Presentation</vt:lpstr>
    </vt:vector>
  </TitlesOfParts>
  <Company>ThienIT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</cp:revision>
  <dcterms:created xsi:type="dcterms:W3CDTF">2023-04-08T01:01:54Z</dcterms:created>
  <dcterms:modified xsi:type="dcterms:W3CDTF">2025-05-12T17:59:54Z</dcterms:modified>
</cp:coreProperties>
</file>