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8" r:id="rId2"/>
    <p:sldId id="269" r:id="rId3"/>
    <p:sldId id="257" r:id="rId4"/>
    <p:sldId id="271" r:id="rId5"/>
    <p:sldId id="272" r:id="rId6"/>
    <p:sldId id="273" r:id="rId7"/>
    <p:sldId id="275" r:id="rId8"/>
    <p:sldId id="274" r:id="rId9"/>
    <p:sldId id="276" r:id="rId10"/>
    <p:sldId id="278" r:id="rId11"/>
    <p:sldId id="279" r:id="rId12"/>
    <p:sldId id="281" r:id="rId13"/>
    <p:sldId id="284" r:id="rId14"/>
    <p:sldId id="28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82" d="100"/>
          <a:sy n="82" d="100"/>
        </p:scale>
        <p:origin x="667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C3D69-1A70-43FD-90B9-7F97FEBF67DD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5D83C-5F29-4003-AFAB-89F5ED78D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02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616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627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295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745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628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7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74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57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208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32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977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38885-E71E-4DAE-8EF7-0F196582409D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753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1903"/>
            <a:ext cx="9164887" cy="6869903"/>
          </a:xfrm>
          <a:prstGeom prst="rect">
            <a:avLst/>
          </a:prstGeom>
        </p:spPr>
      </p:pic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914400" y="0"/>
            <a:ext cx="60309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ỦY BAN NHÂN DÂN QUẬN LONG BIÊN</a:t>
            </a:r>
          </a:p>
          <a:p>
            <a:pPr algn="ctr"/>
            <a:r>
              <a:rPr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TRƯỜNG MẦM </a:t>
            </a:r>
            <a:r>
              <a:rPr lang="vi-VN" alt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NON ÁNH SAO</a:t>
            </a:r>
            <a:endParaRPr lang="en-US" alt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WordArt 4"/>
          <p:cNvSpPr>
            <a:spLocks noChangeArrowheads="1" noChangeShapeType="1" noTextEdit="1"/>
          </p:cNvSpPr>
          <p:nvPr/>
        </p:nvSpPr>
        <p:spPr bwMode="auto">
          <a:xfrm>
            <a:off x="1600200" y="1818308"/>
            <a:ext cx="4890655" cy="544786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CC00"/>
              </a:contourClr>
            </a:sp3d>
          </a:bodyPr>
          <a:lstStyle/>
          <a:p>
            <a:r>
              <a:rPr lang="en-US" sz="48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48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8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8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CC00"/>
                  </a:gs>
                  <a:gs pos="100000">
                    <a:srgbClr val="FF0000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WordArt 5"/>
          <p:cNvSpPr>
            <a:spLocks noChangeArrowheads="1" noChangeShapeType="1" noTextEdit="1"/>
          </p:cNvSpPr>
          <p:nvPr/>
        </p:nvSpPr>
        <p:spPr bwMode="auto">
          <a:xfrm>
            <a:off x="1594228" y="2644492"/>
            <a:ext cx="4648200" cy="360783"/>
          </a:xfrm>
          <a:prstGeom prst="rect">
            <a:avLst/>
          </a:prstGeom>
        </p:spPr>
        <p:txBody>
          <a:bodyPr wrap="none" fromWordArt="1">
            <a:prstTxWarp prst="textPlain">
              <a:avLst/>
            </a:prstTxWarp>
          </a:bodyPr>
          <a:lstStyle/>
          <a:p>
            <a:r>
              <a:rPr lang="en-US" sz="2800" b="1" kern="10" dirty="0" err="1" smtClean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kern="10" dirty="0" smtClean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kern="10" dirty="0" err="1" smtClean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b="1" kern="10" dirty="0" smtClean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 smtClean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endParaRPr lang="en-US" sz="2800" b="1" kern="10" dirty="0">
              <a:ln w="9525">
                <a:solidFill>
                  <a:srgbClr val="6600FF"/>
                </a:solidFill>
                <a:round/>
                <a:headEnd/>
                <a:tailEnd/>
              </a:ln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3512" y="2831282"/>
            <a:ext cx="3804028" cy="168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Lứa</a:t>
            </a: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tuổi</a:t>
            </a: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: 24 – 36 </a:t>
            </a: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tháng</a:t>
            </a:r>
            <a:endParaRPr lang="en-US" alt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: 20 - 25 </a:t>
            </a: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phút</a:t>
            </a:r>
            <a:endParaRPr lang="en-US" alt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Giáo viên</a:t>
            </a:r>
            <a:r>
              <a:rPr lang="en-US" alt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:</a:t>
            </a:r>
            <a:r>
              <a:rPr lang="vi-VN" alt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Ngô Thị Miền</a:t>
            </a:r>
            <a:endParaRPr lang="vi-VN" alt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778313" y="6474837"/>
            <a:ext cx="3124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:2024-2025</a:t>
            </a:r>
            <a:endParaRPr lang="en-US" alt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469" y="601662"/>
            <a:ext cx="1056115" cy="105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09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2200" y="1143000"/>
            <a:ext cx="5848396" cy="168507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52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52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52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52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br>
              <a:rPr lang="en-US" sz="52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2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2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525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16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57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" y="0"/>
            <a:ext cx="93472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661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24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99" b="95290" l="0" r="964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46415"/>
            <a:ext cx="4753757" cy="3565318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3339318" y="421315"/>
            <a:ext cx="3787727" cy="1611629"/>
          </a:xfrm>
          <a:prstGeom prst="cloudCallout">
            <a:avLst>
              <a:gd name="adj1" fmla="val -27924"/>
              <a:gd name="adj2" fmla="val 657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5105400" y="2475710"/>
            <a:ext cx="3576710" cy="1498209"/>
          </a:xfrm>
          <a:prstGeom prst="cloudCallout">
            <a:avLst>
              <a:gd name="adj1" fmla="val -61712"/>
              <a:gd name="adj2" fmla="val 315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PTGT </a:t>
            </a:r>
            <a:r>
              <a:rPr lang="en-US" sz="22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5334000" y="4267200"/>
            <a:ext cx="2627142" cy="1318846"/>
          </a:xfrm>
          <a:prstGeom prst="cloudCallout">
            <a:avLst>
              <a:gd name="adj1" fmla="val -65163"/>
              <a:gd name="adj2" fmla="val 226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73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4637" y="1205581"/>
            <a:ext cx="6858000" cy="2608329"/>
          </a:xfrm>
        </p:spPr>
        <p:txBody>
          <a:bodyPr>
            <a:normAutofit/>
          </a:bodyPr>
          <a:lstStyle/>
          <a:p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</a:t>
            </a:r>
            <a:b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96" y="3110"/>
            <a:ext cx="9906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91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800" y="2701878"/>
            <a:ext cx="5257800" cy="145424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45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45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87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67000" y="1143000"/>
            <a:ext cx="6172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 Kiến thức:</a:t>
            </a:r>
            <a:endParaRPr lang="vi-VN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- 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Trẻ nhớ tên bài thơ và bước đầu hiểu được nội dung bài thơ: Xe đạp thân thiết với con người dùng để chở người, chở hàng.</a:t>
            </a:r>
          </a:p>
          <a:p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 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Kỹ năng:</a:t>
            </a:r>
            <a:endParaRPr lang="vi-VN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- 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Trẻ trả lời được các câu hỏi của cô.</a:t>
            </a:r>
          </a:p>
          <a:p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Bước đầu biết đọc bài thơ theo cô.</a:t>
            </a:r>
          </a:p>
          <a:p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Phát triển khả năng chú ý, ghi nhớ.</a:t>
            </a:r>
          </a:p>
          <a:p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Phát triển ngôn ngữ mạch lạc cho trẻ.</a:t>
            </a:r>
          </a:p>
          <a:p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 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Thái độ:</a:t>
            </a:r>
            <a:endParaRPr lang="vi-VN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 - Trẻ hứng thú tham gia vào hoạt động.</a:t>
            </a:r>
            <a:endParaRPr lang="vi-VN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52400"/>
            <a:ext cx="6187512" cy="7539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04811" y="298520"/>
            <a:ext cx="3494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MỤC ĐÍCH – YÊU CẦU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48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8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437" y="0"/>
            <a:ext cx="9170437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34000" y="3077582"/>
            <a:ext cx="3429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bon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coong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sz="2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endParaRPr lang="en-US" sz="2400" b="0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2052735" y="387220"/>
            <a:ext cx="3276600" cy="533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2278"/>
              </a:avLst>
            </a:prstTxWarp>
          </a:bodyPr>
          <a:lstStyle/>
          <a:p>
            <a:r>
              <a:rPr lang="en-US" sz="1400" b="1" kern="10" dirty="0" err="1" smtClean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400" b="1" kern="10" dirty="0" smtClean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kern="10" dirty="0" err="1" smtClean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1400" b="1" kern="10" dirty="0" smtClean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400" b="1" kern="10" dirty="0">
              <a:ln w="9525">
                <a:solidFill>
                  <a:srgbClr val="6600FF"/>
                </a:solidFill>
                <a:round/>
                <a:headEnd/>
                <a:tailEnd/>
              </a:ln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37" y="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54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9" y="0"/>
            <a:ext cx="9116961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62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76600" y="1600200"/>
            <a:ext cx="4469750" cy="156966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875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</a:t>
            </a:r>
          </a:p>
          <a:p>
            <a:pPr algn="ctr"/>
            <a:r>
              <a:rPr lang="en-US" sz="4875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875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75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75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75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4875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2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6" y="0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69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555" y="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5750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0063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66390" y="5657671"/>
            <a:ext cx="36776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2033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0" y="5562600"/>
            <a:ext cx="37721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củi</a:t>
            </a:r>
            <a:endParaRPr lang="en-US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92" y="0"/>
            <a:ext cx="847636" cy="84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0694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137</Words>
  <Application>Microsoft Office PowerPoint</Application>
  <PresentationFormat>On-screen Show (4:3)</PresentationFormat>
  <Paragraphs>36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2: Dạy trẻ đọc thơ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21</cp:revision>
  <dcterms:created xsi:type="dcterms:W3CDTF">2017-03-10T07:45:13Z</dcterms:created>
  <dcterms:modified xsi:type="dcterms:W3CDTF">2025-04-20T15:57:29Z</dcterms:modified>
</cp:coreProperties>
</file>