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91D0-999C-47AC-948B-623271A3389D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4E82-F55D-4D17-B560-77F3F5363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91D0-999C-47AC-948B-623271A3389D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4E82-F55D-4D17-B560-77F3F5363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4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91D0-999C-47AC-948B-623271A3389D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4E82-F55D-4D17-B560-77F3F5363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6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91D0-999C-47AC-948B-623271A3389D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4E82-F55D-4D17-B560-77F3F5363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4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91D0-999C-47AC-948B-623271A3389D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4E82-F55D-4D17-B560-77F3F5363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2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91D0-999C-47AC-948B-623271A3389D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4E82-F55D-4D17-B560-77F3F5363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9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91D0-999C-47AC-948B-623271A3389D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4E82-F55D-4D17-B560-77F3F5363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2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91D0-999C-47AC-948B-623271A3389D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4E82-F55D-4D17-B560-77F3F5363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33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91D0-999C-47AC-948B-623271A3389D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4E82-F55D-4D17-B560-77F3F5363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9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91D0-999C-47AC-948B-623271A3389D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4E82-F55D-4D17-B560-77F3F5363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06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91D0-999C-47AC-948B-623271A3389D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4E82-F55D-4D17-B560-77F3F5363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5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B91D0-999C-47AC-948B-623271A3389D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4E82-F55D-4D17-B560-77F3F5363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97522FD3-0F58-6449-85F2-799935C0B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2503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/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 SAO</a:t>
            </a: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481" y="896671"/>
            <a:ext cx="1399593" cy="11637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10F045-7273-9D42-8C48-A73DD9FC1D07}"/>
              </a:ext>
            </a:extLst>
          </p:cNvPr>
          <p:cNvSpPr/>
          <p:nvPr/>
        </p:nvSpPr>
        <p:spPr>
          <a:xfrm>
            <a:off x="4137001" y="2183536"/>
            <a:ext cx="3917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2142D9-9E37-7F40-ADF8-C062D5271A10}"/>
              </a:ext>
            </a:extLst>
          </p:cNvPr>
          <p:cNvSpPr/>
          <p:nvPr/>
        </p:nvSpPr>
        <p:spPr>
          <a:xfrm>
            <a:off x="4137001" y="293571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x-none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 tài: Thơ  “ Con voi”</a:t>
            </a:r>
          </a:p>
          <a:p>
            <a:r>
              <a:rPr lang="x-none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x-none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Ngô Thị Miền</a:t>
            </a:r>
            <a:endParaRPr lang="x-none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x-none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ứa tuổi: Nhà </a:t>
            </a:r>
            <a:r>
              <a:rPr lang="x-none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D1</a:t>
            </a:r>
            <a:r>
              <a:rPr lang="x-none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x-none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x-none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x-none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x-none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E1C307-1D95-D940-AC22-C20D1BB8A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46" y="3429000"/>
            <a:ext cx="3175000" cy="2908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4959863" y="6365558"/>
            <a:ext cx="2546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Năm học 2024-2025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01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9">
            <a:extLst>
              <a:ext uri="{FF2B5EF4-FFF2-40B4-BE49-F238E27FC236}">
                <a16:creationId xmlns:a16="http://schemas.microsoft.com/office/drawing/2014/main" id="{CDAB9A4B-C79C-D945-8AAB-9BE92F152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30E78E-4136-1546-A2B3-B3E1C55AE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708" y="1105911"/>
            <a:ext cx="7690338" cy="53869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CA4140-0B50-C94D-BCCB-805212F9B172}"/>
              </a:ext>
            </a:extLst>
          </p:cNvPr>
          <p:cNvSpPr txBox="1"/>
          <p:nvPr/>
        </p:nvSpPr>
        <p:spPr>
          <a:xfrm>
            <a:off x="2983510" y="727422"/>
            <a:ext cx="7169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Còn </a:t>
            </a:r>
            <a:r>
              <a:rPr lang="vi-VN" sz="3600" b="1" i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cái đuôi ra sao nhỉ?</a:t>
            </a:r>
            <a:endParaRPr lang="x-none" sz="3600" b="1" i="1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63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D2571E65-E3B6-1045-AA2E-8B89732A3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77" y="192256"/>
            <a:ext cx="4745038" cy="30289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AB100C-B054-CD4C-A6F5-DECDD781D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780" y="216068"/>
            <a:ext cx="5294310" cy="30289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102B12-17FB-D349-ABE1-B1485C09C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2097" y="3814375"/>
            <a:ext cx="4511676" cy="2403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A6DDAB-5C5A-F742-B471-B4DB213A2F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489" y="3814374"/>
            <a:ext cx="4745037" cy="2490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4427E4-5FA8-A24E-9489-46C6C3D2FFE4}"/>
              </a:ext>
            </a:extLst>
          </p:cNvPr>
          <p:cNvSpPr txBox="1"/>
          <p:nvPr/>
        </p:nvSpPr>
        <p:spPr>
          <a:xfrm>
            <a:off x="1906755" y="3275738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b="1" dirty="0"/>
              <a:t>Voi kéo gỗ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541F50-21E8-6341-93FB-C7991150D982}"/>
              </a:ext>
            </a:extLst>
          </p:cNvPr>
          <p:cNvSpPr txBox="1"/>
          <p:nvPr/>
        </p:nvSpPr>
        <p:spPr>
          <a:xfrm>
            <a:off x="7701963" y="3259306"/>
            <a:ext cx="2600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/>
              <a:t>Voi chở khách du lịch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C285E0-FBA8-744C-BAD6-9DE53CCE921E}"/>
              </a:ext>
            </a:extLst>
          </p:cNvPr>
          <p:cNvSpPr txBox="1"/>
          <p:nvPr/>
        </p:nvSpPr>
        <p:spPr>
          <a:xfrm>
            <a:off x="8117889" y="6324252"/>
            <a:ext cx="176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/>
              <a:t>Voi làm xiếc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0E6B7C-D4AA-8B45-A020-3F1FF79B11F1}"/>
              </a:ext>
            </a:extLst>
          </p:cNvPr>
          <p:cNvSpPr txBox="1"/>
          <p:nvPr/>
        </p:nvSpPr>
        <p:spPr>
          <a:xfrm>
            <a:off x="1906756" y="6329530"/>
            <a:ext cx="212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/>
              <a:t>Lễ hội đua voi</a:t>
            </a:r>
          </a:p>
        </p:txBody>
      </p:sp>
    </p:spTree>
    <p:extLst>
      <p:ext uri="{BB962C8B-B14F-4D97-AF65-F5344CB8AC3E}">
        <p14:creationId xmlns:p14="http://schemas.microsoft.com/office/powerpoint/2010/main" val="112995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435DFE2A-1BDC-1349-8770-9123E5E56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2F7E95-13E8-BE44-A2FA-69068B35774E}"/>
              </a:ext>
            </a:extLst>
          </p:cNvPr>
          <p:cNvSpPr txBox="1"/>
          <p:nvPr/>
        </p:nvSpPr>
        <p:spPr>
          <a:xfrm>
            <a:off x="4518923" y="2528887"/>
            <a:ext cx="3504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Dạy trẻ đọc thơ</a:t>
            </a:r>
          </a:p>
        </p:txBody>
      </p:sp>
    </p:spTree>
    <p:extLst>
      <p:ext uri="{BB962C8B-B14F-4D97-AF65-F5344CB8AC3E}">
        <p14:creationId xmlns:p14="http://schemas.microsoft.com/office/powerpoint/2010/main" val="24313404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97522FD3-0F58-6449-85F2-799935C0B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10F045-7273-9D42-8C48-A73DD9FC1D07}"/>
              </a:ext>
            </a:extLst>
          </p:cNvPr>
          <p:cNvSpPr/>
          <p:nvPr/>
        </p:nvSpPr>
        <p:spPr>
          <a:xfrm>
            <a:off x="4973041" y="1429078"/>
            <a:ext cx="3465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THƠ: </a:t>
            </a:r>
            <a:r>
              <a:rPr lang="x-none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VOI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2142D9-9E37-7F40-ADF8-C062D5271A10}"/>
              </a:ext>
            </a:extLst>
          </p:cNvPr>
          <p:cNvSpPr/>
          <p:nvPr/>
        </p:nvSpPr>
        <p:spPr>
          <a:xfrm>
            <a:off x="4314092" y="2473850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x-none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vỏi con voi</a:t>
            </a:r>
          </a:p>
          <a:p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ốt</a:t>
            </a:r>
            <a:endParaRPr lang="en-US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endParaRPr lang="en-US" sz="24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endParaRPr lang="x-none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E1C307-1D95-D940-AC22-C20D1BB8A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46" y="3429000"/>
            <a:ext cx="31750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21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435DFE2A-1BDC-1349-8770-9123E5E56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2F7E95-13E8-BE44-A2FA-69068B35774E}"/>
              </a:ext>
            </a:extLst>
          </p:cNvPr>
          <p:cNvSpPr txBox="1"/>
          <p:nvPr/>
        </p:nvSpPr>
        <p:spPr>
          <a:xfrm>
            <a:off x="1949144" y="1983390"/>
            <a:ext cx="89546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endParaRPr lang="x-none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88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97FDA7C0-F623-AB4D-AF21-D208ECACA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B12326-2086-454E-8A69-6717AAE57E55}"/>
              </a:ext>
            </a:extLst>
          </p:cNvPr>
          <p:cNvSpPr/>
          <p:nvPr/>
        </p:nvSpPr>
        <p:spPr>
          <a:xfrm>
            <a:off x="1025226" y="735518"/>
            <a:ext cx="103285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thúc: Cô và trẻ vận động theo bài “ Voi làm xiếc” </a:t>
            </a:r>
          </a:p>
        </p:txBody>
      </p:sp>
      <p:pic>
        <p:nvPicPr>
          <p:cNvPr id="4" name="y2mate.com - VOI LÀM XIẾC Hình minh họa theo lời bài hát_v240P.mp4" descr="y2mate.com - VOI LÀM XIẾC Hình minh họa theo lời bài hát_v240P.mp4">
            <a:hlinkClick r:id="" action="ppaction://media"/>
            <a:extLst>
              <a:ext uri="{FF2B5EF4-FFF2-40B4-BE49-F238E27FC236}">
                <a16:creationId xmlns:a16="http://schemas.microsoft.com/office/drawing/2014/main" id="{01310120-7994-574F-A37C-4744DF66AFF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3862" y="1320294"/>
            <a:ext cx="11344275" cy="536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0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337"/>
            <a:ext cx="12528884" cy="698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0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4AD9C1BB-1B4C-1D42-BB2A-15DAA4E72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C49F74-7164-5E44-9576-E4743C032B2A}"/>
              </a:ext>
            </a:extLst>
          </p:cNvPr>
          <p:cNvSpPr txBox="1"/>
          <p:nvPr/>
        </p:nvSpPr>
        <p:spPr>
          <a:xfrm>
            <a:off x="3491345" y="491838"/>
            <a:ext cx="4999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– YÊU CẦU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0DBDA5-EB88-634B-A6A5-061D4BA55517}"/>
              </a:ext>
            </a:extLst>
          </p:cNvPr>
          <p:cNvSpPr txBox="1"/>
          <p:nvPr/>
        </p:nvSpPr>
        <p:spPr>
          <a:xfrm>
            <a:off x="2007995" y="1076613"/>
            <a:ext cx="780208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latin typeface="+mj-lt"/>
              </a:rPr>
              <a:t>*Kiến thức:</a:t>
            </a:r>
            <a:endParaRPr lang="vi-VN" sz="3200" i="1" dirty="0">
              <a:latin typeface="+mj-lt"/>
            </a:endParaRPr>
          </a:p>
          <a:p>
            <a:r>
              <a:rPr lang="vi-VN" sz="3200" i="1" dirty="0">
                <a:latin typeface="+mj-lt"/>
              </a:rPr>
              <a:t>- Trẻ biết tên bài thơ, tên tác giả, nắm được nội dung bài thơ “Con voi”.</a:t>
            </a:r>
          </a:p>
          <a:p>
            <a:r>
              <a:rPr lang="vi-VN" sz="3200" b="1" i="1" dirty="0">
                <a:latin typeface="+mj-lt"/>
              </a:rPr>
              <a:t>*Kỹ năng:</a:t>
            </a:r>
            <a:endParaRPr lang="vi-VN" sz="3200" i="1" dirty="0">
              <a:latin typeface="+mj-lt"/>
            </a:endParaRPr>
          </a:p>
          <a:p>
            <a:r>
              <a:rPr lang="vi-VN" sz="3200" i="1" dirty="0">
                <a:latin typeface="+mj-lt"/>
              </a:rPr>
              <a:t>- Trẻ cảm nhận được nhịp điệu của bài thơ “con voi”</a:t>
            </a:r>
          </a:p>
          <a:p>
            <a:r>
              <a:rPr lang="vi-VN" sz="3200" i="1" dirty="0">
                <a:latin typeface="+mj-lt"/>
              </a:rPr>
              <a:t>- Trẻ đọc thuộc bài thơ.</a:t>
            </a:r>
          </a:p>
          <a:p>
            <a:r>
              <a:rPr lang="vi-VN" sz="3200" i="1" dirty="0">
                <a:latin typeface="+mj-lt"/>
              </a:rPr>
              <a:t>- Trẻ trả lời được câu hỏi.</a:t>
            </a:r>
          </a:p>
          <a:p>
            <a:r>
              <a:rPr lang="vi-VN" sz="3200" b="1" i="1" dirty="0">
                <a:latin typeface="+mj-lt"/>
              </a:rPr>
              <a:t>*Thái độ:</a:t>
            </a:r>
            <a:endParaRPr lang="vi-VN" sz="3200" i="1" dirty="0">
              <a:latin typeface="+mj-lt"/>
            </a:endParaRPr>
          </a:p>
          <a:p>
            <a:r>
              <a:rPr lang="vi-VN" sz="3200" i="1" dirty="0">
                <a:latin typeface="+mj-lt"/>
              </a:rPr>
              <a:t>- Trẻ hứng thú tham gia các hoạt động.</a:t>
            </a:r>
          </a:p>
          <a:p>
            <a:r>
              <a:rPr lang="vi-VN" sz="3200" i="1" dirty="0">
                <a:latin typeface="+mj-lt"/>
              </a:rPr>
              <a:t>- Giáo dục trẻ biết yêu quý động vật.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116512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A47FE52D-C877-FC4E-8D27-AAB127948B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98"/>
          <a:stretch/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28D661-8FEC-0A4D-B77C-E74FB00B9B97}"/>
              </a:ext>
            </a:extLst>
          </p:cNvPr>
          <p:cNvSpPr txBox="1"/>
          <p:nvPr/>
        </p:nvSpPr>
        <p:spPr>
          <a:xfrm>
            <a:off x="3906373" y="704740"/>
            <a:ext cx="7647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389ADF-4C7A-F746-828B-0085E6A66F4A}"/>
              </a:ext>
            </a:extLst>
          </p:cNvPr>
          <p:cNvSpPr txBox="1"/>
          <p:nvPr/>
        </p:nvSpPr>
        <p:spPr>
          <a:xfrm>
            <a:off x="1871625" y="1583573"/>
            <a:ext cx="57443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b="1" i="1" dirty="0">
                <a:solidFill>
                  <a:srgbClr val="002060"/>
                </a:solidFill>
              </a:rPr>
              <a:t>Câu đố:</a:t>
            </a:r>
          </a:p>
          <a:p>
            <a:r>
              <a:rPr lang="x-none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cột tứ trụ</a:t>
            </a:r>
          </a:p>
          <a:p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tai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vẩy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phau</a:t>
            </a:r>
            <a:endParaRPr lang="en-US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vẻo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704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46C52494-114C-134C-A700-5608599F3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021201-128C-244C-9E9A-081663130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6708" y="844062"/>
            <a:ext cx="7690338" cy="532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50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97522FD3-0F58-6449-85F2-799935C0B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10F045-7273-9D42-8C48-A73DD9FC1D07}"/>
              </a:ext>
            </a:extLst>
          </p:cNvPr>
          <p:cNvSpPr/>
          <p:nvPr/>
        </p:nvSpPr>
        <p:spPr>
          <a:xfrm>
            <a:off x="4546354" y="878572"/>
            <a:ext cx="43184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THƠ: </a:t>
            </a:r>
            <a:r>
              <a:rPr lang="x-none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VOI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2142D9-9E37-7F40-ADF8-C062D5271A10}"/>
              </a:ext>
            </a:extLst>
          </p:cNvPr>
          <p:cNvSpPr/>
          <p:nvPr/>
        </p:nvSpPr>
        <p:spPr>
          <a:xfrm>
            <a:off x="4546354" y="2204135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x-none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vỏi con voi</a:t>
            </a:r>
          </a:p>
          <a:p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ốt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endParaRPr lang="en-US" sz="28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endParaRPr lang="x-none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E1C307-1D95-D940-AC22-C20D1BB8A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46" y="2839453"/>
            <a:ext cx="3818610" cy="349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36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9">
            <a:extLst>
              <a:ext uri="{FF2B5EF4-FFF2-40B4-BE49-F238E27FC236}">
                <a16:creationId xmlns:a16="http://schemas.microsoft.com/office/drawing/2014/main" id="{CDAB9A4B-C79C-D945-8AAB-9BE92F152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C8CC83-6BEA-CE43-9795-FF641E1DA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831" y="1340156"/>
            <a:ext cx="7690338" cy="53222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EC6A1F-8FFC-864E-B727-2D0920A2037A}"/>
              </a:ext>
            </a:extLst>
          </p:cNvPr>
          <p:cNvSpPr txBox="1"/>
          <p:nvPr/>
        </p:nvSpPr>
        <p:spPr>
          <a:xfrm>
            <a:off x="2841858" y="443131"/>
            <a:ext cx="6935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vừa đọc cho các con nghe bài thơ gì?</a:t>
            </a:r>
          </a:p>
        </p:txBody>
      </p:sp>
    </p:spTree>
    <p:extLst>
      <p:ext uri="{BB962C8B-B14F-4D97-AF65-F5344CB8AC3E}">
        <p14:creationId xmlns:p14="http://schemas.microsoft.com/office/powerpoint/2010/main" val="23585157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9">
            <a:extLst>
              <a:ext uri="{FF2B5EF4-FFF2-40B4-BE49-F238E27FC236}">
                <a16:creationId xmlns:a16="http://schemas.microsoft.com/office/drawing/2014/main" id="{CDAB9A4B-C79C-D945-8AAB-9BE92F152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89E8BB-509F-C14B-B8A0-3DC4CE5EABC2}"/>
              </a:ext>
            </a:extLst>
          </p:cNvPr>
          <p:cNvSpPr txBox="1"/>
          <p:nvPr/>
        </p:nvSpPr>
        <p:spPr>
          <a:xfrm>
            <a:off x="947242" y="282255"/>
            <a:ext cx="9954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x-none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thơ nói về con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x-none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C8CC83-6BEA-CE43-9795-FF641E1DA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831" y="1340156"/>
            <a:ext cx="7690338" cy="532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48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9">
            <a:extLst>
              <a:ext uri="{FF2B5EF4-FFF2-40B4-BE49-F238E27FC236}">
                <a16:creationId xmlns:a16="http://schemas.microsoft.com/office/drawing/2014/main" id="{CDAB9A4B-C79C-D945-8AAB-9BE92F152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25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C8CC83-6BEA-CE43-9795-FF641E1DA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831" y="1340156"/>
            <a:ext cx="7690338" cy="53222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CCDA8E-3F82-3341-A6AA-9B1D1B99ADD9}"/>
              </a:ext>
            </a:extLst>
          </p:cNvPr>
          <p:cNvSpPr txBox="1"/>
          <p:nvPr/>
        </p:nvSpPr>
        <p:spPr>
          <a:xfrm>
            <a:off x="3149844" y="431103"/>
            <a:ext cx="6791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voi có cái gì đi trước?</a:t>
            </a:r>
            <a:endParaRPr lang="x-none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192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9">
            <a:extLst>
              <a:ext uri="{FF2B5EF4-FFF2-40B4-BE49-F238E27FC236}">
                <a16:creationId xmlns:a16="http://schemas.microsoft.com/office/drawing/2014/main" id="{CDAB9A4B-C79C-D945-8AAB-9BE92F152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C8CC83-6BEA-CE43-9795-FF641E1DA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831" y="1340156"/>
            <a:ext cx="7690338" cy="53222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2F598A-1E94-A244-B355-E8BA1DEBD84D}"/>
              </a:ext>
            </a:extLst>
          </p:cNvPr>
          <p:cNvSpPr txBox="1"/>
          <p:nvPr/>
        </p:nvSpPr>
        <p:spPr>
          <a:xfrm>
            <a:off x="2887136" y="550808"/>
            <a:ext cx="8001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 </a:t>
            </a:r>
            <a:r>
              <a:rPr lang="en-US" sz="4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4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4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4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156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320</Words>
  <Application>Microsoft Office PowerPoint</Application>
  <PresentationFormat>Widescreen</PresentationFormat>
  <Paragraphs>51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2025-01-19T15:02:43Z</dcterms:created>
  <dcterms:modified xsi:type="dcterms:W3CDTF">2025-01-19T15:43:58Z</dcterms:modified>
</cp:coreProperties>
</file>