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  <p:sldId id="279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mka1201n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4" y="21431"/>
            <a:ext cx="9129712" cy="6815138"/>
          </a:xfrm>
          <a:prstGeom prst="rect">
            <a:avLst/>
          </a:prstGeom>
          <a:noFill/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3352800" y="2209800"/>
            <a:ext cx="4876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1790700" y="2856131"/>
            <a:ext cx="5562600" cy="8309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LQVT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: </a:t>
            </a:r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ÔN 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đếm theo khả năng</a:t>
            </a:r>
            <a:endParaRPr lang="en-US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92D050"/>
              </a:solidFill>
              <a:latin typeface="Times New Roman"/>
              <a:cs typeface="Times New Roman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838200" y="3810000"/>
            <a:ext cx="7162800" cy="1266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12A89-A9B5-471D-A997-C300430B3596}"/>
              </a:ext>
            </a:extLst>
          </p:cNvPr>
          <p:cNvSpPr txBox="1"/>
          <p:nvPr/>
        </p:nvSpPr>
        <p:spPr>
          <a:xfrm>
            <a:off x="457200" y="105569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PHÒNG GIÁO DỤC VÀ ĐÀO TẠO QUẬN LONG BIÊN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TRƯỜNG MẦM NON ÁNH SAO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E485C-3F48-4243-BE9D-A2A32810A258}"/>
              </a:ext>
            </a:extLst>
          </p:cNvPr>
          <p:cNvSpPr txBox="1"/>
          <p:nvPr/>
        </p:nvSpPr>
        <p:spPr>
          <a:xfrm>
            <a:off x="1676400" y="3889276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Hoàng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Trúc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Quỳnh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Anh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Lứa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2024-2025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450C5-969E-4966-980D-B36294B1CB17}"/>
              </a:ext>
            </a:extLst>
          </p:cNvPr>
          <p:cNvSpPr txBox="1"/>
          <p:nvPr/>
        </p:nvSpPr>
        <p:spPr>
          <a:xfrm>
            <a:off x="838200" y="1893795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Lĩnh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vực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phát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triển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nhận</a:t>
            </a:r>
            <a:r>
              <a:rPr lang="en-US" sz="4800" dirty="0">
                <a:solidFill>
                  <a:schemeClr val="accent2"/>
                </a:solidFill>
                <a:latin typeface="Tempus Sans ITC" panose="04020404030D07020202" pitchFamily="82" charset="0"/>
              </a:rPr>
              <a:t> </a:t>
            </a:r>
            <a:r>
              <a:rPr lang="en-US" sz="4800" dirty="0" err="1">
                <a:solidFill>
                  <a:schemeClr val="accent2"/>
                </a:solidFill>
                <a:latin typeface="Tempus Sans ITC" panose="04020404030D07020202" pitchFamily="82" charset="0"/>
              </a:rPr>
              <a:t>thức</a:t>
            </a:r>
            <a:endParaRPr lang="en-US" sz="4800" dirty="0">
              <a:solidFill>
                <a:schemeClr val="accent2"/>
              </a:solidFill>
              <a:latin typeface="Tempus Sans ITC" panose="04020404030D07020202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FC20-F269-4B37-9C0B-89C710BA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4BE42B-F2C0-489E-AFE2-09030D606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964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2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6600CC"/>
                </a:solidFill>
              </a:rPr>
              <a:t>Dạy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trẻ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trên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đối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tượng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trong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phạm</a:t>
            </a:r>
            <a:r>
              <a:rPr lang="en-US" sz="3600" b="1" dirty="0">
                <a:solidFill>
                  <a:srgbClr val="6600CC"/>
                </a:solidFill>
              </a:rPr>
              <a:t> vi 10 </a:t>
            </a:r>
            <a:r>
              <a:rPr lang="en-US" sz="3600" b="1" dirty="0" err="1">
                <a:solidFill>
                  <a:srgbClr val="6600CC"/>
                </a:solidFill>
              </a:rPr>
              <a:t>và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theo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khả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95</Words>
  <Application>Microsoft Office PowerPoint</Application>
  <PresentationFormat>On-screen Show (4:3)</PresentationFormat>
  <Paragraphs>29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Tempus Sans ITC</vt:lpstr>
      <vt:lpstr>Times New Roman</vt:lpstr>
      <vt:lpstr>VNI-Auchon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dell</cp:lastModifiedBy>
  <cp:revision>15</cp:revision>
  <dcterms:created xsi:type="dcterms:W3CDTF">2016-03-30T01:58:31Z</dcterms:created>
  <dcterms:modified xsi:type="dcterms:W3CDTF">2025-04-10T09:40:43Z</dcterms:modified>
</cp:coreProperties>
</file>