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4" r:id="rId5"/>
    <p:sldId id="260" r:id="rId6"/>
    <p:sldId id="266" r:id="rId7"/>
    <p:sldId id="265" r:id="rId8"/>
    <p:sldId id="281" r:id="rId9"/>
    <p:sldId id="282" r:id="rId10"/>
    <p:sldId id="275" r:id="rId11"/>
    <p:sldId id="263" r:id="rId12"/>
    <p:sldId id="279" r:id="rId13"/>
    <p:sldId id="280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4C7A-EC5B-4738-BB49-88A1E38F4C8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5202-E88B-492D-8150-D46FFFF3A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uLieuPowwerpoint\Am%20Thanh%20-%20Nhac%20Nen%201\SOUND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2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Be%20Khoe%20Be%20Ngoan%20-%20Be%20Bao%20An.mp3" TargetMode="Externa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098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031291" y="1996636"/>
            <a:ext cx="8458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7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MGL</a:t>
            </a: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85" name="Picture 17" descr="flowerb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OUND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271126" y="6659564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F1F9EE-42C4-D1F3-54C5-CB193784513C}"/>
              </a:ext>
            </a:extLst>
          </p:cNvPr>
          <p:cNvSpPr txBox="1"/>
          <p:nvPr/>
        </p:nvSpPr>
        <p:spPr>
          <a:xfrm>
            <a:off x="1345492" y="281226"/>
            <a:ext cx="9143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UBND PHƯỜNG VIỆT HƯNG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ẦM NON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ÁNH SAO</a:t>
            </a:r>
            <a:endParaRPr lang="vi-V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6BC5F-55CA-C582-2CD2-CEF19ED14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5" y="245558"/>
            <a:ext cx="838200" cy="8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8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1"/>
            <a:ext cx="9130146" cy="67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33"/>
          <p:cNvSpPr>
            <a:spLocks noChangeArrowheads="1" noChangeShapeType="1" noTextEdit="1"/>
          </p:cNvSpPr>
          <p:nvPr/>
        </p:nvSpPr>
        <p:spPr bwMode="auto">
          <a:xfrm>
            <a:off x="3436938" y="4588361"/>
            <a:ext cx="4945062" cy="2209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Cánh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23240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11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4191000" y="152400"/>
            <a:ext cx="64770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25146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9296399" y="-13855"/>
            <a:ext cx="121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4890654" y="1524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707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4514 -0.5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7587 -0.611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111 L 0.33333 -0.62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42 -0.644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118 -0.333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2847 -0.32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618 -0.33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42222 L 3.33333E-6 -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87 -0.61112 L 0.00087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62223 L 0.00833 4.4444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2 -0.64445 L 0.0092 4.44444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33334 L 0.00347 -0.011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0.32223 L 0.00347 -0.011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-0.33334 L -0.0048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  <p:bldP spid="87053" grpId="1" animBg="1"/>
      <p:bldP spid="87054" grpId="0"/>
      <p:bldP spid="87054" grpId="1"/>
      <p:bldP spid="37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12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5108863" y="304800"/>
            <a:ext cx="5569528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3200401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9067800" y="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5257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5257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2014 -0.4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666 -0.4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 -0.55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253 -0.611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347 -0.3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9514 -0.2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618 -0.311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44445 L -4.44444E-6 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44445 L -0.00746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57778 L 5.55112E-17 4.4444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-0.61112 L 0.00087 -0.0111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4445 L -0.00486 -0.011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28888 L 1.11022E-16 -4.44444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32223 L 3.33333E-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 animBg="1"/>
      <p:bldP spid="18" grpId="1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13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5410200" y="152400"/>
            <a:ext cx="52578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3886200" cy="400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394854"/>
            <a:ext cx="106333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8991600" y="3810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5257800" y="5334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1181 -0.4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746 -0.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833 -0.3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6753 -0.5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868 -0.5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7847 -0.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368 -0.3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44445 L 0.01666 -0.01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4 L 0.00087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4 L 3.33333E-6 -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56667 L 1.38889E-6 -0.011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-0.56667 L 2.22222E-6 4.44444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28889 L -3.33333E-6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5556 L 3.33333E-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55-52AB-4BB0-B54B-8989F1BD496D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F90-745A-418A-971F-88CD60A9A55C}" type="slidenum">
              <a:rPr lang="en-US"/>
              <a:pPr/>
              <a:t>14</a:t>
            </a:fld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0" y="0"/>
            <a:ext cx="14478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76600" y="228600"/>
            <a:ext cx="73914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524000" y="2438400"/>
            <a:ext cx="26670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0" y="4800600"/>
            <a:ext cx="36576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876800" y="2362200"/>
            <a:ext cx="57912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389996" y="4740851"/>
            <a:ext cx="5049404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88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43" y="4953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41" y="4788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6" y="50309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0309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29" y="258820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29" y="25882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8" y="262709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124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54" y="26124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7" y="270250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2" y="27267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7" y="508115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05" y="51054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80" y="506556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86" y="505950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51054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52" y="506556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3" y="509919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2378653" y="2286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9487404" y="367145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3" name="WordArt 13"/>
          <p:cNvSpPr>
            <a:spLocks noChangeArrowheads="1" noChangeShapeType="1" noTextEdit="1"/>
          </p:cNvSpPr>
          <p:nvPr/>
        </p:nvSpPr>
        <p:spPr bwMode="auto">
          <a:xfrm>
            <a:off x="3399847" y="27284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4" name="WordArt 13"/>
          <p:cNvSpPr>
            <a:spLocks noChangeArrowheads="1" noChangeShapeType="1" noTextEdit="1"/>
          </p:cNvSpPr>
          <p:nvPr/>
        </p:nvSpPr>
        <p:spPr bwMode="auto">
          <a:xfrm>
            <a:off x="9570027" y="26141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13"/>
          <p:cNvSpPr>
            <a:spLocks noChangeArrowheads="1" noChangeShapeType="1" noTextEdit="1"/>
          </p:cNvSpPr>
          <p:nvPr/>
        </p:nvSpPr>
        <p:spPr bwMode="auto">
          <a:xfrm>
            <a:off x="4311866" y="511304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6" name="WordArt 13"/>
          <p:cNvSpPr>
            <a:spLocks noChangeArrowheads="1" noChangeShapeType="1" noTextEdit="1"/>
          </p:cNvSpPr>
          <p:nvPr/>
        </p:nvSpPr>
        <p:spPr bwMode="auto">
          <a:xfrm>
            <a:off x="9372600" y="5126903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6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6990-1B3A-42B8-81F5-219E1449C667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A1AF-5691-4D54-851E-2F97535D3E64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038601" y="2590800"/>
            <a:ext cx="4640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05000" y="1600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663700" y="24384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  <p:extLst>
      <p:ext uri="{BB962C8B-B14F-4D97-AF65-F5344CB8AC3E}">
        <p14:creationId xmlns:p14="http://schemas.microsoft.com/office/powerpoint/2010/main" val="386587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04B4-A689-4F85-B95D-FFCAEF5740EB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E104-8D6B-42D2-AB6F-B23B139330EE}" type="slidenum">
              <a:rPr lang="en-US"/>
              <a:pPr/>
              <a:t>16</a:t>
            </a:fld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24000" y="0"/>
            <a:ext cx="3429000" cy="403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8382000" y="5213838"/>
            <a:ext cx="106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2719389" y="685801"/>
            <a:ext cx="1038225" cy="3019425"/>
            <a:chOff x="609" y="480"/>
            <a:chExt cx="654" cy="1902"/>
          </a:xfrm>
        </p:grpSpPr>
        <p:sp>
          <p:nvSpPr>
            <p:cNvPr id="163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64" y="1518"/>
              <a:ext cx="543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</a:p>
          </p:txBody>
        </p:sp>
        <p:pic>
          <p:nvPicPr>
            <p:cNvPr id="16430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480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4291012" y="2819400"/>
            <a:ext cx="3429000" cy="4038600"/>
            <a:chOff x="1824" y="1776"/>
            <a:chExt cx="2160" cy="2544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1824" y="1776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33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68" y="3408"/>
              <a:ext cx="720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16433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3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9" name="Group 85"/>
          <p:cNvGrpSpPr>
            <a:grpSpLocks/>
          </p:cNvGrpSpPr>
          <p:nvPr/>
        </p:nvGrpSpPr>
        <p:grpSpPr bwMode="auto">
          <a:xfrm>
            <a:off x="7148512" y="-38100"/>
            <a:ext cx="3429000" cy="4779963"/>
            <a:chOff x="3600" y="0"/>
            <a:chExt cx="2160" cy="3011"/>
          </a:xfrm>
        </p:grpSpPr>
        <p:sp>
          <p:nvSpPr>
            <p:cNvPr id="16470" name="AutoShape 86"/>
            <p:cNvSpPr>
              <a:spLocks noChangeArrowheads="1"/>
            </p:cNvSpPr>
            <p:nvPr/>
          </p:nvSpPr>
          <p:spPr bwMode="auto">
            <a:xfrm>
              <a:off x="3600" y="0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4383" y="2195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</a:t>
              </a:r>
            </a:p>
          </p:txBody>
        </p:sp>
        <p:pic>
          <p:nvPicPr>
            <p:cNvPr id="16472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73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BE56-C777-4EE1-A396-4CA634C6C641}" type="slidenum">
              <a:rPr lang="en-US"/>
              <a:pPr/>
              <a:t>17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9A113B-2D89-4491-B373-784550AF7938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828800" y="228600"/>
            <a:ext cx="8153400" cy="4267200"/>
          </a:xfrm>
          <a:prstGeom prst="cloudCallout">
            <a:avLst>
              <a:gd name="adj1" fmla="val -16898"/>
              <a:gd name="adj2" fmla="val 8667"/>
            </a:avLst>
          </a:prstGeom>
          <a:gradFill rotWithShape="1">
            <a:gsLst>
              <a:gs pos="0">
                <a:srgbClr val="FEE7F2"/>
              </a:gs>
              <a:gs pos="8999">
                <a:srgbClr val="FBD49C"/>
              </a:gs>
              <a:gs pos="19500">
                <a:srgbClr val="FBA97D"/>
              </a:gs>
              <a:gs pos="32000">
                <a:srgbClr val="FAC77D"/>
              </a:gs>
              <a:gs pos="41001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8000">
                <a:srgbClr val="FAC77D"/>
              </a:gs>
              <a:gs pos="80500">
                <a:srgbClr val="FBA97D"/>
              </a:gs>
              <a:gs pos="91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810000" y="1"/>
            <a:ext cx="3962400" cy="3382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524000" y="3048000"/>
            <a:ext cx="31242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5957888" y="3048001"/>
            <a:ext cx="4710112" cy="3611563"/>
            <a:chOff x="4416" y="2256"/>
            <a:chExt cx="1344" cy="2064"/>
          </a:xfrm>
        </p:grpSpPr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4416" y="2256"/>
              <a:ext cx="1344" cy="2064"/>
              <a:chOff x="4416" y="2256"/>
              <a:chExt cx="1344" cy="2064"/>
            </a:xfrm>
          </p:grpSpPr>
          <p:sp>
            <p:nvSpPr>
              <p:cNvPr id="15363" name="Oval 3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1344" cy="19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44" y="3408"/>
                <a:ext cx="432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909"/>
              <a:ext cx="314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1852612" y="685434"/>
            <a:ext cx="5143500" cy="5919788"/>
            <a:chOff x="207" y="417"/>
            <a:chExt cx="3240" cy="3729"/>
          </a:xfrm>
        </p:grpSpPr>
        <p:sp>
          <p:nvSpPr>
            <p:cNvPr id="153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20" y="3378"/>
              <a:ext cx="57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grpSp>
          <p:nvGrpSpPr>
            <p:cNvPr id="15418" name="Group 58"/>
            <p:cNvGrpSpPr>
              <a:grpSpLocks/>
            </p:cNvGrpSpPr>
            <p:nvPr/>
          </p:nvGrpSpPr>
          <p:grpSpPr bwMode="auto">
            <a:xfrm>
              <a:off x="2034" y="417"/>
              <a:ext cx="1413" cy="1920"/>
              <a:chOff x="2034" y="417"/>
              <a:chExt cx="1413" cy="1920"/>
            </a:xfrm>
          </p:grpSpPr>
          <p:sp>
            <p:nvSpPr>
              <p:cNvPr id="1537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0" y="1398"/>
                <a:ext cx="624" cy="9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2</a:t>
                </a:r>
              </a:p>
            </p:txBody>
          </p:sp>
          <p:pic>
            <p:nvPicPr>
              <p:cNvPr id="15398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9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40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01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196741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4" y="4191002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8286750" y="5385900"/>
            <a:ext cx="741533" cy="1269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F7E6-A583-4876-8C01-A3F348F47F65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8E9F-38D9-47B4-B255-B631EAAC712C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24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209800" y="1676401"/>
            <a:ext cx="7581900" cy="2085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III: Về đích</a:t>
            </a:r>
            <a:endParaRPr lang="en-US" sz="5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25/11/2025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905000" y="2825234"/>
            <a:ext cx="1828800" cy="369332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905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4267200" y="1676400"/>
            <a:ext cx="3810000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Tách nhanh </a:t>
            </a:r>
          </a:p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gộp đúng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828800" y="533401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029200" y="838201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286001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1828800" y="3962401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4953000" y="5181601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1981200" y="2514601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2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762001"/>
            <a:ext cx="914400" cy="893763"/>
          </a:xfrm>
          <a:prstGeom prst="rect">
            <a:avLst/>
          </a:prstGeom>
          <a:noFill/>
        </p:spPr>
      </p:pic>
      <p:pic>
        <p:nvPicPr>
          <p:cNvPr id="112" name="Picture 22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838201"/>
            <a:ext cx="914400" cy="893763"/>
          </a:xfrm>
          <a:prstGeom prst="rect">
            <a:avLst/>
          </a:prstGeom>
          <a:noFill/>
        </p:spPr>
      </p:pic>
      <p:pic>
        <p:nvPicPr>
          <p:cNvPr id="115" name="Picture 41" descr="00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762000"/>
            <a:ext cx="1187395" cy="1219200"/>
          </a:xfrm>
          <a:prstGeom prst="rect">
            <a:avLst/>
          </a:prstGeom>
          <a:noFill/>
        </p:spPr>
      </p:pic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4572000" y="2057401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6019800" y="3505201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C599-6D8F-4CA3-9E0C-39175E61BB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667000" y="3200401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3200" b="1">
              <a:solidFill>
                <a:srgbClr val="0000CC"/>
              </a:solidFill>
            </a:endParaRPr>
          </a:p>
          <a:p>
            <a:pPr eaLnBrk="1" hangingPunct="1"/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743200" y="457201"/>
            <a:ext cx="6858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2000" b="1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9489" name="WordArt 33"/>
          <p:cNvSpPr>
            <a:spLocks noChangeArrowheads="1" noChangeShapeType="1" noTextEdit="1"/>
          </p:cNvSpPr>
          <p:nvPr/>
        </p:nvSpPr>
        <p:spPr bwMode="auto">
          <a:xfrm>
            <a:off x="2286000" y="1342080"/>
            <a:ext cx="7153275" cy="369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 trình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 toán học thông thái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725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9" grpId="0" animBg="1"/>
      <p:bldP spid="1948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25/11/2025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92" y="76201"/>
            <a:ext cx="12192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905000" y="2825234"/>
            <a:ext cx="1828800" cy="369332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905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4487233" y="1676401"/>
            <a:ext cx="3810000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toán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thông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minh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828800" y="533401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029200" y="838201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286001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1828800" y="3962401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4953000" y="5181601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1981200" y="2514601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4572000" y="2057401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6019800" y="3505201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e Khoe Be Ngoan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58400" y="6324600"/>
            <a:ext cx="304800" cy="304800"/>
          </a:xfrm>
          <a:prstGeom prst="rect">
            <a:avLst/>
          </a:prstGeom>
        </p:spPr>
      </p:pic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6477000" cy="74295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2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</a:p>
        </p:txBody>
      </p:sp>
      <p:pic>
        <p:nvPicPr>
          <p:cNvPr id="46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533400"/>
            <a:ext cx="1524003" cy="762000"/>
          </a:xfrm>
          <a:prstGeom prst="rect">
            <a:avLst/>
          </a:prstGeom>
          <a:noFill/>
        </p:spPr>
      </p:pic>
      <p:pic>
        <p:nvPicPr>
          <p:cNvPr id="47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762000"/>
            <a:ext cx="1066802" cy="533400"/>
          </a:xfrm>
          <a:prstGeom prst="rect">
            <a:avLst/>
          </a:prstGeom>
          <a:noFill/>
        </p:spPr>
      </p:pic>
      <p:pic>
        <p:nvPicPr>
          <p:cNvPr id="50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"/>
            <a:ext cx="1066802" cy="533400"/>
          </a:xfrm>
          <a:prstGeom prst="rect">
            <a:avLst/>
          </a:prstGeom>
          <a:noFill/>
        </p:spPr>
      </p:pic>
      <p:pic>
        <p:nvPicPr>
          <p:cNvPr id="51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57200"/>
            <a:ext cx="1066802" cy="533400"/>
          </a:xfrm>
          <a:prstGeom prst="rect">
            <a:avLst/>
          </a:prstGeom>
          <a:noFill/>
        </p:spPr>
      </p:pic>
      <p:pic>
        <p:nvPicPr>
          <p:cNvPr id="52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85800"/>
            <a:ext cx="1066802" cy="533400"/>
          </a:xfrm>
          <a:prstGeom prst="rect">
            <a:avLst/>
          </a:prstGeom>
          <a:noFill/>
        </p:spPr>
      </p:pic>
      <p:pic>
        <p:nvPicPr>
          <p:cNvPr id="53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9600"/>
            <a:ext cx="1066802" cy="533400"/>
          </a:xfrm>
          <a:prstGeom prst="rect">
            <a:avLst/>
          </a:prstGeom>
          <a:noFill/>
        </p:spPr>
      </p:pic>
      <p:pic>
        <p:nvPicPr>
          <p:cNvPr id="54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"/>
            <a:ext cx="1066802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69641" grpId="0" animBg="1"/>
      <p:bldP spid="696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3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1: Khởi động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2: Tài năng của bé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3: Về đích</a:t>
            </a:r>
          </a:p>
        </p:txBody>
      </p:sp>
    </p:spTree>
    <p:extLst>
      <p:ext uri="{BB962C8B-B14F-4D97-AF65-F5344CB8AC3E}">
        <p14:creationId xmlns:p14="http://schemas.microsoft.com/office/powerpoint/2010/main" val="32213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4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1:Khởi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88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951" y="839498"/>
            <a:ext cx="2857499" cy="2895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6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50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8699" y="1720945"/>
            <a:ext cx="171713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>
                <a:solidFill>
                  <a:schemeClr val="accent1"/>
                </a:solidFill>
                <a:latin typeface=".VnHelvetInsH" pitchFamily="34" charset="0"/>
              </a:rPr>
              <a:t>7</a:t>
            </a:r>
            <a:endParaRPr lang="en-US" sz="3600">
              <a:solidFill>
                <a:schemeClr val="accent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6" y="443346"/>
            <a:ext cx="180455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35778"/>
            <a:ext cx="2095499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2" y="2235777"/>
            <a:ext cx="2216727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35778"/>
            <a:ext cx="2095501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6418"/>
            <a:ext cx="2057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18614"/>
            <a:ext cx="2085109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35" y="418615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79" y="1159632"/>
            <a:ext cx="1115033" cy="980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6" y="339438"/>
            <a:ext cx="10633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64" y="316382"/>
            <a:ext cx="107141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86" y="339544"/>
            <a:ext cx="1143000" cy="9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6" y="333702"/>
            <a:ext cx="103673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42" y="327964"/>
            <a:ext cx="129262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339438"/>
            <a:ext cx="1066799" cy="9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90" y="288672"/>
            <a:ext cx="10668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9467503" y="-152400"/>
            <a:ext cx="1717270" cy="175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5" y="1524001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31" y="1524001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50" y="1504593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62" y="1504594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4" y="1504595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61" y="1504597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78" y="1504597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4648201" y="3657600"/>
            <a:ext cx="1115033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=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940773" y="3044537"/>
            <a:ext cx="1250154" cy="1226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4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69" y="3650673"/>
            <a:ext cx="152342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3657600"/>
            <a:ext cx="148946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7825741" y="3657600"/>
            <a:ext cx="1115033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=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768622" y="1136078"/>
            <a:ext cx="1115033" cy="1709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3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32" grpId="0"/>
      <p:bldP spid="33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298E-0897-4B76-8675-EE65FDBC7EC5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C368-B02A-465C-ABE1-8C475F84E232}" type="slidenum">
              <a:rPr lang="en-US"/>
              <a:pPr/>
              <a:t>7</a:t>
            </a:fld>
            <a:endParaRPr lang="en-US"/>
          </a:p>
        </p:txBody>
      </p:sp>
      <p:pic>
        <p:nvPicPr>
          <p:cNvPr id="108546" name="Picture 2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II: Tài Năng của bé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0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7"/>
            <a:ext cx="913476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43482" y="5410200"/>
            <a:ext cx="4495800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4845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6" y="0"/>
            <a:ext cx="9137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70964" y="5638800"/>
            <a:ext cx="3962400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mắm</a:t>
            </a:r>
          </a:p>
        </p:txBody>
      </p:sp>
    </p:spTree>
    <p:extLst>
      <p:ext uri="{BB962C8B-B14F-4D97-AF65-F5344CB8AC3E}">
        <p14:creationId xmlns:p14="http://schemas.microsoft.com/office/powerpoint/2010/main" val="11619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198</Words>
  <Application>Microsoft Office PowerPoint</Application>
  <PresentationFormat>Widescreen</PresentationFormat>
  <Paragraphs>99</Paragraphs>
  <Slides>21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.VnHelvetInsH</vt:lpstr>
      <vt:lpstr>.VnTime</vt:lpstr>
      <vt:lpstr>Aharoni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Administrator</cp:lastModifiedBy>
  <cp:revision>46</cp:revision>
  <dcterms:created xsi:type="dcterms:W3CDTF">2018-10-09T05:49:14Z</dcterms:created>
  <dcterms:modified xsi:type="dcterms:W3CDTF">2025-11-24T20:25:31Z</dcterms:modified>
</cp:coreProperties>
</file>