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576" r:id="rId2"/>
    <p:sldId id="292" r:id="rId3"/>
    <p:sldId id="415" r:id="rId4"/>
    <p:sldId id="417" r:id="rId5"/>
    <p:sldId id="418" r:id="rId6"/>
    <p:sldId id="419" r:id="rId7"/>
    <p:sldId id="416" r:id="rId8"/>
    <p:sldId id="262" r:id="rId9"/>
    <p:sldId id="577" r:id="rId10"/>
    <p:sldId id="304" r:id="rId11"/>
    <p:sldId id="584" r:id="rId12"/>
    <p:sldId id="581" r:id="rId13"/>
    <p:sldId id="411" r:id="rId14"/>
    <p:sldId id="313" r:id="rId15"/>
    <p:sldId id="423" r:id="rId16"/>
    <p:sldId id="277" r:id="rId17"/>
    <p:sldId id="585" r:id="rId18"/>
    <p:sldId id="586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2" userDrawn="1">
          <p15:clr>
            <a:srgbClr val="A4A3A4"/>
          </p15:clr>
        </p15:guide>
        <p15:guide id="2" pos="28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2E4"/>
    <a:srgbClr val="FF6600"/>
    <a:srgbClr val="3DDDF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 showGuides="1">
      <p:cViewPr varScale="1">
        <p:scale>
          <a:sx n="105" d="100"/>
          <a:sy n="105" d="100"/>
        </p:scale>
        <p:origin x="830" y="62"/>
      </p:cViewPr>
      <p:guideLst>
        <p:guide orient="horz" pos="1592"/>
        <p:guide pos="28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0ECF-80FC-42B3-8A73-11F8B330691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C62B-1C29-4168-AAC3-F61513B2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C118D-325F-42BE-9816-C3ED7C5F5D9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C118D-325F-42BE-9816-C3ED7C5F5D9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AE827-7E20-4A1A-8D55-0A6021576D3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11CF-07F5-4624-A78A-D013F1ECFD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7.GIF"/><Relationship Id="rId3" Type="http://schemas.openxmlformats.org/officeDocument/2006/relationships/audio" Target="../media/media3.wav"/><Relationship Id="rId7" Type="http://schemas.openxmlformats.org/officeDocument/2006/relationships/slide" Target="slide13.xml"/><Relationship Id="rId12" Type="http://schemas.openxmlformats.org/officeDocument/2006/relationships/image" Target="../media/image26.GIF"/><Relationship Id="rId2" Type="http://schemas.microsoft.com/office/2007/relationships/media" Target="../media/media3.wav"/><Relationship Id="rId16" Type="http://schemas.openxmlformats.org/officeDocument/2006/relationships/slide" Target="slide1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5.GIF"/><Relationship Id="rId5" Type="http://schemas.openxmlformats.org/officeDocument/2006/relationships/image" Target="../media/image24.jpeg"/><Relationship Id="rId15" Type="http://schemas.openxmlformats.org/officeDocument/2006/relationships/slide" Target="slide4.xml"/><Relationship Id="rId10" Type="http://schemas.openxmlformats.org/officeDocument/2006/relationships/slide" Target="slide15.xml"/><Relationship Id="rId4" Type="http://schemas.openxmlformats.org/officeDocument/2006/relationships/slideLayout" Target="../slideLayouts/slideLayout2.xml"/><Relationship Id="rId9" Type="http://schemas.openxmlformats.org/officeDocument/2006/relationships/slide" Target="slide16.xm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4.xml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5.mp3"/><Relationship Id="rId10" Type="http://schemas.openxmlformats.org/officeDocument/2006/relationships/image" Target="../media/image3.png"/><Relationship Id="rId4" Type="http://schemas.microsoft.com/office/2007/relationships/media" Target="../media/media5.mp3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audio" Target="../media/media4.mp3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3.wdp"/><Relationship Id="rId5" Type="http://schemas.openxmlformats.org/officeDocument/2006/relationships/audio" Target="../media/media5.mp3"/><Relationship Id="rId10" Type="http://schemas.openxmlformats.org/officeDocument/2006/relationships/image" Target="../media/image30.png"/><Relationship Id="rId4" Type="http://schemas.microsoft.com/office/2007/relationships/media" Target="../media/media5.mp3"/><Relationship Id="rId9" Type="http://schemas.openxmlformats.org/officeDocument/2006/relationships/slide" Target="slide12.xml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11" Type="http://schemas.openxmlformats.org/officeDocument/2006/relationships/image" Target="../media/image35.jpeg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6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slide" Target="slide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9.jpeg"/><Relationship Id="rId5" Type="http://schemas.openxmlformats.org/officeDocument/2006/relationships/tags" Target="../tags/tag14.xml"/><Relationship Id="rId10" Type="http://schemas.openxmlformats.org/officeDocument/2006/relationships/audio" Target="../media/audio2.wav"/><Relationship Id="rId4" Type="http://schemas.openxmlformats.org/officeDocument/2006/relationships/tags" Target="../tags/tag13.xml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audio" Target="../media/media2.wav"/><Relationship Id="rId7" Type="http://schemas.openxmlformats.org/officeDocument/2006/relationships/slide" Target="slide10.xml"/><Relationship Id="rId12" Type="http://schemas.openxmlformats.org/officeDocument/2006/relationships/slide" Target="slide4.xml"/><Relationship Id="rId17" Type="http://schemas.openxmlformats.org/officeDocument/2006/relationships/slide" Target="slide6.xml"/><Relationship Id="rId2" Type="http://schemas.microsoft.com/office/2007/relationships/media" Target="../media/media2.wav"/><Relationship Id="rId16" Type="http://schemas.microsoft.com/office/2007/relationships/hdphoto" Target="../media/hdphoto1.wdp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11" Type="http://schemas.openxmlformats.org/officeDocument/2006/relationships/slide" Target="slide7.xml"/><Relationship Id="rId5" Type="http://schemas.openxmlformats.org/officeDocument/2006/relationships/image" Target="../media/image4.jpeg"/><Relationship Id="rId15" Type="http://schemas.openxmlformats.org/officeDocument/2006/relationships/image" Target="../media/image9.png"/><Relationship Id="rId10" Type="http://schemas.openxmlformats.org/officeDocument/2006/relationships/slide" Target="slide3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00202" y="2381860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69225" y="3088741"/>
            <a:ext cx="46664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644978" y="1658585"/>
            <a:ext cx="811802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2" algn="ctr" defTabSz="51435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lvl="2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tài: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7,</a:t>
            </a:r>
          </a:p>
          <a:p>
            <a:pPr lvl="2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lvl="2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5- 6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defTabSz="51435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2000" b="1" dirty="0">
              <a:ln w="11430"/>
              <a:solidFill>
                <a:srgbClr val="0101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20907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ÁNH SAO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38761" y="199292"/>
            <a:ext cx="3796881" cy="4476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3553629" y="1013879"/>
            <a:ext cx="2012245" cy="3115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b="1" dirty="0">
              <a:solidFill>
                <a:srgbClr val="002060"/>
              </a:solidFill>
              <a:latin typeface="Aptos" panose="020B00040202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4262755" y="1470025"/>
            <a:ext cx="889000" cy="1311275"/>
          </a:xfrm>
          <a:prstGeom prst="parallelogram">
            <a:avLst>
              <a:gd name="adj" fmla="val 6230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020185" y="1229995"/>
            <a:ext cx="1131570" cy="24003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lastic Regular Water Bucket, Capacity: 15 Litre at Rs 86.90 in New Delhi"/>
          <p:cNvSpPr>
            <a:spLocks noChangeAspect="1" noChangeArrowheads="1"/>
          </p:cNvSpPr>
          <p:nvPr/>
        </p:nvSpPr>
        <p:spPr bwMode="auto">
          <a:xfrm>
            <a:off x="5387788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7584828" y="2425998"/>
            <a:ext cx="1366828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0" y="2571749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00" y="2571748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4" y="2571748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77" y="2571748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32" y="2571747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86" y="2571746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00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00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4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27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82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37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7600579" y="631895"/>
            <a:ext cx="1320501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600579" y="636431"/>
            <a:ext cx="1366828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7584828" y="640967"/>
            <a:ext cx="1366828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7584828" y="640967"/>
            <a:ext cx="1366828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51679" y="354190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vi-VN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34424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GB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118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>
            <a:hlinkClick r:id="" action="ppaction://noaction"/>
          </p:cNvPr>
          <p:cNvSpPr/>
          <p:nvPr/>
        </p:nvSpPr>
        <p:spPr>
          <a:xfrm>
            <a:off x="5184252" y="450668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002200" y="2158421"/>
            <a:ext cx="1003266" cy="1003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92146" y="2121704"/>
            <a:ext cx="1003266" cy="1003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448465" y="3318755"/>
            <a:ext cx="1003266" cy="1003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980033" y="3318755"/>
            <a:ext cx="1003266" cy="1003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0100" y="176468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KỲ DIỆU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hlinkClick r:id="rId16" action="ppaction://hlinksldjump"/>
          </p:cNvPr>
          <p:cNvSpPr/>
          <p:nvPr/>
        </p:nvSpPr>
        <p:spPr>
          <a:xfrm>
            <a:off x="7445829" y="4563836"/>
            <a:ext cx="1551214" cy="5513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468875"/>
            <a:ext cx="7895046" cy="710642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13974" y="2017263"/>
            <a:ext cx="1669814" cy="1280160"/>
            <a:chOff x="4278124" y="2820268"/>
            <a:chExt cx="2226418" cy="1706880"/>
          </a:xfrm>
        </p:grpSpPr>
        <p:sp>
          <p:nvSpPr>
            <p:cNvPr id="50" name="Rectangle 49"/>
            <p:cNvSpPr/>
            <p:nvPr/>
          </p:nvSpPr>
          <p:spPr>
            <a:xfrm>
              <a:off x="4278124" y="2820268"/>
              <a:ext cx="2226418" cy="1706880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b</a:t>
              </a:r>
            </a:p>
          </p:txBody>
        </p:sp>
        <p:sp>
          <p:nvSpPr>
            <p:cNvPr id="52" name="Rounded Rectangle 28"/>
            <p:cNvSpPr/>
            <p:nvPr/>
          </p:nvSpPr>
          <p:spPr>
            <a:xfrm>
              <a:off x="5068406" y="2820268"/>
              <a:ext cx="1436136" cy="169164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5218" y="2005840"/>
            <a:ext cx="1954762" cy="1291583"/>
            <a:chOff x="1186564" y="2821047"/>
            <a:chExt cx="2328296" cy="1722111"/>
          </a:xfrm>
        </p:grpSpPr>
        <p:sp>
          <p:nvSpPr>
            <p:cNvPr id="12" name="Rectangle 11"/>
            <p:cNvSpPr/>
            <p:nvPr/>
          </p:nvSpPr>
          <p:spPr>
            <a:xfrm>
              <a:off x="1186564" y="2836278"/>
              <a:ext cx="2328296" cy="1706880"/>
            </a:xfrm>
            <a:prstGeom prst="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/>
                <a:t>aaa</a:t>
              </a:r>
              <a:endParaRPr lang="en-US" sz="1050" dirty="0"/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981552" y="2821047"/>
              <a:ext cx="1533307" cy="17068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30" name="Isosceles Triangle 29"/>
          <p:cNvSpPr/>
          <p:nvPr/>
        </p:nvSpPr>
        <p:spPr>
          <a:xfrm rot="5400000">
            <a:off x="8293561" y="4316525"/>
            <a:ext cx="795528" cy="685800"/>
          </a:xfrm>
          <a:prstGeom prst="triangl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: Rounded Corners 32">
            <a:hlinkClick r:id="rId9" action="ppaction://hlinksldjump"/>
          </p:cNvPr>
          <p:cNvSpPr/>
          <p:nvPr/>
        </p:nvSpPr>
        <p:spPr>
          <a:xfrm>
            <a:off x="6497438" y="4402631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866113" y="2005841"/>
            <a:ext cx="1746222" cy="1280160"/>
            <a:chOff x="1186564" y="2836278"/>
            <a:chExt cx="2328296" cy="1706880"/>
          </a:xfrm>
        </p:grpSpPr>
        <p:sp>
          <p:nvSpPr>
            <p:cNvPr id="32" name="Rectangle 31"/>
            <p:cNvSpPr/>
            <p:nvPr/>
          </p:nvSpPr>
          <p:spPr>
            <a:xfrm>
              <a:off x="1186564" y="2836278"/>
              <a:ext cx="2328296" cy="170688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2035719" y="2851507"/>
              <a:ext cx="1479141" cy="1691649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6287" y="2243704"/>
            <a:ext cx="33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7" name="hieu_ung_am_thanh_bi_lo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5277" y="407551"/>
            <a:ext cx="264523" cy="264523"/>
          </a:xfrm>
          <a:prstGeom prst="rect">
            <a:avLst/>
          </a:prstGeom>
        </p:spPr>
      </p:pic>
      <p:pic>
        <p:nvPicPr>
          <p:cNvPr id="9" name="Am-thanh-vo-tay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1251" y="1179517"/>
            <a:ext cx="406400" cy="406400"/>
          </a:xfrm>
          <a:prstGeom prst="rect">
            <a:avLst/>
          </a:prstGeom>
        </p:spPr>
      </p:pic>
      <p:pic>
        <p:nvPicPr>
          <p:cNvPr id="11" name="hieu_ung_am_thanh_bi_lo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52333" y="1995479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3"/>
            <a:ext cx="9144000" cy="5143500"/>
          </a:xfrm>
          <a:prstGeom prst="rect">
            <a:avLst/>
          </a:prstGeom>
        </p:spPr>
      </p:pic>
      <p:sp>
        <p:nvSpPr>
          <p:cNvPr id="39" name="AutoShape 4" descr="Phim hoạt hình vector thỏ dễ thương ban đầu | Công cụ đồ họa AI Tải xuống  miễn phí - Pikbes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05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813" y="2708911"/>
            <a:ext cx="2286000" cy="2286000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3771614" y="4000501"/>
            <a:ext cx="1070256" cy="365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303482" y="372546"/>
            <a:ext cx="8744841" cy="8001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7?</a:t>
            </a:r>
          </a:p>
        </p:txBody>
      </p:sp>
      <p:sp>
        <p:nvSpPr>
          <p:cNvPr id="75" name="Rectangle: Rounded Corners 74"/>
          <p:cNvSpPr/>
          <p:nvPr/>
        </p:nvSpPr>
        <p:spPr>
          <a:xfrm>
            <a:off x="4841870" y="1765932"/>
            <a:ext cx="637982" cy="59157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5" name="Rectangle: Rounded Corners 34">
            <a:hlinkClick r:id="rId9" action="ppaction://hlinksldjump"/>
          </p:cNvPr>
          <p:cNvSpPr/>
          <p:nvPr/>
        </p:nvSpPr>
        <p:spPr>
          <a:xfrm>
            <a:off x="6497438" y="4402631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8293561" y="4316525"/>
            <a:ext cx="795528" cy="685800"/>
          </a:xfrm>
          <a:prstGeom prst="triangl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5" name="Group 4"/>
          <p:cNvGrpSpPr/>
          <p:nvPr/>
        </p:nvGrpSpPr>
        <p:grpSpPr>
          <a:xfrm>
            <a:off x="5740538" y="1318917"/>
            <a:ext cx="2769941" cy="1637921"/>
            <a:chOff x="6768128" y="1424939"/>
            <a:chExt cx="2080260" cy="1280160"/>
          </a:xfrm>
        </p:grpSpPr>
        <p:grpSp>
          <p:nvGrpSpPr>
            <p:cNvPr id="70" name="Group 69"/>
            <p:cNvGrpSpPr/>
            <p:nvPr/>
          </p:nvGrpSpPr>
          <p:grpSpPr>
            <a:xfrm>
              <a:off x="6768128" y="1424939"/>
              <a:ext cx="2080260" cy="1280160"/>
              <a:chOff x="1005840" y="929640"/>
              <a:chExt cx="3246120" cy="1935480"/>
            </a:xfrm>
            <a:solidFill>
              <a:srgbClr val="FFFF00"/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005840" y="929640"/>
                <a:ext cx="3246120" cy="19354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1165860" y="1059180"/>
                <a:ext cx="2926080" cy="1676400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9791" y="1520449"/>
              <a:ext cx="553090" cy="5213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98279" y="1516758"/>
              <a:ext cx="535488" cy="5213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8" name="Group 7"/>
          <p:cNvGrpSpPr/>
          <p:nvPr/>
        </p:nvGrpSpPr>
        <p:grpSpPr>
          <a:xfrm>
            <a:off x="199976" y="1274988"/>
            <a:ext cx="3565433" cy="1532452"/>
            <a:chOff x="957572" y="1424938"/>
            <a:chExt cx="2836601" cy="1280160"/>
          </a:xfrm>
        </p:grpSpPr>
        <p:grpSp>
          <p:nvGrpSpPr>
            <p:cNvPr id="4" name="Group 3"/>
            <p:cNvGrpSpPr/>
            <p:nvPr/>
          </p:nvGrpSpPr>
          <p:grpSpPr>
            <a:xfrm>
              <a:off x="957572" y="1424938"/>
              <a:ext cx="2836601" cy="1280160"/>
              <a:chOff x="147984" y="1424939"/>
              <a:chExt cx="2836601" cy="128016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904325" y="1424939"/>
                <a:ext cx="2080260" cy="1280160"/>
                <a:chOff x="1005840" y="929640"/>
                <a:chExt cx="3246120" cy="1935480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005840" y="929640"/>
                  <a:ext cx="3246120" cy="1935480"/>
                </a:xfrm>
                <a:prstGeom prst="rect">
                  <a:avLst/>
                </a:prstGeom>
                <a:solidFill>
                  <a:srgbClr val="00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1165860" y="1059180"/>
                  <a:ext cx="2926080" cy="16764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sp>
            <p:nvSpPr>
              <p:cNvPr id="60" name="Rectangle: Rounded Corners 59"/>
              <p:cNvSpPr/>
              <p:nvPr/>
            </p:nvSpPr>
            <p:spPr>
              <a:xfrm>
                <a:off x="147984" y="1713738"/>
                <a:ext cx="637982" cy="59157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8594" y1="19063" x2="28594" y2="19063"/>
                          <a14:foregroundMark x1="32031" y1="20469" x2="32031" y2="20469"/>
                          <a14:foregroundMark x1="42031" y1="23281" x2="42031" y2="23281"/>
                          <a14:foregroundMark x1="21094" y1="21563" x2="21094" y2="21563"/>
                          <a14:foregroundMark x1="15937" y1="22031" x2="15937" y2="22031"/>
                          <a14:foregroundMark x1="42500" y1="25156" x2="42500" y2="25156"/>
                          <a14:foregroundMark x1="50156" y1="25781" x2="50156" y2="25781"/>
                          <a14:foregroundMark x1="56406" y1="25156" x2="56406" y2="25156"/>
                          <a14:foregroundMark x1="58281" y1="24375" x2="59844" y2="24375"/>
                          <a14:foregroundMark x1="65625" y1="23281" x2="65625" y2="232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36489" y="1525394"/>
              <a:ext cx="581748" cy="58174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8594" y1="19063" x2="28594" y2="19063"/>
                        <a14:foregroundMark x1="32031" y1="20469" x2="32031" y2="20469"/>
                        <a14:foregroundMark x1="42031" y1="23281" x2="42031" y2="23281"/>
                        <a14:foregroundMark x1="21094" y1="21563" x2="21094" y2="21563"/>
                        <a14:foregroundMark x1="15937" y1="22031" x2="15937" y2="22031"/>
                        <a14:foregroundMark x1="42500" y1="25156" x2="42500" y2="25156"/>
                        <a14:foregroundMark x1="50156" y1="25781" x2="50156" y2="25781"/>
                        <a14:foregroundMark x1="56406" y1="25156" x2="56406" y2="25156"/>
                        <a14:foregroundMark x1="58281" y1="24375" x2="59844" y2="24375"/>
                        <a14:foregroundMark x1="65625" y1="23281" x2="65625" y2="2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440" y="1411709"/>
            <a:ext cx="731221" cy="6963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8594" y1="19063" x2="28594" y2="19063"/>
                        <a14:foregroundMark x1="32031" y1="20469" x2="32031" y2="20469"/>
                        <a14:foregroundMark x1="42031" y1="23281" x2="42031" y2="23281"/>
                        <a14:foregroundMark x1="21094" y1="21563" x2="21094" y2="21563"/>
                        <a14:foregroundMark x1="15937" y1="22031" x2="15937" y2="22031"/>
                        <a14:foregroundMark x1="42500" y1="25156" x2="42500" y2="25156"/>
                        <a14:foregroundMark x1="50156" y1="25781" x2="50156" y2="25781"/>
                        <a14:foregroundMark x1="56406" y1="25156" x2="56406" y2="25156"/>
                        <a14:foregroundMark x1="58281" y1="24375" x2="59844" y2="24375"/>
                        <a14:foregroundMark x1="65625" y1="23281" x2="65625" y2="2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466" y="1441480"/>
            <a:ext cx="731221" cy="696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8594" y1="19063" x2="28594" y2="19063"/>
                        <a14:foregroundMark x1="32031" y1="20469" x2="32031" y2="20469"/>
                        <a14:foregroundMark x1="42031" y1="23281" x2="42031" y2="23281"/>
                        <a14:foregroundMark x1="21094" y1="21563" x2="21094" y2="21563"/>
                        <a14:foregroundMark x1="15937" y1="22031" x2="15937" y2="22031"/>
                        <a14:foregroundMark x1="42500" y1="25156" x2="42500" y2="25156"/>
                        <a14:foregroundMark x1="50156" y1="25781" x2="50156" y2="25781"/>
                        <a14:foregroundMark x1="56406" y1="25156" x2="56406" y2="25156"/>
                        <a14:foregroundMark x1="58281" y1="24375" x2="59844" y2="24375"/>
                        <a14:foregroundMark x1="65625" y1="23281" x2="65625" y2="2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2394" y="1987399"/>
            <a:ext cx="731221" cy="696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8594" y1="19063" x2="28594" y2="19063"/>
                        <a14:foregroundMark x1="32031" y1="20469" x2="32031" y2="20469"/>
                        <a14:foregroundMark x1="42031" y1="23281" x2="42031" y2="23281"/>
                        <a14:foregroundMark x1="21094" y1="21563" x2="21094" y2="21563"/>
                        <a14:foregroundMark x1="15937" y1="22031" x2="15937" y2="22031"/>
                        <a14:foregroundMark x1="42500" y1="25156" x2="42500" y2="25156"/>
                        <a14:foregroundMark x1="50156" y1="25781" x2="50156" y2="25781"/>
                        <a14:foregroundMark x1="56406" y1="25156" x2="56406" y2="25156"/>
                        <a14:foregroundMark x1="58281" y1="24375" x2="59844" y2="24375"/>
                        <a14:foregroundMark x1="65625" y1="23281" x2="65625" y2="2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639" y="1973589"/>
            <a:ext cx="731221" cy="6963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620" y="1418885"/>
            <a:ext cx="671372" cy="66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245" y="2100501"/>
            <a:ext cx="736459" cy="66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9862" y="2073915"/>
            <a:ext cx="736460" cy="66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305" y="2088650"/>
            <a:ext cx="644847" cy="66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hieu_ung_am_thanh_bi_lo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9450" y="-203200"/>
            <a:ext cx="406400" cy="406400"/>
          </a:xfrm>
          <a:prstGeom prst="rect">
            <a:avLst/>
          </a:prstGeom>
        </p:spPr>
      </p:pic>
      <p:pic>
        <p:nvPicPr>
          <p:cNvPr id="6" name="Am-thanh-vo-tay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42928" y="366196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254" y="2061717"/>
            <a:ext cx="644847" cy="66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9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724619" y="433513"/>
            <a:ext cx="8197742" cy="6352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en-US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/>
          <p:cNvGrpSpPr/>
          <p:nvPr/>
        </p:nvGrpSpPr>
        <p:grpSpPr bwMode="auto">
          <a:xfrm>
            <a:off x="26182" y="-1877"/>
            <a:ext cx="304178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41" name="Picture 29" descr="Picture1"/>
          <p:cNvPicPr>
            <a:picLocks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929" y="124543"/>
            <a:ext cx="86736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hlinkClick r:id="rId8" action="ppaction://hlinksldjump"/>
          </p:cNvPr>
          <p:cNvSpPr/>
          <p:nvPr/>
        </p:nvSpPr>
        <p:spPr>
          <a:xfrm>
            <a:off x="6434016" y="4407829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8293561" y="4316525"/>
            <a:ext cx="795528" cy="685800"/>
          </a:xfrm>
          <a:prstGeom prst="triangl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TextBox 22"/>
          <p:cNvSpPr txBox="1"/>
          <p:nvPr/>
        </p:nvSpPr>
        <p:spPr>
          <a:xfrm>
            <a:off x="1300545" y="3774549"/>
            <a:ext cx="15041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0800000" flipV="1">
            <a:off x="5116149" y="3763007"/>
            <a:ext cx="140817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Sai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Câu đố vui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07865" y="3485886"/>
            <a:ext cx="1829553" cy="10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moji from KM - cry | Animated emoticons, Funny emoji, Emoji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9819" y="3640754"/>
            <a:ext cx="1138204" cy="7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9" y="1651335"/>
            <a:ext cx="1013883" cy="1013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97" y="1671165"/>
            <a:ext cx="1013883" cy="1013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85" y="1651334"/>
            <a:ext cx="1013883" cy="1013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32" y="1651334"/>
            <a:ext cx="1013883" cy="1013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90" y="1651334"/>
            <a:ext cx="1013883" cy="1013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93" y="1651333"/>
            <a:ext cx="1013883" cy="10138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40" y="1671165"/>
            <a:ext cx="1013883" cy="10138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7" grpId="0" animBg="1"/>
      <p:bldP spid="23" grpId="1" animBg="1"/>
      <p:bldP spid="23" grpId="2" animBg="1"/>
      <p:bldP spid="24" grpId="1" animBg="1"/>
      <p:bldP spid="24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1242864" y="2555291"/>
            <a:ext cx="640080" cy="6057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/>
          <p:cNvSpPr/>
          <p:nvPr>
            <p:custDataLst>
              <p:tags r:id="rId3"/>
            </p:custDataLst>
          </p:nvPr>
        </p:nvSpPr>
        <p:spPr>
          <a:xfrm>
            <a:off x="1242864" y="3590884"/>
            <a:ext cx="640080" cy="6057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570954" y="3674488"/>
            <a:ext cx="494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6" name="TextBox 15"/>
          <p:cNvSpPr txBox="1"/>
          <p:nvPr>
            <p:custDataLst>
              <p:tags r:id="rId5"/>
            </p:custDataLst>
          </p:nvPr>
        </p:nvSpPr>
        <p:spPr>
          <a:xfrm>
            <a:off x="570954" y="2571750"/>
            <a:ext cx="76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2563" y="94445"/>
            <a:ext cx="8486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97438" y="4261661"/>
            <a:ext cx="2536787" cy="795528"/>
            <a:chOff x="8663250" y="5682214"/>
            <a:chExt cx="3382383" cy="1060704"/>
          </a:xfrm>
        </p:grpSpPr>
        <p:sp>
          <p:nvSpPr>
            <p:cNvPr id="19" name="Rectangle: Rounded Corners 18">
              <a:hlinkClick r:id="rId12" action="ppaction://hlinksldjump"/>
            </p:cNvPr>
            <p:cNvSpPr/>
            <p:nvPr/>
          </p:nvSpPr>
          <p:spPr>
            <a:xfrm>
              <a:off x="8663250" y="5870174"/>
              <a:ext cx="2592597" cy="630639"/>
            </a:xfrm>
            <a:prstGeom prst="roundRect">
              <a:avLst/>
            </a:prstGeom>
            <a:solidFill>
              <a:srgbClr val="FF99F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lại</a:t>
              </a:r>
              <a:endPara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Isosceles Triangle 19">
              <a:hlinkClick r:id="" action="ppaction://noaction"/>
            </p:cNvPr>
            <p:cNvSpPr/>
            <p:nvPr/>
          </p:nvSpPr>
          <p:spPr>
            <a:xfrm rot="5400000">
              <a:off x="11058081" y="5755366"/>
              <a:ext cx="1060704" cy="914400"/>
            </a:xfrm>
            <a:prstGeom prst="triangl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63" y="3404411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4" y="932457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71" y="946826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58" y="946826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05" y="932457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92" y="932457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28" y="932457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91" y="2200235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05" y="2214604"/>
            <a:ext cx="998220" cy="99822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3" grpId="1" animBg="1"/>
      <p:bldP spid="13" grpId="2" animBg="1"/>
      <p:bldP spid="15" grpId="0"/>
      <p:bldP spid="1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4550" y="726621"/>
            <a:ext cx="5326395" cy="830997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48ED9B-7551-4A21-9978-7BC2A5A05C09}"/>
              </a:ext>
            </a:extLst>
          </p:cNvPr>
          <p:cNvSpPr txBox="1"/>
          <p:nvPr/>
        </p:nvSpPr>
        <p:spPr>
          <a:xfrm>
            <a:off x="2486722" y="1529439"/>
            <a:ext cx="48700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 chào và hẹn gặp lại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1" y="731632"/>
            <a:ext cx="6169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Hoạt động 1:</a:t>
            </a:r>
            <a:r>
              <a:rPr lang="nl-NL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Trò chuyện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Cháu-Yêu-Cô-Chú-Công-Nhân-Bài-hát-thiếu-nhi-vui-nhộn-cho-trẻ-mầm-non-_1_-_online-video-cutter.com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3299" y="1314450"/>
            <a:ext cx="1918607" cy="1150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125986" y="1302847"/>
            <a:ext cx="6019326" cy="584775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752427" y="1036266"/>
            <a:ext cx="484273" cy="227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49" y="711842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37" y="758869"/>
            <a:ext cx="495300" cy="266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16" y="842033"/>
            <a:ext cx="495300" cy="43815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96115"/>
            <a:ext cx="1009650" cy="904875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9876" y="5467350"/>
            <a:ext cx="609600" cy="609600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119942" y="74148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268154" y="718412"/>
            <a:ext cx="484273" cy="227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91" y="800335"/>
            <a:ext cx="495300" cy="43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98" y="1126345"/>
            <a:ext cx="495300" cy="43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80" y="1072287"/>
            <a:ext cx="495300" cy="266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87" y="980365"/>
            <a:ext cx="495300" cy="266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43" y="570639"/>
            <a:ext cx="49530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194740" y="1229307"/>
            <a:ext cx="484273" cy="227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53" y="667175"/>
            <a:ext cx="495300" cy="438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8" y="656227"/>
            <a:ext cx="495300" cy="266975"/>
          </a:xfrm>
          <a:prstGeom prst="rect">
            <a:avLst/>
          </a:prstGeom>
        </p:spPr>
      </p:pic>
      <p:sp>
        <p:nvSpPr>
          <p:cNvPr id="25" name="Rectangle: Rounded Corners 24">
            <a:hlinkClick r:id="rId10" action="ppaction://hlinksldjump"/>
          </p:cNvPr>
          <p:cNvSpPr/>
          <p:nvPr/>
        </p:nvSpPr>
        <p:spPr>
          <a:xfrm>
            <a:off x="6434016" y="4407829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Isosceles Triangle 25">
            <a:hlinkClick r:id="rId11" action="ppaction://hlinksldjump"/>
          </p:cNvPr>
          <p:cNvSpPr/>
          <p:nvPr/>
        </p:nvSpPr>
        <p:spPr>
          <a:xfrm rot="5400000">
            <a:off x="8293561" y="4316525"/>
            <a:ext cx="795528" cy="685800"/>
          </a:xfrm>
          <a:prstGeom prst="triangl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342767" y="742577"/>
            <a:ext cx="484273" cy="2274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135649" y="1105485"/>
            <a:ext cx="484273" cy="2274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026593" y="1879540"/>
            <a:ext cx="484273" cy="227452"/>
          </a:xfrm>
          <a:prstGeom prst="rect">
            <a:avLst/>
          </a:prstGeom>
        </p:spPr>
      </p:pic>
      <p:pic>
        <p:nvPicPr>
          <p:cNvPr id="80" name="Picture 7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70" y="1850222"/>
            <a:ext cx="2288493" cy="2428404"/>
          </a:xfrm>
          <a:prstGeom prst="rect">
            <a:avLst/>
          </a:prstGeom>
        </p:spPr>
      </p:pic>
      <p:pic>
        <p:nvPicPr>
          <p:cNvPr id="86" name="Picture 8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32" y="1978720"/>
            <a:ext cx="2690732" cy="2987420"/>
          </a:xfrm>
          <a:prstGeom prst="rect">
            <a:avLst/>
          </a:prstGeom>
        </p:spPr>
      </p:pic>
      <p:pic>
        <p:nvPicPr>
          <p:cNvPr id="88" name="Picture 8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85" y="1937747"/>
            <a:ext cx="2148679" cy="2314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657" y="328156"/>
            <a:ext cx="69978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Hoạt động 2: </a:t>
            </a:r>
          </a:p>
          <a:p>
            <a:pPr marL="457200" indent="-457200">
              <a:buAutoNum type="alphaLcPeriod"/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Ôn bài cũ: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 số lượng trong phạm vi 6 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836322" y="1119730"/>
            <a:ext cx="1337567" cy="2159709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Rectangle: Rounded Corners 6">
            <a:hlinkClick r:id="rId3" action="ppaction://hlinksldjump"/>
          </p:cNvPr>
          <p:cNvSpPr/>
          <p:nvPr/>
        </p:nvSpPr>
        <p:spPr>
          <a:xfrm>
            <a:off x="6434016" y="4407829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Quay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4367"/>
          <a:stretch>
            <a:fillRect/>
          </a:stretch>
        </p:blipFill>
        <p:spPr>
          <a:xfrm>
            <a:off x="138177" y="1313393"/>
            <a:ext cx="1123490" cy="1908908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4367"/>
          <a:stretch>
            <a:fillRect/>
          </a:stretch>
        </p:blipFill>
        <p:spPr>
          <a:xfrm>
            <a:off x="1357784" y="1313393"/>
            <a:ext cx="1061988" cy="19089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4367"/>
          <a:stretch>
            <a:fillRect/>
          </a:stretch>
        </p:blipFill>
        <p:spPr>
          <a:xfrm>
            <a:off x="2515889" y="1313393"/>
            <a:ext cx="1061988" cy="19089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4367"/>
          <a:stretch>
            <a:fillRect/>
          </a:stretch>
        </p:blipFill>
        <p:spPr>
          <a:xfrm>
            <a:off x="3729239" y="1313393"/>
            <a:ext cx="1061988" cy="19089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4367"/>
          <a:stretch>
            <a:fillRect/>
          </a:stretch>
        </p:blipFill>
        <p:spPr>
          <a:xfrm>
            <a:off x="4887455" y="1313393"/>
            <a:ext cx="1061988" cy="19089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4367"/>
          <a:stretch>
            <a:fillRect/>
          </a:stretch>
        </p:blipFill>
        <p:spPr>
          <a:xfrm>
            <a:off x="6045671" y="1313393"/>
            <a:ext cx="1061988" cy="190890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773428" y="1534886"/>
            <a:ext cx="1210071" cy="172371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AutoShape 2" descr="Bàn Xoa Gỗ Mít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Rectangle: Rounded Corners 7">
            <a:hlinkClick r:id="rId3" action="ppaction://hlinksldjump"/>
          </p:cNvPr>
          <p:cNvSpPr/>
          <p:nvPr/>
        </p:nvSpPr>
        <p:spPr>
          <a:xfrm>
            <a:off x="6434016" y="4407829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Quay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ình ảnh Cái Bát Trống Màu đỏ Bị Cô Lập Trên Nền Trắng Ai PNG , Màu đỏ, Bát,  Trống Rỗng PNG trong suốt và Vector để tải xuống miễn phí"/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1" y="1796654"/>
            <a:ext cx="1080470" cy="14532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2" y="1796655"/>
            <a:ext cx="1080470" cy="14864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43" y="1796655"/>
            <a:ext cx="1080470" cy="14864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64" y="1796655"/>
            <a:ext cx="1080470" cy="14864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35" y="1799376"/>
            <a:ext cx="1080470" cy="14864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06" y="1796655"/>
            <a:ext cx="1080470" cy="148643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771274" y="1290913"/>
            <a:ext cx="1357094" cy="194391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Rectangle: Rounded Corners 4">
            <a:hlinkClick r:id="rId3" action="ppaction://hlinksldjump"/>
          </p:cNvPr>
          <p:cNvSpPr/>
          <p:nvPr/>
        </p:nvSpPr>
        <p:spPr>
          <a:xfrm>
            <a:off x="6434016" y="4407829"/>
            <a:ext cx="1944448" cy="472979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Quay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3" y="1396093"/>
            <a:ext cx="1188138" cy="17335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26" y="1396093"/>
            <a:ext cx="1188138" cy="17335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9" y="1422902"/>
            <a:ext cx="1188138" cy="17335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8" y="1422902"/>
            <a:ext cx="1188138" cy="17335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87" y="1396093"/>
            <a:ext cx="1188138" cy="17335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67" y="1396093"/>
            <a:ext cx="1188138" cy="17335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967591" y="1192327"/>
            <a:ext cx="6229351" cy="93102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Bài mới: Đếm đến 7, nhận biết nhóm có 7 đối tượng, nhận biết chữ số 7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lastic Regular Water Bucket, Capacity: 15 Litre at Rs 86.90 in New Delhi"/>
          <p:cNvSpPr>
            <a:spLocks noChangeAspect="1" noChangeArrowheads="1"/>
          </p:cNvSpPr>
          <p:nvPr/>
        </p:nvSpPr>
        <p:spPr bwMode="auto">
          <a:xfrm>
            <a:off x="5387788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7584828" y="571388"/>
            <a:ext cx="1320501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7584828" y="2425998"/>
            <a:ext cx="1366828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0" y="2571749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00" y="2571748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4" y="2571748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77" y="2571748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32" y="2571747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86" y="2571746"/>
            <a:ext cx="850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00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00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4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27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82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37" y="1050472"/>
            <a:ext cx="8382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7584827" y="571388"/>
            <a:ext cx="1320501" cy="162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38761" y="199292"/>
            <a:ext cx="3796881" cy="4476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794478" y="983515"/>
            <a:ext cx="2058151" cy="3176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AF9BC37-4227-44DA-A8A8-20AB9C8A6443}"/>
  <p:tag name="ISPRING_RESOURCE_FOLDER" val="C:\Users\Thanh Laptop\Desktop\Số 6 tiết 1 Đỗ Thúy\"/>
  <p:tag name="ISPRING_PRESENTATION_PATH" val="C:\Users\Thanh Laptop\Desktop\Số 6 tiết 1 Đỗ Thúy.pptx"/>
  <p:tag name="ISPRING_PROJECT_VERSION" val="9"/>
  <p:tag name="ISPRING_PROJECT_FOLDER_UPDATED" val="1"/>
  <p:tag name="ISPRING_SCREEN_RECS_UPDATED" val="C:\Users\Thanh Laptop\Desktop\Số 6 tiết 1 Đỗ Thúy\"/>
  <p:tag name="ISPRING_PRESENTATION_INFO_2" val="&lt;?xml version=&quot;1.0&quot; encoding=&quot;UTF-8&quot; standalone=&quot;no&quot; ?&gt;&#10;&lt;presentation2&gt;&#10;&#10;  &lt;slides&gt;&#10;    &lt;slide id=&quot;{3146E45A-BA78-4925-881D-0A8171DFF974}&quot; pptId=&quot;284&quot;/&gt;&#10;    &lt;slide id=&quot;{B2078EB6-63F7-4784-A9E9-173E3F50CC70}&quot; pptId=&quot;288&quot;/&gt;&#10;    &lt;slide id=&quot;{0B2CFEC0-4532-4BA4-8C9C-689DACF79B42}&quot; pptId=&quot;261&quot;/&gt;&#10;    &lt;slide id=&quot;{3056F18A-1C50-4D27-A40B-209C7C07A5BC}&quot; pptId=&quot;262&quot;/&gt;&#10;    &lt;slide id=&quot;{FB5B7272-CB65-4CAF-A443-83FC68C784C3}&quot; pptId=&quot;289&quot;/&gt;&#10;    &lt;slide id=&quot;{A818A562-0E37-42FF-B089-7E9A8C5F86D2}&quot; pptId=&quot;264&quot;/&gt;&#10;    &lt;slide id=&quot;{38484760-A9AF-4F86-872B-798B01D669FE}&quot; pptId=&quot;258&quot;/&gt;&#10;    &lt;slide id=&quot;{1A3AC657-6D58-4E9A-9064-BED95CF8113F}&quot; pptId=&quot;287&quot;/&gt;&#10;    &lt;slide id=&quot;{566DA3B8-5B1B-4F12-8965-3CD54CDC793E}&quot; pptId=&quot;282&quot;/&gt;&#10;    &lt;slide id=&quot;{5B5C3CA0-FB53-4271-B7F6-6862CF896EF3}&quot; pptId=&quot;286&quot;/&gt;&#10;    &lt;slide id=&quot;{A0EC5A4B-210E-4817-8E72-E01E75E2490D}&quot; pptId=&quot;290&quot;/&gt;&#10;  &lt;/slides&gt;&#10;&#10;  &lt;narration&gt;&#10;    &lt;audioTracks/&gt;&#10;    &lt;videoTracks&gt;&#10;      &lt;videoTrack muted=&quot;false&quot; name=&quot;Phim 1&quot; resource=&quot;7ebfaf4b&quot; slideId=&quot;{3146E45A-BA78-4925-881D-0A8171DFF974}&quot; startTime=&quot;0&quot; volume=&quot;1&quot;&gt;&#10;        &lt;video format=&quot;yuv420p&quot; frameRate=&quot;30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.8|3.4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41700787401572,&quot;left&quot;:44.95700787401575,&quot;top&quot;:173.24685039370078,&quot;width&quot;:242.0337795275590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41700787401572,&quot;left&quot;:44.95700787401575,&quot;top&quot;:173.24685039370078,&quot;width&quot;:242.0337795275590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41700787401572,&quot;left&quot;:44.95700787401575,&quot;top&quot;:173.24685039370078,&quot;width&quot;:242.0337795275590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41700787401572,&quot;left&quot;:44.95700787401575,&quot;top&quot;:173.24685039370078,&quot;width&quot;:242.0337795275590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41700787401572,&quot;left&quot;:44.95700787401575,&quot;top&quot;:173.24685039370078,&quot;width&quot;:242.0337795275590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3.41700787401572,&quot;left&quot;:44.95700787401575,&quot;top&quot;:173.24685039370078,&quot;width&quot;:242.0337795275590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A2E420-F3FC-4474-BDB4-44CFEE3FCDDB}"/>
  <p:tag name="GENSWF_ADVANCE_TIME" val="34.653"/>
  <p:tag name="TIMING" val="|0.292|5.476|6.436"/>
  <p:tag name="GENSWF_SLIDE_TITLE" val="TRANG BÌA"/>
  <p:tag name="ISPRING_SLIDE_ID_2" val="{1081DABE-AB98-4411-9C3C-B2D29E3AA0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056F18A-1C50-4D27-A40B-209C7C07A5BC}"/>
  <p:tag name="GENSWF_ADVANCE_TIME" val="7.264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056F18A-1C50-4D27-A40B-209C7C07A5BC}"/>
  <p:tag name="GENSWF_ADVANCE_TIME" val="7.26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2CC0D3-5473-4989-A49D-F3301E5DDBC1}"/>
  <p:tag name="GENSWF_ADVANCE_TIME" val="12.336"/>
  <p:tag name="TIMING" val="|3.2|3.4|2.5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7|1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448538D-B35E-4125-9812-A78F84DF4E94}"/>
  <p:tag name="GENSWF_ADVANCE_TIME" val="19.968"/>
  <p:tag name="TIMING" val="|0.9|5.3|1.3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259</Words>
  <Application>Microsoft Office PowerPoint</Application>
  <PresentationFormat>On-screen Show (16:9)</PresentationFormat>
  <Paragraphs>80</Paragraphs>
  <Slides>18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Aptos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273</cp:revision>
  <dcterms:created xsi:type="dcterms:W3CDTF">2021-07-03T13:38:00Z</dcterms:created>
  <dcterms:modified xsi:type="dcterms:W3CDTF">2025-11-24T20:06:43Z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1033-12.2.0.22549</vt:lpwstr>
  </property>
  <property fmtid="{D5CDD505-2E9C-101B-9397-08002B2CF9AE}" pid="3" name="ICV">
    <vt:lpwstr>4C7425EDDB6244318F5966167F5BF4CE_12</vt:lpwstr>
  </property>
</Properties>
</file>