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225C"/>
    <a:srgbClr val="441D61"/>
    <a:srgbClr val="552579"/>
    <a:srgbClr val="C6183D"/>
    <a:srgbClr val="F5ADBC"/>
    <a:srgbClr val="FAD4DC"/>
    <a:srgbClr val="500000"/>
    <a:srgbClr val="2E0000"/>
    <a:srgbClr val="00A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12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59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7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7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09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66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92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8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49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06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59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0F902-45A0-4706-BD9C-2B68E1F910A3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microsoft.com/office/2007/relationships/hdphoto" Target="../media/hdphoto20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9.wdp"/><Relationship Id="rId18" Type="http://schemas.openxmlformats.org/officeDocument/2006/relationships/image" Target="../media/image15.jp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12.png"/><Relationship Id="rId17" Type="http://schemas.microsoft.com/office/2007/relationships/hdphoto" Target="../media/hdphoto11.wdp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7.wdp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20.png"/><Relationship Id="rId4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microsoft.com/office/2007/relationships/hdphoto" Target="../media/hdphoto19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774212" y="825489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bg1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1751" y="1151397"/>
            <a:ext cx="800578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4</a:t>
            </a:r>
          </a:p>
        </p:txBody>
      </p:sp>
      <p:sp>
        <p:nvSpPr>
          <p:cNvPr id="6" name="Rectangle 5"/>
          <p:cNvSpPr/>
          <p:nvPr/>
        </p:nvSpPr>
        <p:spPr>
          <a:xfrm>
            <a:off x="1808278" y="2295316"/>
            <a:ext cx="8652726" cy="21390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300" b="1" cap="none" spc="50" dirty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2055729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46233" y="1300006"/>
            <a:ext cx="6116934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LUYỆN TẬP – SÁNG TẠO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68741" y="102307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5923" y="2070638"/>
            <a:ext cx="777884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</a:p>
          <a:p>
            <a:pPr algn="just"/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TinhYeuDieuKy-Piano-30951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958" y="5099517"/>
            <a:ext cx="849448" cy="84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0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94346" y="1304861"/>
            <a:ext cx="6116934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PHÂN TÍCH – ĐÁNH GIÁ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82785" y="2069856"/>
            <a:ext cx="47723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8">
            <a:extLst>
              <a:ext uri="{FF2B5EF4-FFF2-40B4-BE49-F238E27FC236}">
                <a16:creationId xmlns:a16="http://schemas.microsoft.com/office/drawing/2014/main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2627293" y="2540230"/>
            <a:ext cx="7495502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*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Hãy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chia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sẻ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cảm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món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ăn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dáng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màu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sắc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đặc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điểm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món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ăn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Cách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tạo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trang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trí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món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ăn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ý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tưởng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gì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điều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chỉnh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just">
              <a:defRPr/>
            </a:pP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hoàn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thiện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hơn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4015294" y="100420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0459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6197" y="595589"/>
            <a:ext cx="6709366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Vận</a:t>
            </a: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dụng</a:t>
            </a: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phát</a:t>
            </a: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endParaRPr lang="en-US" sz="4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2831" y="1380419"/>
            <a:ext cx="84305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8" name="Rectangle 7"/>
          <p:cNvSpPr/>
          <p:nvPr/>
        </p:nvSpPr>
        <p:spPr>
          <a:xfrm>
            <a:off x="4182719" y="3860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968" r="3399" b="54929"/>
          <a:stretch/>
        </p:blipFill>
        <p:spPr>
          <a:xfrm>
            <a:off x="2577985" y="2165249"/>
            <a:ext cx="7119806" cy="4275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7213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51712" y="1983333"/>
            <a:ext cx="9025035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</a:p>
          <a:p>
            <a:pPr algn="ctr"/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ĐẤT NƯỚC</a:t>
            </a:r>
          </a:p>
          <a:p>
            <a:pPr algn="ctr"/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MÓN ĂN TRUYỀN THỐNG (TIẾT 1)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5781" y="153796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7949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5700" y="2174904"/>
            <a:ext cx="4472699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3185230" y="1251574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CHUẨN BỊ ĐỒ DÙNG</a:t>
            </a:r>
          </a:p>
        </p:txBody>
      </p:sp>
      <p:sp>
        <p:nvSpPr>
          <p:cNvPr id="8" name="Rectangle 7"/>
          <p:cNvSpPr/>
          <p:nvPr/>
        </p:nvSpPr>
        <p:spPr>
          <a:xfrm>
            <a:off x="4221354" y="96556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" t="5317" r="8207" b="3144"/>
          <a:stretch/>
        </p:blipFill>
        <p:spPr>
          <a:xfrm rot="19903685">
            <a:off x="6715498" y="3455001"/>
            <a:ext cx="1506912" cy="2065927"/>
          </a:xfrm>
          <a:prstGeom prst="rect">
            <a:avLst/>
          </a:prstGeom>
        </p:spPr>
      </p:pic>
      <p:pic>
        <p:nvPicPr>
          <p:cNvPr id="1026" name="Picture 2" descr="321605790_1808633042835331_7372028863211572283_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8557">
            <a:off x="4437226" y="3550144"/>
            <a:ext cx="1398832" cy="2066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2570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50284" y="813694"/>
            <a:ext cx="5303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YÊU CẦU CẦN ĐẠT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4406" y="1738633"/>
            <a:ext cx="9028090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đổi và kết hợp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khối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tạo sản phẩm mĩ thuật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Tạo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ra được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khối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sẻ được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077154" y="64525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2176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61809" y="14859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1020" y="389134"/>
            <a:ext cx="279114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5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3" r="2226"/>
          <a:stretch/>
        </p:blipFill>
        <p:spPr>
          <a:xfrm>
            <a:off x="412125" y="1262124"/>
            <a:ext cx="2720300" cy="1777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5" y="3394161"/>
            <a:ext cx="2581528" cy="1937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384" y="1262124"/>
            <a:ext cx="1834619" cy="1777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5" r="10584"/>
          <a:stretch/>
        </p:blipFill>
        <p:spPr>
          <a:xfrm>
            <a:off x="5424962" y="1250582"/>
            <a:ext cx="2704563" cy="1788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5" r="9129"/>
          <a:stretch/>
        </p:blipFill>
        <p:spPr>
          <a:xfrm>
            <a:off x="3215517" y="3394161"/>
            <a:ext cx="2493264" cy="1937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5" t="17286" r="3837" b="12805"/>
          <a:stretch/>
        </p:blipFill>
        <p:spPr>
          <a:xfrm>
            <a:off x="8358484" y="1243473"/>
            <a:ext cx="3440056" cy="1788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89" t="6558" r="10339" b="12012"/>
          <a:stretch/>
        </p:blipFill>
        <p:spPr>
          <a:xfrm>
            <a:off x="5951656" y="3394161"/>
            <a:ext cx="2930701" cy="1939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8" r="16374"/>
          <a:stretch/>
        </p:blipFill>
        <p:spPr>
          <a:xfrm>
            <a:off x="9148749" y="3394161"/>
            <a:ext cx="2635421" cy="1937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940159" y="5550792"/>
            <a:ext cx="10344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Nam?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7466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87542" y="221265"/>
            <a:ext cx="565456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dirty="0">
                <a:ln w="0"/>
                <a:solidFill>
                  <a:srgbClr val="2E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KIẾN TẠO KIẾN THỨC KĨ NĂNG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86945" y="802871"/>
            <a:ext cx="60284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 SGK)</a:t>
            </a:r>
          </a:p>
        </p:txBody>
      </p:sp>
      <p:sp>
        <p:nvSpPr>
          <p:cNvPr id="6" name="Rectangle 5"/>
          <p:cNvSpPr/>
          <p:nvPr/>
        </p:nvSpPr>
        <p:spPr>
          <a:xfrm>
            <a:off x="4050432" y="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04" b="19248"/>
          <a:stretch/>
        </p:blipFill>
        <p:spPr>
          <a:xfrm>
            <a:off x="1693835" y="1218369"/>
            <a:ext cx="5904695" cy="55430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70210" y="1218369"/>
            <a:ext cx="2864704" cy="54938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+B1: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+B2: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+B3: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1569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8" b="124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02288" y="2475069"/>
            <a:ext cx="3992449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FF669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BẠN NHỚ NHÉ!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2459869" y="3106011"/>
            <a:ext cx="7405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500" dirty="0">
              <a:solidFill>
                <a:srgbClr val="5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8324" y="168678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328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" r="5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16672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5074" y="557402"/>
            <a:ext cx="5835438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00D7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SẢN PHẨM THAM KHẢO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31550" r="30553" b="28450"/>
          <a:stretch/>
        </p:blipFill>
        <p:spPr>
          <a:xfrm>
            <a:off x="1906073" y="1524059"/>
            <a:ext cx="3463019" cy="3112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1" t="5737" b="13712"/>
          <a:stretch/>
        </p:blipFill>
        <p:spPr>
          <a:xfrm>
            <a:off x="5718218" y="1524059"/>
            <a:ext cx="4997003" cy="4028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5002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" r="5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16672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5074" y="557402"/>
            <a:ext cx="5835438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00D7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SẢN PHẨM THAM KHẢO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10" t="12770" r="16822" b="13427"/>
          <a:stretch/>
        </p:blipFill>
        <p:spPr>
          <a:xfrm>
            <a:off x="1714297" y="1428043"/>
            <a:ext cx="2809790" cy="2390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1" t="16714" r="4380" b="11736"/>
          <a:stretch/>
        </p:blipFill>
        <p:spPr>
          <a:xfrm>
            <a:off x="4875832" y="1428042"/>
            <a:ext cx="2658309" cy="2390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2" t="6385" r="4344" b="5916"/>
          <a:stretch/>
        </p:blipFill>
        <p:spPr>
          <a:xfrm>
            <a:off x="7070070" y="3965558"/>
            <a:ext cx="2869301" cy="2083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9" t="35493" r="14931" b="21127"/>
          <a:stretch/>
        </p:blipFill>
        <p:spPr>
          <a:xfrm>
            <a:off x="3916672" y="3965557"/>
            <a:ext cx="2769544" cy="208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1" t="24977" r="23792" b="33145"/>
          <a:stretch/>
        </p:blipFill>
        <p:spPr>
          <a:xfrm>
            <a:off x="7847249" y="1428042"/>
            <a:ext cx="2700548" cy="2390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0506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566</Words>
  <Application>Microsoft Office PowerPoint</Application>
  <PresentationFormat>Widescreen</PresentationFormat>
  <Paragraphs>54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85</cp:revision>
  <dcterms:created xsi:type="dcterms:W3CDTF">2023-07-11T08:51:56Z</dcterms:created>
  <dcterms:modified xsi:type="dcterms:W3CDTF">2024-01-17T14:19:34Z</dcterms:modified>
</cp:coreProperties>
</file>