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4" r:id="rId3"/>
    <p:sldId id="266" r:id="rId4"/>
    <p:sldId id="265" r:id="rId5"/>
    <p:sldId id="275" r:id="rId6"/>
    <p:sldId id="276" r:id="rId7"/>
    <p:sldId id="314" r:id="rId8"/>
    <p:sldId id="288" r:id="rId9"/>
    <p:sldId id="391" r:id="rId10"/>
    <p:sldId id="277" r:id="rId11"/>
    <p:sldId id="269" r:id="rId12"/>
    <p:sldId id="310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2308"/>
    <a:srgbClr val="25E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94662" autoAdjust="0"/>
  </p:normalViewPr>
  <p:slideViewPr>
    <p:cSldViewPr>
      <p:cViewPr varScale="1">
        <p:scale>
          <a:sx n="108" d="100"/>
          <a:sy n="108" d="100"/>
        </p:scale>
        <p:origin x="542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4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3930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3" y="1626453"/>
            <a:ext cx="914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pic>
        <p:nvPicPr>
          <p:cNvPr id="5" name="Lop chung ta doan ket - Nhac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4763152"/>
            <a:ext cx="487364" cy="365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3" y="905266"/>
            <a:ext cx="579967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4600" y="4257018"/>
            <a:ext cx="609600" cy="4572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148946" y="2889327"/>
            <a:ext cx="1995054" cy="11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196" y="20955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7" y="908007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31CCD3-5EC2-4227-AE0A-6C5FC56FD384}"/>
              </a:ext>
            </a:extLst>
          </p:cNvPr>
          <p:cNvSpPr/>
          <p:nvPr/>
        </p:nvSpPr>
        <p:spPr>
          <a:xfrm>
            <a:off x="1143000" y="1047750"/>
            <a:ext cx="6705600" cy="2667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4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91462" y="1428986"/>
            <a:ext cx="6861938" cy="1896907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hay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0"/>
            <a:ext cx="9364716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472794"/>
            <a:ext cx="7239000" cy="60424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DỤNG- PHÁT TRIỂN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4941" y="1615440"/>
            <a:ext cx="6558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483666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9835" y="-15321"/>
            <a:ext cx="9424551" cy="5166551"/>
            <a:chOff x="-59839" y="-15321"/>
            <a:chExt cx="9424552" cy="5166551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-4" y="7730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4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4: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 HƯƠNG ĐẤT NƯỚC</a:t>
              </a:r>
              <a:endPara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2: </a:t>
              </a:r>
              <a:r>
                <a:rPr lang="vi-VN" sz="32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vật với trang phục dân tộc</a:t>
              </a:r>
              <a:endPara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1-</a:t>
              </a: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9327" y="211954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9839" y="-15321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212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D0FFE7-AE4A-4A84-BBD6-01AE296D05BD}"/>
              </a:ext>
            </a:extLst>
          </p:cNvPr>
          <p:cNvSpPr/>
          <p:nvPr/>
        </p:nvSpPr>
        <p:spPr>
          <a:xfrm>
            <a:off x="830006" y="972359"/>
            <a:ext cx="7962894" cy="312621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020"/>
            <a:ext cx="1828800" cy="12613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71" y="3329450"/>
            <a:ext cx="1394832" cy="164155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674022" y="103165"/>
            <a:ext cx="3520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Mục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tiêu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4400" b="1" u="sng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6" y="3222018"/>
            <a:ext cx="1600197" cy="1856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072432"/>
            <a:ext cx="745598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8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27709" y="0"/>
            <a:ext cx="9150044" cy="5143500"/>
          </a:xfrm>
        </p:spPr>
      </p:pic>
    </p:spTree>
    <p:extLst>
      <p:ext uri="{BB962C8B-B14F-4D97-AF65-F5344CB8AC3E}">
        <p14:creationId xmlns:p14="http://schemas.microsoft.com/office/powerpoint/2010/main" val="1877296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B3A740-39DF-4A1C-89BB-FD978B508D73}"/>
              </a:ext>
            </a:extLst>
          </p:cNvPr>
          <p:cNvSpPr/>
          <p:nvPr/>
        </p:nvSpPr>
        <p:spPr>
          <a:xfrm>
            <a:off x="5565711" y="729199"/>
            <a:ext cx="3200400" cy="322917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36861" y="301408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447800" y="1927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88496" y="1063705"/>
            <a:ext cx="3037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0A3340-AC8C-49AA-8049-DB44184CD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" y="761587"/>
            <a:ext cx="4992877" cy="3161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997A330-8CAC-4D08-8881-7A905FDCB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8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372601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13335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KIẾN TẠO KIẾN THỨC- KỸ NĂNG</a:t>
            </a:r>
          </a:p>
        </p:txBody>
      </p:sp>
      <p:pic>
        <p:nvPicPr>
          <p:cNvPr id="2" name="Tạo nhân vật với trang phục dân tộc- cắt dán trang phục dân tộc- trang phục dân tộc-@THANTHIHUE">
            <a:hlinkClick r:id="" action="ppaction://media"/>
            <a:extLst>
              <a:ext uri="{FF2B5EF4-FFF2-40B4-BE49-F238E27FC236}">
                <a16:creationId xmlns:a16="http://schemas.microsoft.com/office/drawing/2014/main" id="{744BF913-E8D8-4EB8-B48C-D36D0A7D85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642937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5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30626-B19C-4C0F-8761-41279203D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742950"/>
            <a:ext cx="8229600" cy="3394472"/>
          </a:xfrm>
        </p:spPr>
        <p:txBody>
          <a:bodyPr/>
          <a:lstStyle/>
          <a:p>
            <a:r>
              <a:rPr lang="en-US" i="1" dirty="0" err="1"/>
              <a:t>Để</a:t>
            </a:r>
            <a:r>
              <a:rPr lang="en-US" i="1" dirty="0"/>
              <a:t> </a:t>
            </a:r>
            <a:r>
              <a:rPr lang="en-US" i="1" dirty="0" err="1"/>
              <a:t>tạo</a:t>
            </a:r>
            <a:r>
              <a:rPr lang="en-US" i="1" dirty="0"/>
              <a:t> </a:t>
            </a:r>
            <a:r>
              <a:rPr lang="en-US" i="1" dirty="0" err="1"/>
              <a:t>mô</a:t>
            </a:r>
            <a:r>
              <a:rPr lang="en-US" i="1" dirty="0"/>
              <a:t> </a:t>
            </a:r>
            <a:r>
              <a:rPr lang="en-US" i="1" dirty="0" err="1"/>
              <a:t>hình</a:t>
            </a:r>
            <a:r>
              <a:rPr lang="en-US" i="1" dirty="0"/>
              <a:t> </a:t>
            </a:r>
            <a:r>
              <a:rPr lang="en-US" i="1" dirty="0" err="1"/>
              <a:t>nhân</a:t>
            </a:r>
            <a:r>
              <a:rPr lang="en-US" i="1" dirty="0"/>
              <a:t> </a:t>
            </a:r>
            <a:r>
              <a:rPr lang="en-US" i="1" dirty="0" err="1"/>
              <a:t>vật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trang</a:t>
            </a:r>
            <a:r>
              <a:rPr lang="en-US" i="1" dirty="0"/>
              <a:t> </a:t>
            </a:r>
            <a:r>
              <a:rPr lang="en-US" i="1" dirty="0" err="1"/>
              <a:t>phục</a:t>
            </a:r>
            <a:r>
              <a:rPr lang="en-US" i="1" dirty="0"/>
              <a:t> </a:t>
            </a:r>
            <a:r>
              <a:rPr lang="en-US" i="1" dirty="0" err="1"/>
              <a:t>dân</a:t>
            </a:r>
            <a:r>
              <a:rPr lang="en-US" i="1" dirty="0"/>
              <a:t> </a:t>
            </a:r>
            <a:r>
              <a:rPr lang="en-US" i="1" dirty="0" err="1"/>
              <a:t>tộc</a:t>
            </a:r>
            <a:r>
              <a:rPr lang="en-US" i="1" dirty="0"/>
              <a:t> </a:t>
            </a:r>
            <a:r>
              <a:rPr lang="en-US" i="1" dirty="0" err="1"/>
              <a:t>cần</a:t>
            </a:r>
            <a:r>
              <a:rPr lang="en-US" i="1" dirty="0"/>
              <a:t> bao </a:t>
            </a:r>
            <a:r>
              <a:rPr lang="en-US" i="1" dirty="0" err="1"/>
              <a:t>nhiêu</a:t>
            </a:r>
            <a:r>
              <a:rPr lang="en-US" i="1" dirty="0"/>
              <a:t> </a:t>
            </a:r>
            <a:r>
              <a:rPr lang="en-US" i="1" dirty="0" err="1"/>
              <a:t>bước</a:t>
            </a:r>
            <a:r>
              <a:rPr lang="en-US" i="1" dirty="0"/>
              <a:t>?</a:t>
            </a:r>
            <a:endParaRPr lang="en-US" dirty="0"/>
          </a:p>
          <a:p>
            <a:r>
              <a:rPr lang="en-US" i="1" dirty="0" err="1"/>
              <a:t>Từ</a:t>
            </a:r>
            <a:r>
              <a:rPr lang="en-US" i="1" dirty="0"/>
              <a:t> </a:t>
            </a:r>
            <a:r>
              <a:rPr lang="en-US" i="1" dirty="0" err="1"/>
              <a:t>hình</a:t>
            </a:r>
            <a:r>
              <a:rPr lang="en-US" i="1" dirty="0"/>
              <a:t> </a:t>
            </a:r>
            <a:r>
              <a:rPr lang="en-US" i="1" dirty="0" err="1"/>
              <a:t>minh</a:t>
            </a:r>
            <a:r>
              <a:rPr lang="en-US" i="1" dirty="0"/>
              <a:t> </a:t>
            </a:r>
            <a:r>
              <a:rPr lang="en-US" i="1" dirty="0" err="1"/>
              <a:t>họa</a:t>
            </a:r>
            <a:r>
              <a:rPr lang="en-US" i="1" dirty="0"/>
              <a:t>, </a:t>
            </a:r>
            <a:r>
              <a:rPr lang="en-US" i="1" dirty="0" err="1"/>
              <a:t>em</a:t>
            </a:r>
            <a:r>
              <a:rPr lang="en-US" i="1" dirty="0"/>
              <a:t> </a:t>
            </a:r>
            <a:r>
              <a:rPr lang="en-US" i="1" dirty="0" err="1"/>
              <a:t>hãy</a:t>
            </a:r>
            <a:r>
              <a:rPr lang="en-US" i="1" dirty="0"/>
              <a:t> </a:t>
            </a:r>
            <a:r>
              <a:rPr lang="en-US" i="1" dirty="0" err="1"/>
              <a:t>nêu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</a:t>
            </a:r>
            <a:r>
              <a:rPr lang="en-US" i="1" dirty="0" err="1"/>
              <a:t>bước</a:t>
            </a:r>
            <a:r>
              <a:rPr lang="en-US" i="1" dirty="0"/>
              <a:t> </a:t>
            </a:r>
            <a:r>
              <a:rPr lang="en-US" i="1" dirty="0" err="1"/>
              <a:t>thực</a:t>
            </a:r>
            <a:r>
              <a:rPr lang="en-US" i="1" dirty="0"/>
              <a:t> </a:t>
            </a:r>
            <a:r>
              <a:rPr lang="en-US" i="1" dirty="0" err="1"/>
              <a:t>hiện</a:t>
            </a:r>
            <a:r>
              <a:rPr lang="en-US" i="1" dirty="0"/>
              <a:t> </a:t>
            </a:r>
            <a:r>
              <a:rPr lang="en-US" i="1" dirty="0" err="1"/>
              <a:t>tạo</a:t>
            </a:r>
            <a:r>
              <a:rPr lang="en-US" i="1" dirty="0"/>
              <a:t> </a:t>
            </a:r>
            <a:r>
              <a:rPr lang="en-US" i="1" dirty="0" err="1"/>
              <a:t>sản</a:t>
            </a:r>
            <a:r>
              <a:rPr lang="en-US" i="1" dirty="0"/>
              <a:t> </a:t>
            </a:r>
            <a:r>
              <a:rPr lang="en-US" i="1" dirty="0" err="1"/>
              <a:t>phẩm</a:t>
            </a:r>
            <a:r>
              <a:rPr lang="en-US" i="1" dirty="0"/>
              <a:t>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5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957"/>
            <a:ext cx="9144001" cy="52584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4301" y="-17972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tộc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" name="Curved Connector 6"/>
          <p:cNvCxnSpPr/>
          <p:nvPr/>
        </p:nvCxnSpPr>
        <p:spPr>
          <a:xfrm rot="16200000" flipH="1">
            <a:off x="3288719" y="907469"/>
            <a:ext cx="356761" cy="228600"/>
          </a:xfrm>
          <a:prstGeom prst="curvedConnector3">
            <a:avLst>
              <a:gd name="adj1" fmla="val 3674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D712A41-9399-444E-8697-48566C1A4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10543"/>
            <a:ext cx="4619625" cy="2028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4A1ED-EEA4-409D-AE99-8C9F7CED8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539368"/>
            <a:ext cx="4619625" cy="21336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0F07DA-C748-4EC5-9569-866622813499}"/>
              </a:ext>
            </a:extLst>
          </p:cNvPr>
          <p:cNvSpPr/>
          <p:nvPr/>
        </p:nvSpPr>
        <p:spPr>
          <a:xfrm>
            <a:off x="5105400" y="510543"/>
            <a:ext cx="3733800" cy="41624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B5: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3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962DBE8A-84B7-493B-904D-DED201AF5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4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1">
            <a:extLst>
              <a:ext uri="{FF2B5EF4-FFF2-40B4-BE49-F238E27FC236}">
                <a16:creationId xmlns:a16="http://schemas.microsoft.com/office/drawing/2014/main" id="{71CBF4CD-6A01-493D-B0DC-BA03C9FF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020" y="94559"/>
            <a:ext cx="32575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altLang="en-US" sz="27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D0A213-6ECA-458D-8F89-C13091E6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96949"/>
            <a:ext cx="6115097" cy="4313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401</Words>
  <Application>Microsoft Office PowerPoint</Application>
  <PresentationFormat>On-screen Show (16:9)</PresentationFormat>
  <Paragraphs>40</Paragraphs>
  <Slides>12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等线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Admin</cp:lastModifiedBy>
  <cp:revision>87</cp:revision>
  <dcterms:created xsi:type="dcterms:W3CDTF">2021-08-23T13:19:13Z</dcterms:created>
  <dcterms:modified xsi:type="dcterms:W3CDTF">2024-01-17T14:36:20Z</dcterms:modified>
</cp:coreProperties>
</file>