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wdp" ContentType="image/vnd.ms-photo"/>
  <Default Extension="png" ContentType="image/png"/>
  <Default Extension="emf" ContentType="image/x-emf"/>
  <Default Extension="wmf" ContentType="image/x-w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10.svg" ContentType="image/svg+xml"/>
  <Override PartName="/ppt/media/image112.svg" ContentType="image/svg+xml"/>
  <Override PartName="/ppt/media/image11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3" r:id="rId4"/>
    <p:sldMasterId id="2147483685" r:id="rId5"/>
    <p:sldMasterId id="2147483697" r:id="rId6"/>
    <p:sldMasterId id="2147483709" r:id="rId7"/>
  </p:sldMasterIdLst>
  <p:notesMasterIdLst>
    <p:notesMasterId r:id="rId9"/>
  </p:notesMasterIdLst>
  <p:sldIdLst>
    <p:sldId id="257" r:id="rId8"/>
    <p:sldId id="259" r:id="rId10"/>
    <p:sldId id="261" r:id="rId11"/>
    <p:sldId id="262" r:id="rId12"/>
    <p:sldId id="263" r:id="rId13"/>
    <p:sldId id="265" r:id="rId14"/>
    <p:sldId id="264" r:id="rId15"/>
    <p:sldId id="266" r:id="rId16"/>
    <p:sldId id="3787" r:id="rId17"/>
    <p:sldId id="3928" r:id="rId18"/>
    <p:sldId id="3792" r:id="rId19"/>
    <p:sldId id="3824" r:id="rId20"/>
    <p:sldId id="3825" r:id="rId21"/>
    <p:sldId id="3930" r:id="rId22"/>
    <p:sldId id="3826" r:id="rId23"/>
    <p:sldId id="3936" r:id="rId24"/>
    <p:sldId id="3858" r:id="rId25"/>
    <p:sldId id="3916" r:id="rId26"/>
    <p:sldId id="3917" r:id="rId27"/>
    <p:sldId id="3892" r:id="rId28"/>
    <p:sldId id="3893" r:id="rId29"/>
    <p:sldId id="3822" r:id="rId30"/>
    <p:sldId id="3897" r:id="rId31"/>
    <p:sldId id="3899" r:id="rId32"/>
    <p:sldId id="3900" r:id="rId33"/>
    <p:sldId id="3902" r:id="rId34"/>
    <p:sldId id="3903" r:id="rId35"/>
    <p:sldId id="3920" r:id="rId36"/>
    <p:sldId id="3904" r:id="rId37"/>
    <p:sldId id="3823" r:id="rId38"/>
    <p:sldId id="3906" r:id="rId39"/>
    <p:sldId id="3931" r:id="rId40"/>
    <p:sldId id="3932" r:id="rId41"/>
    <p:sldId id="361" r:id="rId42"/>
    <p:sldId id="3933" r:id="rId43"/>
    <p:sldId id="3934" r:id="rId44"/>
    <p:sldId id="3935" r:id="rId45"/>
    <p:sldId id="3926" r:id="rId46"/>
    <p:sldId id="3929" r:id="rId47"/>
    <p:sldId id="393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093" autoAdjust="0"/>
  </p:normalViewPr>
  <p:slideViewPr>
    <p:cSldViewPr snapToGrid="0">
      <p:cViewPr>
        <p:scale>
          <a:sx n="30" d="100"/>
          <a:sy n="30" d="100"/>
        </p:scale>
        <p:origin x="1988" y="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Master" Target="slideMasters/slideMaster4.xml"/><Relationship Id="rId49" Type="http://schemas.openxmlformats.org/officeDocument/2006/relationships/presProps" Target="presProps.xml"/><Relationship Id="rId48" Type="http://schemas.openxmlformats.org/officeDocument/2006/relationships/slide" Target="slides/slide40.xml"/><Relationship Id="rId47" Type="http://schemas.openxmlformats.org/officeDocument/2006/relationships/slide" Target="slides/slide39.xml"/><Relationship Id="rId46" Type="http://schemas.openxmlformats.org/officeDocument/2006/relationships/slide" Target="slides/slide38.xml"/><Relationship Id="rId45" Type="http://schemas.openxmlformats.org/officeDocument/2006/relationships/slide" Target="slides/slide37.xml"/><Relationship Id="rId44" Type="http://schemas.openxmlformats.org/officeDocument/2006/relationships/slide" Target="slides/slide36.xml"/><Relationship Id="rId43" Type="http://schemas.openxmlformats.org/officeDocument/2006/relationships/slide" Target="slides/slide35.xml"/><Relationship Id="rId42" Type="http://schemas.openxmlformats.org/officeDocument/2006/relationships/slide" Target="slides/slide34.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4.vml.rels><?xml version="1.0" encoding="UTF-8" standalone="yes"?>
<Relationships xmlns="http://schemas.openxmlformats.org/package/2006/relationships"><Relationship Id="rId4" Type="http://schemas.openxmlformats.org/officeDocument/2006/relationships/image" Target="../media/image99.wmf"/><Relationship Id="rId3" Type="http://schemas.openxmlformats.org/officeDocument/2006/relationships/image" Target="../media/image98.wmf"/><Relationship Id="rId2" Type="http://schemas.openxmlformats.org/officeDocument/2006/relationships/image" Target="../media/image97.wmf"/><Relationship Id="rId1" Type="http://schemas.openxmlformats.org/officeDocument/2006/relationships/image" Target="../media/image9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3CF30-9088-4B34-AE26-9519A8AAC9B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47D61-1054-4FBB-B0E4-DC0F6B72011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8EF47D61-1054-4FBB-B0E4-DC0F6B720119}"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fld>
            <a:endParaRPr lang="zh-CN" alt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fld>
            <a:endParaRPr lang="zh-CN" alt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fld>
            <a:endParaRPr lang="zh-CN" alt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endParaRPr lang="zh-CN" altLang="en-US" dirty="0"/>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endParaRPr lang="zh-CN" altLang="en-US" dirty="0"/>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endParaRPr lang="zh-CN" altLang="en-US" dirty="0"/>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endParaRPr lang="zh-CN" altLang="en-US" dirty="0"/>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endParaRPr lang="zh-CN" altLang="en-US" dirty="0"/>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endParaRPr lang="zh-CN" altLang="en-US" dirty="0"/>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endParaRPr lang="zh-CN" altLang="en-US" dirty="0"/>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endParaRPr lang="zh-CN" altLang="en-US" dirty="0"/>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fld>
            <a:endParaRPr lang="zh-CN" alt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endParaRPr lang="zh-CN" altLang="en-US" dirty="0"/>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endParaRPr lang="zh-CN" altLang="en-US" dirty="0"/>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endParaRPr lang="zh-CN" altLang="en-US" dirty="0"/>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endParaRPr lang="zh-CN" altLang="en-US" dirty="0"/>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1F0FC81-E11D-47C9-8F99-AFC068A3EAA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1F0FC81-E11D-47C9-8F99-AFC068A3EAA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1F0FC81-E11D-47C9-8F99-AFC068A3EAA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1F0FC81-E11D-47C9-8F99-AFC068A3EAA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1F0FC81-E11D-47C9-8F99-AFC068A3EAA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1F0FC81-E11D-47C9-8F99-AFC068A3EAA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fld>
            <a:endParaRPr lang="zh-CN" alt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1F0FC81-E11D-47C9-8F99-AFC068A3EAA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1F0FC81-E11D-47C9-8F99-AFC068A3EAA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1F0FC81-E11D-47C9-8F99-AFC068A3EAA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1F0FC81-E11D-47C9-8F99-AFC068A3EAA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fld>
            <a:endParaRPr lang="zh-CN" alt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fld>
            <a:endParaRPr lang="en-US">
              <a:solidFill>
                <a:prstClr val="black">
                  <a:tint val="75000"/>
                </a:prst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fld>
            <a:endParaRPr lang="zh-CN" altLang="en-US"/>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fld>
            <a:endParaRPr lang="zh-CN" altLang="en-US"/>
          </a:p>
        </p:txBody>
      </p:sp>
    </p:spTree>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fld>
            <a:endParaRPr lang="zh-CN" alt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fld>
            <a:endParaRPr lang="zh-CN" alt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fld>
            <a:endParaRPr lang="zh-CN" alt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1.jpeg"/><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2" Type="http://schemas.openxmlformats.org/officeDocument/2006/relationships/theme" Target="../theme/theme4.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3" Type="http://schemas.openxmlformats.org/officeDocument/2006/relationships/theme" Target="../theme/theme5.xml"/><Relationship Id="rId12" Type="http://schemas.openxmlformats.org/officeDocument/2006/relationships/image" Target="../media/image4.png"/><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5.xml"/><Relationship Id="rId8" Type="http://schemas.openxmlformats.org/officeDocument/2006/relationships/slideLayout" Target="../slideLayouts/slideLayout64.xml"/><Relationship Id="rId7" Type="http://schemas.openxmlformats.org/officeDocument/2006/relationships/slideLayout" Target="../slideLayouts/slideLayout63.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 Type="http://schemas.openxmlformats.org/officeDocument/2006/relationships/slideLayout" Target="../slideLayouts/slideLayout58.xml"/><Relationship Id="rId12" Type="http://schemas.openxmlformats.org/officeDocument/2006/relationships/theme" Target="../theme/theme6.xml"/><Relationship Id="rId11" Type="http://schemas.openxmlformats.org/officeDocument/2006/relationships/slideLayout" Target="../slideLayouts/slideLayout67.xml"/><Relationship Id="rId10" Type="http://schemas.openxmlformats.org/officeDocument/2006/relationships/slideLayout" Target="../slideLayouts/slideLayout66.xml"/><Relationship Id="rId1"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0" name="Picture 5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61" name="Picture 6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2" name="Picture 6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2000" t="-1000" b="-3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3.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image" Target="../media/image3.emf"/></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53.png"/><Relationship Id="rId7" Type="http://schemas.openxmlformats.org/officeDocument/2006/relationships/image" Target="../media/image50.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4.emf"/><Relationship Id="rId3" Type="http://schemas.openxmlformats.org/officeDocument/2006/relationships/image" Target="../media/image43.png"/><Relationship Id="rId2" Type="http://schemas.openxmlformats.org/officeDocument/2006/relationships/image" Target="../media/image42.png"/><Relationship Id="rId10" Type="http://schemas.openxmlformats.org/officeDocument/2006/relationships/notesSlide" Target="../notesSlides/notesSlide7.xml"/><Relationship Id="rId1" Type="http://schemas.openxmlformats.org/officeDocument/2006/relationships/image" Target="../media/image41.jpeg"/></Relationships>
</file>

<file path=ppt/slides/_rels/slide11.xml.rels><?xml version="1.0" encoding="UTF-8" standalone="yes"?>
<Relationships xmlns="http://schemas.openxmlformats.org/package/2006/relationships"><Relationship Id="rId9" Type="http://schemas.openxmlformats.org/officeDocument/2006/relationships/image" Target="../media/image58.emf"/><Relationship Id="rId8" Type="http://schemas.openxmlformats.org/officeDocument/2006/relationships/image" Target="../media/image45.emf"/><Relationship Id="rId7" Type="http://schemas.openxmlformats.org/officeDocument/2006/relationships/image" Target="../media/image57.emf"/><Relationship Id="rId6" Type="http://schemas.openxmlformats.org/officeDocument/2006/relationships/image" Target="../media/image44.emf"/><Relationship Id="rId5" Type="http://schemas.openxmlformats.org/officeDocument/2006/relationships/image" Target="../media/image56.emf"/><Relationship Id="rId4" Type="http://schemas.openxmlformats.org/officeDocument/2006/relationships/image" Target="../media/image55.emf"/><Relationship Id="rId3" Type="http://schemas.openxmlformats.org/officeDocument/2006/relationships/image" Target="../media/image43.png"/><Relationship Id="rId2" Type="http://schemas.openxmlformats.org/officeDocument/2006/relationships/image" Target="../media/image42.png"/><Relationship Id="rId14" Type="http://schemas.openxmlformats.org/officeDocument/2006/relationships/notesSlide" Target="../notesSlides/notesSlide8.xml"/><Relationship Id="rId13" Type="http://schemas.openxmlformats.org/officeDocument/2006/relationships/slideLayout" Target="../slideLayouts/slideLayout1.xml"/><Relationship Id="rId12" Type="http://schemas.openxmlformats.org/officeDocument/2006/relationships/image" Target="../media/image61.png"/><Relationship Id="rId11" Type="http://schemas.openxmlformats.org/officeDocument/2006/relationships/image" Target="../media/image60.png"/><Relationship Id="rId10" Type="http://schemas.openxmlformats.org/officeDocument/2006/relationships/image" Target="../media/image59.emf"/><Relationship Id="rId1" Type="http://schemas.openxmlformats.org/officeDocument/2006/relationships/image" Target="../media/image54.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6.png"/><Relationship Id="rId7" Type="http://schemas.openxmlformats.org/officeDocument/2006/relationships/image" Target="../media/image65.png"/><Relationship Id="rId6" Type="http://schemas.openxmlformats.org/officeDocument/2006/relationships/image" Target="../media/image64.png"/><Relationship Id="rId5" Type="http://schemas.openxmlformats.org/officeDocument/2006/relationships/image" Target="../media/image50.png"/><Relationship Id="rId4" Type="http://schemas.openxmlformats.org/officeDocument/2006/relationships/image" Target="../media/image63.emf"/><Relationship Id="rId3" Type="http://schemas.openxmlformats.org/officeDocument/2006/relationships/image" Target="../media/image49.png"/><Relationship Id="rId2" Type="http://schemas.openxmlformats.org/officeDocument/2006/relationships/image" Target="../media/image48.png"/><Relationship Id="rId10" Type="http://schemas.openxmlformats.org/officeDocument/2006/relationships/notesSlide" Target="../notesSlides/notesSlide9.xml"/><Relationship Id="rId1" Type="http://schemas.openxmlformats.org/officeDocument/2006/relationships/image" Target="../media/image62.png"/></Relationships>
</file>

<file path=ppt/slides/_rels/slide13.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png"/><Relationship Id="rId7" Type="http://schemas.openxmlformats.org/officeDocument/2006/relationships/image" Target="../media/image65.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3" Type="http://schemas.openxmlformats.org/officeDocument/2006/relationships/notesSlide" Target="../notesSlides/notesSlide10.xml"/><Relationship Id="rId12" Type="http://schemas.openxmlformats.org/officeDocument/2006/relationships/slideLayout" Target="../slideLayouts/slideLayout2.xml"/><Relationship Id="rId11" Type="http://schemas.openxmlformats.org/officeDocument/2006/relationships/image" Target="../media/image70.png"/><Relationship Id="rId10" Type="http://schemas.openxmlformats.org/officeDocument/2006/relationships/image" Target="../media/image69.png"/><Relationship Id="rId1" Type="http://schemas.openxmlformats.org/officeDocument/2006/relationships/image" Target="../media/image55.emf"/></Relationships>
</file>

<file path=ppt/slides/_rels/slide14.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png"/><Relationship Id="rId7" Type="http://schemas.openxmlformats.org/officeDocument/2006/relationships/image" Target="../media/image65.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1" Type="http://schemas.openxmlformats.org/officeDocument/2006/relationships/notesSlide" Target="../notesSlides/notesSlide11.xml"/><Relationship Id="rId10" Type="http://schemas.openxmlformats.org/officeDocument/2006/relationships/slideLayout" Target="../slideLayouts/slideLayout2.xml"/><Relationship Id="rId1" Type="http://schemas.openxmlformats.org/officeDocument/2006/relationships/image" Target="../media/image55.emf"/></Relationships>
</file>

<file path=ppt/slides/_rels/slide15.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png"/><Relationship Id="rId7" Type="http://schemas.openxmlformats.org/officeDocument/2006/relationships/image" Target="../media/image65.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1" Type="http://schemas.openxmlformats.org/officeDocument/2006/relationships/notesSlide" Target="../notesSlides/notesSlide12.xml"/><Relationship Id="rId10" Type="http://schemas.openxmlformats.org/officeDocument/2006/relationships/slideLayout" Target="../slideLayouts/slideLayout2.xml"/><Relationship Id="rId1" Type="http://schemas.openxmlformats.org/officeDocument/2006/relationships/image" Target="../media/image55.emf"/></Relationships>
</file>

<file path=ppt/slides/_rels/slide16.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png"/><Relationship Id="rId7" Type="http://schemas.openxmlformats.org/officeDocument/2006/relationships/image" Target="../media/image65.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2" Type="http://schemas.openxmlformats.org/officeDocument/2006/relationships/notesSlide" Target="../notesSlides/notesSlide13.xml"/><Relationship Id="rId11" Type="http://schemas.openxmlformats.org/officeDocument/2006/relationships/slideLayout" Target="../slideLayouts/slideLayout2.xml"/><Relationship Id="rId10" Type="http://schemas.openxmlformats.org/officeDocument/2006/relationships/image" Target="../media/image71.png"/><Relationship Id="rId1" Type="http://schemas.openxmlformats.org/officeDocument/2006/relationships/image" Target="../media/image55.emf"/></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73.png"/><Relationship Id="rId1" Type="http://schemas.openxmlformats.org/officeDocument/2006/relationships/image" Target="../media/image72.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73.png"/><Relationship Id="rId7" Type="http://schemas.openxmlformats.org/officeDocument/2006/relationships/image" Target="../media/image59.emf"/><Relationship Id="rId6" Type="http://schemas.openxmlformats.org/officeDocument/2006/relationships/image" Target="../media/image58.emf"/><Relationship Id="rId5" Type="http://schemas.openxmlformats.org/officeDocument/2006/relationships/image" Target="../media/image45.emf"/><Relationship Id="rId4" Type="http://schemas.openxmlformats.org/officeDocument/2006/relationships/image" Target="../media/image44.emf"/><Relationship Id="rId3" Type="http://schemas.openxmlformats.org/officeDocument/2006/relationships/image" Target="../media/image56.emf"/><Relationship Id="rId2" Type="http://schemas.openxmlformats.org/officeDocument/2006/relationships/image" Target="../media/image55.emf"/><Relationship Id="rId11" Type="http://schemas.openxmlformats.org/officeDocument/2006/relationships/notesSlide" Target="../notesSlides/notesSlide15.xml"/><Relationship Id="rId10" Type="http://schemas.openxmlformats.org/officeDocument/2006/relationships/vmlDrawing" Target="../drawings/vmlDrawing2.vml"/><Relationship Id="rId1" Type="http://schemas.openxmlformats.org/officeDocument/2006/relationships/image" Target="../media/image75.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73.png"/><Relationship Id="rId7" Type="http://schemas.openxmlformats.org/officeDocument/2006/relationships/image" Target="../media/image77.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1" Type="http://schemas.openxmlformats.org/officeDocument/2006/relationships/notesSlide" Target="../notesSlides/notesSlide16.xml"/><Relationship Id="rId10" Type="http://schemas.openxmlformats.org/officeDocument/2006/relationships/vmlDrawing" Target="../drawings/vmlDrawing3.vml"/><Relationship Id="rId1" Type="http://schemas.openxmlformats.org/officeDocument/2006/relationships/image" Target="../media/image55.emf"/></Relationships>
</file>

<file path=ppt/slides/_rels/slide2.xml.rels><?xml version="1.0" encoding="UTF-8" standalone="yes"?>
<Relationships xmlns="http://schemas.openxmlformats.org/package/2006/relationships"><Relationship Id="rId9" Type="http://schemas.openxmlformats.org/officeDocument/2006/relationships/image" Target="../media/image14.png"/><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image" Target="../media/image13.png"/><Relationship Id="rId5" Type="http://schemas.microsoft.com/office/2007/relationships/hdphoto" Target="../media/image12.wdp"/><Relationship Id="rId4" Type="http://schemas.openxmlformats.org/officeDocument/2006/relationships/image" Target="../media/image11.png"/><Relationship Id="rId3" Type="http://schemas.microsoft.com/office/2007/relationships/hdphoto" Target="../media/image10.wdp"/><Relationship Id="rId2" Type="http://schemas.openxmlformats.org/officeDocument/2006/relationships/image" Target="../media/image9.png"/><Relationship Id="rId11" Type="http://schemas.openxmlformats.org/officeDocument/2006/relationships/notesSlide" Target="../notesSlides/notesSlide2.xml"/><Relationship Id="rId10" Type="http://schemas.openxmlformats.org/officeDocument/2006/relationships/slideLayout" Target="../slideLayouts/slideLayout30.xml"/><Relationship Id="rId1" Type="http://schemas.openxmlformats.org/officeDocument/2006/relationships/image" Target="../media/image8.jpeg"/></Relationships>
</file>

<file path=ppt/slides/_rels/slide20.xml.rels><?xml version="1.0" encoding="UTF-8" standalone="yes"?>
<Relationships xmlns="http://schemas.openxmlformats.org/package/2006/relationships"><Relationship Id="rId9" Type="http://schemas.openxmlformats.org/officeDocument/2006/relationships/image" Target="../media/image64.png"/><Relationship Id="rId8" Type="http://schemas.openxmlformats.org/officeDocument/2006/relationships/image" Target="../media/image59.emf"/><Relationship Id="rId7" Type="http://schemas.openxmlformats.org/officeDocument/2006/relationships/image" Target="../media/image58.emf"/><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56.emf"/><Relationship Id="rId3" Type="http://schemas.openxmlformats.org/officeDocument/2006/relationships/image" Target="../media/image55.emf"/><Relationship Id="rId2" Type="http://schemas.openxmlformats.org/officeDocument/2006/relationships/image" Target="../media/image80.png"/><Relationship Id="rId14" Type="http://schemas.openxmlformats.org/officeDocument/2006/relationships/notesSlide" Target="../notesSlides/notesSlide17.xml"/><Relationship Id="rId13" Type="http://schemas.openxmlformats.org/officeDocument/2006/relationships/slideLayout" Target="../slideLayouts/slideLayout2.xml"/><Relationship Id="rId12" Type="http://schemas.openxmlformats.org/officeDocument/2006/relationships/image" Target="../media/image83.png"/><Relationship Id="rId11" Type="http://schemas.openxmlformats.org/officeDocument/2006/relationships/image" Target="../media/image82.png"/><Relationship Id="rId10" Type="http://schemas.openxmlformats.org/officeDocument/2006/relationships/image" Target="../media/image81.png"/><Relationship Id="rId1" Type="http://schemas.openxmlformats.org/officeDocument/2006/relationships/image" Target="../media/image79.png"/></Relationships>
</file>

<file path=ppt/slides/_rels/slide21.xml.rels><?xml version="1.0" encoding="UTF-8" standalone="yes"?>
<Relationships xmlns="http://schemas.openxmlformats.org/package/2006/relationships"><Relationship Id="rId9" Type="http://schemas.openxmlformats.org/officeDocument/2006/relationships/image" Target="../media/image64.png"/><Relationship Id="rId8" Type="http://schemas.openxmlformats.org/officeDocument/2006/relationships/image" Target="../media/image59.emf"/><Relationship Id="rId7" Type="http://schemas.openxmlformats.org/officeDocument/2006/relationships/image" Target="../media/image58.emf"/><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56.emf"/><Relationship Id="rId3" Type="http://schemas.openxmlformats.org/officeDocument/2006/relationships/image" Target="../media/image55.emf"/><Relationship Id="rId2" Type="http://schemas.openxmlformats.org/officeDocument/2006/relationships/image" Target="../media/image80.png"/><Relationship Id="rId14" Type="http://schemas.openxmlformats.org/officeDocument/2006/relationships/notesSlide" Target="../notesSlides/notesSlide18.xml"/><Relationship Id="rId13" Type="http://schemas.openxmlformats.org/officeDocument/2006/relationships/slideLayout" Target="../slideLayouts/slideLayout2.xml"/><Relationship Id="rId12" Type="http://schemas.openxmlformats.org/officeDocument/2006/relationships/image" Target="../media/image84.png"/><Relationship Id="rId11" Type="http://schemas.openxmlformats.org/officeDocument/2006/relationships/image" Target="../media/image63.emf"/><Relationship Id="rId10" Type="http://schemas.openxmlformats.org/officeDocument/2006/relationships/image" Target="../media/image82.png"/><Relationship Id="rId1" Type="http://schemas.openxmlformats.org/officeDocument/2006/relationships/image" Target="../media/image79.png"/></Relationships>
</file>

<file path=ppt/slides/_rels/slide22.xml.rels><?xml version="1.0" encoding="UTF-8" standalone="yes"?>
<Relationships xmlns="http://schemas.openxmlformats.org/package/2006/relationships"><Relationship Id="rId9" Type="http://schemas.openxmlformats.org/officeDocument/2006/relationships/image" Target="../media/image58.emf"/><Relationship Id="rId8" Type="http://schemas.openxmlformats.org/officeDocument/2006/relationships/image" Target="../media/image45.emf"/><Relationship Id="rId7" Type="http://schemas.openxmlformats.org/officeDocument/2006/relationships/image" Target="../media/image57.emf"/><Relationship Id="rId6" Type="http://schemas.openxmlformats.org/officeDocument/2006/relationships/image" Target="../media/image44.emf"/><Relationship Id="rId5" Type="http://schemas.openxmlformats.org/officeDocument/2006/relationships/image" Target="../media/image56.emf"/><Relationship Id="rId4" Type="http://schemas.openxmlformats.org/officeDocument/2006/relationships/image" Target="../media/image55.emf"/><Relationship Id="rId3" Type="http://schemas.openxmlformats.org/officeDocument/2006/relationships/image" Target="../media/image43.png"/><Relationship Id="rId2" Type="http://schemas.openxmlformats.org/officeDocument/2006/relationships/image" Target="../media/image42.png"/><Relationship Id="rId14" Type="http://schemas.openxmlformats.org/officeDocument/2006/relationships/notesSlide" Target="../notesSlides/notesSlide19.xml"/><Relationship Id="rId13" Type="http://schemas.openxmlformats.org/officeDocument/2006/relationships/slideLayout" Target="../slideLayouts/slideLayout1.xml"/><Relationship Id="rId12" Type="http://schemas.openxmlformats.org/officeDocument/2006/relationships/image" Target="../media/image85.png"/><Relationship Id="rId11" Type="http://schemas.openxmlformats.org/officeDocument/2006/relationships/image" Target="../media/image60.png"/><Relationship Id="rId10" Type="http://schemas.openxmlformats.org/officeDocument/2006/relationships/image" Target="../media/image59.emf"/><Relationship Id="rId1" Type="http://schemas.openxmlformats.org/officeDocument/2006/relationships/image" Target="../media/image54.pn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6.png"/><Relationship Id="rId7" Type="http://schemas.openxmlformats.org/officeDocument/2006/relationships/image" Target="../media/image62.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0" Type="http://schemas.openxmlformats.org/officeDocument/2006/relationships/notesSlide" Target="../notesSlides/notesSlide20.xml"/><Relationship Id="rId1" Type="http://schemas.openxmlformats.org/officeDocument/2006/relationships/image" Target="../media/image55.emf"/></Relationships>
</file>

<file path=ppt/slides/_rels/slide24.xml.rels><?xml version="1.0" encoding="UTF-8" standalone="yes"?>
<Relationships xmlns="http://schemas.openxmlformats.org/package/2006/relationships"><Relationship Id="rId9" Type="http://schemas.openxmlformats.org/officeDocument/2006/relationships/image" Target="../media/image86.png"/><Relationship Id="rId8" Type="http://schemas.openxmlformats.org/officeDocument/2006/relationships/image" Target="../media/image72.png"/><Relationship Id="rId7" Type="http://schemas.openxmlformats.org/officeDocument/2006/relationships/image" Target="../media/image62.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1" Type="http://schemas.openxmlformats.org/officeDocument/2006/relationships/notesSlide" Target="../notesSlides/notesSlide21.xml"/><Relationship Id="rId10" Type="http://schemas.openxmlformats.org/officeDocument/2006/relationships/slideLayout" Target="../slideLayouts/slideLayout2.xml"/><Relationship Id="rId1" Type="http://schemas.openxmlformats.org/officeDocument/2006/relationships/image" Target="../media/image55.emf"/></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6.png"/><Relationship Id="rId7" Type="http://schemas.openxmlformats.org/officeDocument/2006/relationships/image" Target="../media/image62.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0" Type="http://schemas.openxmlformats.org/officeDocument/2006/relationships/notesSlide" Target="../notesSlides/notesSlide22.xml"/><Relationship Id="rId1" Type="http://schemas.openxmlformats.org/officeDocument/2006/relationships/image" Target="../media/image55.emf"/></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6.png"/><Relationship Id="rId7" Type="http://schemas.openxmlformats.org/officeDocument/2006/relationships/image" Target="../media/image87.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0" Type="http://schemas.openxmlformats.org/officeDocument/2006/relationships/notesSlide" Target="../notesSlides/notesSlide23.xml"/><Relationship Id="rId1" Type="http://schemas.openxmlformats.org/officeDocument/2006/relationships/image" Target="../media/image55.emf"/></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6.png"/><Relationship Id="rId7" Type="http://schemas.openxmlformats.org/officeDocument/2006/relationships/image" Target="../media/image87.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0" Type="http://schemas.openxmlformats.org/officeDocument/2006/relationships/notesSlide" Target="../notesSlides/notesSlide24.xml"/><Relationship Id="rId1" Type="http://schemas.openxmlformats.org/officeDocument/2006/relationships/image" Target="../media/image55.emf"/></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86.png"/><Relationship Id="rId7" Type="http://schemas.openxmlformats.org/officeDocument/2006/relationships/image" Target="../media/image87.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0" Type="http://schemas.openxmlformats.org/officeDocument/2006/relationships/notesSlide" Target="../notesSlides/notesSlide25.xml"/><Relationship Id="rId1" Type="http://schemas.openxmlformats.org/officeDocument/2006/relationships/image" Target="../media/image55.emf"/></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xml"/><Relationship Id="rId2" Type="http://schemas.openxmlformats.org/officeDocument/2006/relationships/image" Target="../media/image70.png"/><Relationship Id="rId1" Type="http://schemas.openxmlformats.org/officeDocument/2006/relationships/image" Target="../media/image88.png"/></Relationships>
</file>

<file path=ppt/slides/_rels/slide3.xml.rels><?xml version="1.0" encoding="UTF-8" standalone="yes"?>
<Relationships xmlns="http://schemas.openxmlformats.org/package/2006/relationships"><Relationship Id="rId9" Type="http://schemas.microsoft.com/office/2007/relationships/hdphoto" Target="../media/image23.wdp"/><Relationship Id="rId8" Type="http://schemas.openxmlformats.org/officeDocument/2006/relationships/image" Target="../media/image22.png"/><Relationship Id="rId7" Type="http://schemas.microsoft.com/office/2007/relationships/hdphoto" Target="../media/image21.wdp"/><Relationship Id="rId6" Type="http://schemas.openxmlformats.org/officeDocument/2006/relationships/image" Target="../media/image20.png"/><Relationship Id="rId5" Type="http://schemas.microsoft.com/office/2007/relationships/hdphoto" Target="../media/image19.wdp"/><Relationship Id="rId4" Type="http://schemas.openxmlformats.org/officeDocument/2006/relationships/image" Target="../media/image18.png"/><Relationship Id="rId3" Type="http://schemas.microsoft.com/office/2007/relationships/hdphoto" Target="../media/image17.wdp"/><Relationship Id="rId2" Type="http://schemas.openxmlformats.org/officeDocument/2006/relationships/image" Target="../media/image16.png"/><Relationship Id="rId14" Type="http://schemas.openxmlformats.org/officeDocument/2006/relationships/notesSlide" Target="../notesSlides/notesSlide3.xml"/><Relationship Id="rId13" Type="http://schemas.openxmlformats.org/officeDocument/2006/relationships/slideLayout" Target="../slideLayouts/slideLayout30.xml"/><Relationship Id="rId12" Type="http://schemas.microsoft.com/office/2007/relationships/hdphoto" Target="../media/image26.wdp"/><Relationship Id="rId11" Type="http://schemas.openxmlformats.org/officeDocument/2006/relationships/image" Target="../media/image25.png"/><Relationship Id="rId10" Type="http://schemas.openxmlformats.org/officeDocument/2006/relationships/image" Target="../media/image24.png"/><Relationship Id="rId1" Type="http://schemas.openxmlformats.org/officeDocument/2006/relationships/image" Target="../media/image15.jpeg"/></Relationships>
</file>

<file path=ppt/slides/_rels/slide30.xml.rels><?xml version="1.0" encoding="UTF-8" standalone="yes"?>
<Relationships xmlns="http://schemas.openxmlformats.org/package/2006/relationships"><Relationship Id="rId9" Type="http://schemas.openxmlformats.org/officeDocument/2006/relationships/image" Target="../media/image58.emf"/><Relationship Id="rId8" Type="http://schemas.openxmlformats.org/officeDocument/2006/relationships/image" Target="../media/image45.emf"/><Relationship Id="rId7" Type="http://schemas.openxmlformats.org/officeDocument/2006/relationships/image" Target="../media/image57.emf"/><Relationship Id="rId6" Type="http://schemas.openxmlformats.org/officeDocument/2006/relationships/image" Target="../media/image44.emf"/><Relationship Id="rId5" Type="http://schemas.openxmlformats.org/officeDocument/2006/relationships/image" Target="../media/image56.emf"/><Relationship Id="rId4" Type="http://schemas.openxmlformats.org/officeDocument/2006/relationships/image" Target="../media/image55.emf"/><Relationship Id="rId3" Type="http://schemas.openxmlformats.org/officeDocument/2006/relationships/image" Target="../media/image43.png"/><Relationship Id="rId2" Type="http://schemas.openxmlformats.org/officeDocument/2006/relationships/image" Target="../media/image42.png"/><Relationship Id="rId14" Type="http://schemas.openxmlformats.org/officeDocument/2006/relationships/notesSlide" Target="../notesSlides/notesSlide27.xml"/><Relationship Id="rId13" Type="http://schemas.openxmlformats.org/officeDocument/2006/relationships/slideLayout" Target="../slideLayouts/slideLayout1.xml"/><Relationship Id="rId12" Type="http://schemas.openxmlformats.org/officeDocument/2006/relationships/image" Target="../media/image89.png"/><Relationship Id="rId11" Type="http://schemas.openxmlformats.org/officeDocument/2006/relationships/image" Target="../media/image60.png"/><Relationship Id="rId10" Type="http://schemas.openxmlformats.org/officeDocument/2006/relationships/image" Target="../media/image59.emf"/><Relationship Id="rId1"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28.xml"/><Relationship Id="rId7"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66.png"/><Relationship Id="rId4" Type="http://schemas.openxmlformats.org/officeDocument/2006/relationships/image" Target="../media/image50.png"/><Relationship Id="rId3" Type="http://schemas.openxmlformats.org/officeDocument/2006/relationships/image" Target="../media/image67.png"/><Relationship Id="rId2" Type="http://schemas.openxmlformats.org/officeDocument/2006/relationships/image" Target="../media/image90.png"/><Relationship Id="rId1" Type="http://schemas.openxmlformats.org/officeDocument/2006/relationships/image" Target="../media/image54.png"/></Relationships>
</file>

<file path=ppt/slides/_rels/slide32.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png"/><Relationship Id="rId7" Type="http://schemas.openxmlformats.org/officeDocument/2006/relationships/image" Target="../media/image65.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3" Type="http://schemas.openxmlformats.org/officeDocument/2006/relationships/notesSlide" Target="../notesSlides/notesSlide29.xml"/><Relationship Id="rId12" Type="http://schemas.openxmlformats.org/officeDocument/2006/relationships/slideLayout" Target="../slideLayouts/slideLayout2.xml"/><Relationship Id="rId11" Type="http://schemas.openxmlformats.org/officeDocument/2006/relationships/image" Target="../media/image70.png"/><Relationship Id="rId10" Type="http://schemas.openxmlformats.org/officeDocument/2006/relationships/image" Target="../media/image69.png"/><Relationship Id="rId1" Type="http://schemas.openxmlformats.org/officeDocument/2006/relationships/image" Target="../media/image55.emf"/></Relationships>
</file>

<file path=ppt/slides/_rels/slide33.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png"/><Relationship Id="rId7" Type="http://schemas.openxmlformats.org/officeDocument/2006/relationships/image" Target="../media/image65.png"/><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45.emf"/><Relationship Id="rId3" Type="http://schemas.openxmlformats.org/officeDocument/2006/relationships/image" Target="../media/image44.emf"/><Relationship Id="rId2" Type="http://schemas.openxmlformats.org/officeDocument/2006/relationships/image" Target="../media/image56.emf"/><Relationship Id="rId11" Type="http://schemas.openxmlformats.org/officeDocument/2006/relationships/notesSlide" Target="../notesSlides/notesSlide30.xml"/><Relationship Id="rId10" Type="http://schemas.openxmlformats.org/officeDocument/2006/relationships/slideLayout" Target="../slideLayouts/slideLayout2.xml"/><Relationship Id="rId1" Type="http://schemas.openxmlformats.org/officeDocument/2006/relationships/image" Target="../media/image55.emf"/></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1.xml"/><Relationship Id="rId7" Type="http://schemas.openxmlformats.org/officeDocument/2006/relationships/vmlDrawing" Target="../drawings/vmlDrawing4.vml"/><Relationship Id="rId6" Type="http://schemas.openxmlformats.org/officeDocument/2006/relationships/slideLayout" Target="../slideLayouts/slideLayout52.xml"/><Relationship Id="rId5" Type="http://schemas.openxmlformats.org/officeDocument/2006/relationships/image" Target="../media/image95.png"/><Relationship Id="rId4" Type="http://schemas.openxmlformats.org/officeDocument/2006/relationships/image" Target="../media/image94.png"/><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s>
</file>

<file path=ppt/slides/_rels/slide35.xml.rels><?xml version="1.0" encoding="UTF-8" standalone="yes"?>
<Relationships xmlns="http://schemas.openxmlformats.org/package/2006/relationships"><Relationship Id="rId9" Type="http://schemas.openxmlformats.org/officeDocument/2006/relationships/image" Target="../media/image58.emf"/><Relationship Id="rId8" Type="http://schemas.openxmlformats.org/officeDocument/2006/relationships/image" Target="../media/image45.emf"/><Relationship Id="rId7" Type="http://schemas.openxmlformats.org/officeDocument/2006/relationships/image" Target="../media/image57.emf"/><Relationship Id="rId6" Type="http://schemas.openxmlformats.org/officeDocument/2006/relationships/image" Target="../media/image44.emf"/><Relationship Id="rId5" Type="http://schemas.openxmlformats.org/officeDocument/2006/relationships/image" Target="../media/image56.emf"/><Relationship Id="rId4" Type="http://schemas.openxmlformats.org/officeDocument/2006/relationships/image" Target="../media/image55.emf"/><Relationship Id="rId3" Type="http://schemas.openxmlformats.org/officeDocument/2006/relationships/image" Target="../media/image43.png"/><Relationship Id="rId2" Type="http://schemas.openxmlformats.org/officeDocument/2006/relationships/image" Target="../media/image42.png"/><Relationship Id="rId14" Type="http://schemas.openxmlformats.org/officeDocument/2006/relationships/notesSlide" Target="../notesSlides/notesSlide32.xml"/><Relationship Id="rId13" Type="http://schemas.openxmlformats.org/officeDocument/2006/relationships/slideLayout" Target="../slideLayouts/slideLayout1.xml"/><Relationship Id="rId12" Type="http://schemas.openxmlformats.org/officeDocument/2006/relationships/image" Target="../media/image100.png"/><Relationship Id="rId11" Type="http://schemas.openxmlformats.org/officeDocument/2006/relationships/image" Target="../media/image60.png"/><Relationship Id="rId10" Type="http://schemas.openxmlformats.org/officeDocument/2006/relationships/image" Target="../media/image59.emf"/><Relationship Id="rId1" Type="http://schemas.openxmlformats.org/officeDocument/2006/relationships/image" Target="../media/image54.png"/></Relationships>
</file>

<file path=ppt/slides/_rels/slide36.xml.rels><?xml version="1.0" encoding="UTF-8" standalone="yes"?>
<Relationships xmlns="http://schemas.openxmlformats.org/package/2006/relationships"><Relationship Id="rId9" Type="http://schemas.openxmlformats.org/officeDocument/2006/relationships/image" Target="../media/image101.emf"/><Relationship Id="rId8" Type="http://schemas.openxmlformats.org/officeDocument/2006/relationships/image" Target="../media/image59.emf"/><Relationship Id="rId7" Type="http://schemas.openxmlformats.org/officeDocument/2006/relationships/image" Target="../media/image58.emf"/><Relationship Id="rId6" Type="http://schemas.openxmlformats.org/officeDocument/2006/relationships/image" Target="../media/image45.emf"/><Relationship Id="rId5" Type="http://schemas.openxmlformats.org/officeDocument/2006/relationships/image" Target="../media/image57.emf"/><Relationship Id="rId4" Type="http://schemas.openxmlformats.org/officeDocument/2006/relationships/image" Target="../media/image44.emf"/><Relationship Id="rId3" Type="http://schemas.openxmlformats.org/officeDocument/2006/relationships/image" Target="../media/image56.emf"/><Relationship Id="rId2" Type="http://schemas.openxmlformats.org/officeDocument/2006/relationships/image" Target="../media/image55.emf"/><Relationship Id="rId11" Type="http://schemas.openxmlformats.org/officeDocument/2006/relationships/notesSlide" Target="../notesSlides/notesSlide33.xml"/><Relationship Id="rId10" Type="http://schemas.openxmlformats.org/officeDocument/2006/relationships/slideLayout" Target="../slideLayouts/slideLayout1.xml"/><Relationship Id="rId1" Type="http://schemas.openxmlformats.org/officeDocument/2006/relationships/image" Target="../media/image54.png"/></Relationships>
</file>

<file path=ppt/slides/_rels/slide37.xml.rels><?xml version="1.0" encoding="UTF-8" standalone="yes"?>
<Relationships xmlns="http://schemas.openxmlformats.org/package/2006/relationships"><Relationship Id="rId9" Type="http://schemas.openxmlformats.org/officeDocument/2006/relationships/image" Target="../media/image102.png"/><Relationship Id="rId8" Type="http://schemas.openxmlformats.org/officeDocument/2006/relationships/image" Target="../media/image59.emf"/><Relationship Id="rId7" Type="http://schemas.openxmlformats.org/officeDocument/2006/relationships/image" Target="../media/image58.emf"/><Relationship Id="rId6" Type="http://schemas.openxmlformats.org/officeDocument/2006/relationships/image" Target="../media/image45.emf"/><Relationship Id="rId5" Type="http://schemas.openxmlformats.org/officeDocument/2006/relationships/image" Target="../media/image57.emf"/><Relationship Id="rId4" Type="http://schemas.openxmlformats.org/officeDocument/2006/relationships/image" Target="../media/image44.emf"/><Relationship Id="rId3" Type="http://schemas.openxmlformats.org/officeDocument/2006/relationships/image" Target="../media/image56.emf"/><Relationship Id="rId2" Type="http://schemas.openxmlformats.org/officeDocument/2006/relationships/image" Target="../media/image55.emf"/><Relationship Id="rId11" Type="http://schemas.openxmlformats.org/officeDocument/2006/relationships/notesSlide" Target="../notesSlides/notesSlide34.xml"/><Relationship Id="rId10" Type="http://schemas.openxmlformats.org/officeDocument/2006/relationships/slideLayout" Target="../slideLayouts/slideLayout1.xml"/><Relationship Id="rId1" Type="http://schemas.openxmlformats.org/officeDocument/2006/relationships/image" Target="../media/image54.png"/></Relationships>
</file>

<file path=ppt/slides/_rels/slide38.xml.rels><?xml version="1.0" encoding="UTF-8" standalone="yes"?>
<Relationships xmlns="http://schemas.openxmlformats.org/package/2006/relationships"><Relationship Id="rId7" Type="http://schemas.openxmlformats.org/officeDocument/2006/relationships/notesSlide" Target="../notesSlides/notesSlide35.xml"/><Relationship Id="rId6"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 Id="rId3" Type="http://schemas.openxmlformats.org/officeDocument/2006/relationships/image" Target="../media/image103.png"/><Relationship Id="rId2" Type="http://schemas.openxmlformats.org/officeDocument/2006/relationships/image" Target="../media/image50.png"/><Relationship Id="rId1" Type="http://schemas.openxmlformats.org/officeDocument/2006/relationships/image" Target="../media/image54.png"/></Relationships>
</file>

<file path=ppt/slides/_rels/slide39.xml.rels><?xml version="1.0" encoding="UTF-8" standalone="yes"?>
<Relationships xmlns="http://schemas.openxmlformats.org/package/2006/relationships"><Relationship Id="rId9" Type="http://schemas.openxmlformats.org/officeDocument/2006/relationships/image" Target="../media/image106.png"/><Relationship Id="rId8" Type="http://schemas.openxmlformats.org/officeDocument/2006/relationships/image" Target="../media/image60.png"/><Relationship Id="rId7" Type="http://schemas.openxmlformats.org/officeDocument/2006/relationships/image" Target="../media/image49.png"/><Relationship Id="rId6" Type="http://schemas.openxmlformats.org/officeDocument/2006/relationships/image" Target="../media/image48.png"/><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80.png"/><Relationship Id="rId2" Type="http://schemas.openxmlformats.org/officeDocument/2006/relationships/image" Target="../media/image79.png"/><Relationship Id="rId13" Type="http://schemas.openxmlformats.org/officeDocument/2006/relationships/notesSlide" Target="../notesSlides/notesSlide36.xml"/><Relationship Id="rId12" Type="http://schemas.openxmlformats.org/officeDocument/2006/relationships/slideLayout" Target="../slideLayouts/slideLayout1.xml"/><Relationship Id="rId11" Type="http://schemas.openxmlformats.org/officeDocument/2006/relationships/image" Target="../media/image107.png"/><Relationship Id="rId10" Type="http://schemas.openxmlformats.org/officeDocument/2006/relationships/image" Target="../media/image50.png"/><Relationship Id="rId1" Type="http://schemas.openxmlformats.org/officeDocument/2006/relationships/image" Target="../media/image54.png"/></Relationships>
</file>

<file path=ppt/slides/_rels/slide4.xml.rels><?xml version="1.0" encoding="UTF-8" standalone="yes"?>
<Relationships xmlns="http://schemas.openxmlformats.org/package/2006/relationships"><Relationship Id="rId9" Type="http://schemas.microsoft.com/office/2007/relationships/hdphoto" Target="../media/image32.wdp"/><Relationship Id="rId8" Type="http://schemas.openxmlformats.org/officeDocument/2006/relationships/image" Target="../media/image31.png"/><Relationship Id="rId7" Type="http://schemas.microsoft.com/office/2007/relationships/hdphoto" Target="../media/image30.wdp"/><Relationship Id="rId6" Type="http://schemas.openxmlformats.org/officeDocument/2006/relationships/image" Target="../media/image29.png"/><Relationship Id="rId5" Type="http://schemas.openxmlformats.org/officeDocument/2006/relationships/slide" Target="slide5.xml"/><Relationship Id="rId4" Type="http://schemas.microsoft.com/office/2007/relationships/hdphoto" Target="../media/image10.wdp"/><Relationship Id="rId3" Type="http://schemas.openxmlformats.org/officeDocument/2006/relationships/image" Target="../media/image9.png"/><Relationship Id="rId24" Type="http://schemas.openxmlformats.org/officeDocument/2006/relationships/slideLayout" Target="../slideLayouts/slideLayout30.xml"/><Relationship Id="rId23" Type="http://schemas.openxmlformats.org/officeDocument/2006/relationships/slide" Target="slide9.xml"/><Relationship Id="rId22" Type="http://schemas.microsoft.com/office/2007/relationships/hdphoto" Target="../media/image40.wdp"/><Relationship Id="rId21" Type="http://schemas.openxmlformats.org/officeDocument/2006/relationships/image" Target="../media/image39.png"/><Relationship Id="rId20" Type="http://schemas.microsoft.com/office/2007/relationships/hdphoto" Target="../media/image38.wdp"/><Relationship Id="rId2" Type="http://schemas.microsoft.com/office/2007/relationships/hdphoto" Target="../media/image28.wdp"/><Relationship Id="rId19" Type="http://schemas.openxmlformats.org/officeDocument/2006/relationships/image" Target="../media/image37.png"/><Relationship Id="rId18" Type="http://schemas.microsoft.com/office/2007/relationships/hdphoto" Target="../media/image17.wdp"/><Relationship Id="rId17" Type="http://schemas.openxmlformats.org/officeDocument/2006/relationships/image" Target="../media/image16.png"/><Relationship Id="rId16" Type="http://schemas.openxmlformats.org/officeDocument/2006/relationships/slide" Target="slide8.xml"/><Relationship Id="rId15" Type="http://schemas.openxmlformats.org/officeDocument/2006/relationships/image" Target="../media/image36.png"/><Relationship Id="rId14" Type="http://schemas.openxmlformats.org/officeDocument/2006/relationships/slide" Target="slide7.xml"/><Relationship Id="rId13" Type="http://schemas.openxmlformats.org/officeDocument/2006/relationships/image" Target="../media/image35.png"/><Relationship Id="rId12" Type="http://schemas.openxmlformats.org/officeDocument/2006/relationships/slide" Target="slide6.xml"/><Relationship Id="rId11" Type="http://schemas.microsoft.com/office/2007/relationships/hdphoto" Target="../media/image34.wdp"/><Relationship Id="rId10" Type="http://schemas.openxmlformats.org/officeDocument/2006/relationships/image" Target="../media/image33.png"/><Relationship Id="rId1" Type="http://schemas.openxmlformats.org/officeDocument/2006/relationships/image" Target="../media/image27.png"/></Relationships>
</file>

<file path=ppt/slides/_rels/slide40.xml.rels><?xml version="1.0" encoding="UTF-8" standalone="yes"?>
<Relationships xmlns="http://schemas.openxmlformats.org/package/2006/relationships"><Relationship Id="rId9" Type="http://schemas.openxmlformats.org/officeDocument/2006/relationships/slideLayout" Target="../slideLayouts/slideLayout63.xml"/><Relationship Id="rId8" Type="http://schemas.openxmlformats.org/officeDocument/2006/relationships/image" Target="../media/image115.png"/><Relationship Id="rId7" Type="http://schemas.openxmlformats.org/officeDocument/2006/relationships/image" Target="../media/image114.svg"/><Relationship Id="rId6" Type="http://schemas.openxmlformats.org/officeDocument/2006/relationships/image" Target="../media/image113.png"/><Relationship Id="rId5" Type="http://schemas.openxmlformats.org/officeDocument/2006/relationships/image" Target="../media/image112.svg"/><Relationship Id="rId4" Type="http://schemas.openxmlformats.org/officeDocument/2006/relationships/image" Target="../media/image111.png"/><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image" Target="../media/image108.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41.xml"/><Relationship Id="rId7" Type="http://schemas.openxmlformats.org/officeDocument/2006/relationships/slide" Target="slide4.xml"/><Relationship Id="rId6" Type="http://schemas.openxmlformats.org/officeDocument/2006/relationships/image" Target="../media/image13.png"/><Relationship Id="rId5" Type="http://schemas.microsoft.com/office/2007/relationships/hdphoto" Target="../media/image12.wdp"/><Relationship Id="rId4" Type="http://schemas.openxmlformats.org/officeDocument/2006/relationships/image" Target="../media/image11.png"/><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41.xml"/><Relationship Id="rId5" Type="http://schemas.openxmlformats.org/officeDocument/2006/relationships/slide" Target="slide4.xml"/><Relationship Id="rId4" Type="http://schemas.openxmlformats.org/officeDocument/2006/relationships/image" Target="../media/image13.png"/><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30.xml"/><Relationship Id="rId7" Type="http://schemas.openxmlformats.org/officeDocument/2006/relationships/slide" Target="slide4.xml"/><Relationship Id="rId6" Type="http://schemas.openxmlformats.org/officeDocument/2006/relationships/image" Target="../media/image13.png"/><Relationship Id="rId5" Type="http://schemas.microsoft.com/office/2007/relationships/hdphoto" Target="../media/image12.wdp"/><Relationship Id="rId4" Type="http://schemas.openxmlformats.org/officeDocument/2006/relationships/image" Target="../media/image11.png"/><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30.xml"/><Relationship Id="rId5" Type="http://schemas.openxmlformats.org/officeDocument/2006/relationships/slide" Target="slide4.xml"/><Relationship Id="rId4" Type="http://schemas.openxmlformats.org/officeDocument/2006/relationships/image" Target="../media/image13.png"/><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9" Type="http://schemas.openxmlformats.org/officeDocument/2006/relationships/image" Target="../media/image49.png"/><Relationship Id="rId8" Type="http://schemas.openxmlformats.org/officeDocument/2006/relationships/image" Target="../media/image48.png"/><Relationship Id="rId7" Type="http://schemas.openxmlformats.org/officeDocument/2006/relationships/image" Target="../media/image47.png"/><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image" Target="../media/image44.emf"/><Relationship Id="rId3" Type="http://schemas.openxmlformats.org/officeDocument/2006/relationships/image" Target="../media/image43.png"/><Relationship Id="rId2" Type="http://schemas.openxmlformats.org/officeDocument/2006/relationships/image" Target="../media/image42.png"/><Relationship Id="rId14" Type="http://schemas.openxmlformats.org/officeDocument/2006/relationships/notesSlide" Target="../notesSlides/notesSlide6.xml"/><Relationship Id="rId13" Type="http://schemas.openxmlformats.org/officeDocument/2006/relationships/slideLayout" Target="../slideLayouts/slideLayout1.xml"/><Relationship Id="rId12" Type="http://schemas.openxmlformats.org/officeDocument/2006/relationships/image" Target="../media/image52.png"/><Relationship Id="rId11" Type="http://schemas.openxmlformats.org/officeDocument/2006/relationships/image" Target="../media/image51.png"/><Relationship Id="rId10" Type="http://schemas.openxmlformats.org/officeDocument/2006/relationships/image" Target="../media/image50.png"/><Relationship Id="rId1"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2259970" y="-776809"/>
            <a:ext cx="6330432" cy="5509979"/>
          </a:xfrm>
          <a:prstGeom prst="rect">
            <a:avLst/>
          </a:prstGeom>
        </p:spPr>
      </p:pic>
      <p:pic>
        <p:nvPicPr>
          <p:cNvPr id="8" name="图片 7"/>
          <p:cNvPicPr>
            <a:picLocks noChangeAspect="1"/>
          </p:cNvPicPr>
          <p:nvPr/>
        </p:nvPicPr>
        <p:blipFill>
          <a:blip r:embed="rId2"/>
          <a:stretch>
            <a:fillRect/>
          </a:stretch>
        </p:blipFill>
        <p:spPr>
          <a:xfrm>
            <a:off x="2259970" y="4879819"/>
            <a:ext cx="1173574" cy="1091069"/>
          </a:xfrm>
          <a:prstGeom prst="rect">
            <a:avLst/>
          </a:prstGeom>
        </p:spPr>
      </p:pic>
      <p:pic>
        <p:nvPicPr>
          <p:cNvPr id="9" name="图片 8"/>
          <p:cNvPicPr>
            <a:picLocks noChangeAspect="1"/>
          </p:cNvPicPr>
          <p:nvPr/>
        </p:nvPicPr>
        <p:blipFill>
          <a:blip r:embed="rId2"/>
          <a:stretch>
            <a:fillRect/>
          </a:stretch>
        </p:blipFill>
        <p:spPr>
          <a:xfrm>
            <a:off x="4422733" y="4834143"/>
            <a:ext cx="1173574" cy="1091069"/>
          </a:xfrm>
          <a:prstGeom prst="rect">
            <a:avLst/>
          </a:prstGeom>
        </p:spPr>
      </p:pic>
      <p:pic>
        <p:nvPicPr>
          <p:cNvPr id="10" name="图片 9"/>
          <p:cNvPicPr>
            <a:picLocks noChangeAspect="1"/>
          </p:cNvPicPr>
          <p:nvPr/>
        </p:nvPicPr>
        <p:blipFill>
          <a:blip r:embed="rId2"/>
          <a:stretch>
            <a:fillRect/>
          </a:stretch>
        </p:blipFill>
        <p:spPr>
          <a:xfrm>
            <a:off x="6585496" y="4834143"/>
            <a:ext cx="1173574" cy="1091069"/>
          </a:xfrm>
          <a:prstGeom prst="rect">
            <a:avLst/>
          </a:prstGeom>
        </p:spPr>
      </p:pic>
      <p:pic>
        <p:nvPicPr>
          <p:cNvPr id="11" name="图片 10"/>
          <p:cNvPicPr>
            <a:picLocks noChangeAspect="1"/>
          </p:cNvPicPr>
          <p:nvPr/>
        </p:nvPicPr>
        <p:blipFill>
          <a:blip r:embed="rId2"/>
          <a:stretch>
            <a:fillRect/>
          </a:stretch>
        </p:blipFill>
        <p:spPr>
          <a:xfrm>
            <a:off x="8748259" y="4834142"/>
            <a:ext cx="1173574" cy="1091069"/>
          </a:xfrm>
          <a:prstGeom prst="rect">
            <a:avLst/>
          </a:prstGeom>
        </p:spPr>
      </p:pic>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p:cNvPicPr>
            <a:picLocks noChangeAspect="1"/>
          </p:cNvPicPr>
          <p:nvPr/>
        </p:nvPicPr>
        <p:blipFill>
          <a:blip r:embed="rId4"/>
          <a:stretch>
            <a:fillRect/>
          </a:stretch>
        </p:blipFill>
        <p:spPr>
          <a:xfrm>
            <a:off x="2846757" y="1978180"/>
            <a:ext cx="6645216" cy="17497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4"/>
          <a:stretch>
            <a:fillRect/>
          </a:stretch>
        </p:blipFill>
        <p:spPr>
          <a:xfrm>
            <a:off x="515620" y="6018530"/>
            <a:ext cx="920750" cy="711200"/>
          </a:xfrm>
          <a:prstGeom prst="rect">
            <a:avLst/>
          </a:prstGeom>
        </p:spPr>
      </p:pic>
      <p:sp>
        <p:nvSpPr>
          <p:cNvPr id="60" name="Hình chữ nhật: Góc Tròn 5"/>
          <p:cNvSpPr/>
          <p:nvPr/>
        </p:nvSpPr>
        <p:spPr>
          <a:xfrm>
            <a:off x="515620" y="569900"/>
            <a:ext cx="11371579" cy="534340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7"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p:cNvGrpSpPr/>
          <p:nvPr/>
        </p:nvGrpSpPr>
        <p:grpSpPr>
          <a:xfrm>
            <a:off x="-65151" y="5671766"/>
            <a:ext cx="12191999" cy="1113427"/>
            <a:chOff x="1" y="5605056"/>
            <a:chExt cx="13719705" cy="1252944"/>
          </a:xfrm>
        </p:grpSpPr>
        <p:pic>
          <p:nvPicPr>
            <p:cNvPr id="70"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39" name="Google Shape;3078;p30"/>
          <p:cNvSpPr/>
          <p:nvPr/>
        </p:nvSpPr>
        <p:spPr>
          <a:xfrm>
            <a:off x="9307556" y="1235571"/>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06" name="Google Shape;3174;p30"/>
          <p:cNvGrpSpPr/>
          <p:nvPr/>
        </p:nvGrpSpPr>
        <p:grpSpPr>
          <a:xfrm flipH="1">
            <a:off x="8740735" y="5156200"/>
            <a:ext cx="539116" cy="613598"/>
            <a:chOff x="6927297" y="3003225"/>
            <a:chExt cx="825599" cy="939660"/>
          </a:xfrm>
        </p:grpSpPr>
        <p:sp>
          <p:nvSpPr>
            <p:cNvPr id="107" name="Google Shape;3175;p30"/>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08" name="Google Shape;3176;p30"/>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09" name="Google Shape;3177;p30"/>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10" name="Google Shape;3178;p30"/>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11" name="Google Shape;3179;p30"/>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12" name="Google Shape;3180;p30"/>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13" name="Google Shape;3181;p30"/>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14" name="Google Shape;3182;p30"/>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16" name="Google Shape;3046;p30"/>
          <p:cNvSpPr txBox="1"/>
          <p:nvPr/>
        </p:nvSpPr>
        <p:spPr>
          <a:xfrm>
            <a:off x="1073540" y="137217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Đọc đúng từ ngữ, câu, đoạn và toàn bộ câu chuyện Bức tường có nhiều phép lạ. </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8"/>
          <a:stretch>
            <a:fillRect/>
          </a:stretch>
        </p:blipFill>
        <p:spPr>
          <a:xfrm>
            <a:off x="3408589" y="579223"/>
            <a:ext cx="5084505" cy="1012024"/>
          </a:xfrm>
          <a:prstGeom prst="rect">
            <a:avLst/>
          </a:prstGeom>
        </p:spPr>
      </p:pic>
      <p:sp>
        <p:nvSpPr>
          <p:cNvPr id="4" name="Google Shape;3046;p30"/>
          <p:cNvSpPr txBox="1"/>
          <p:nvPr/>
        </p:nvSpPr>
        <p:spPr>
          <a:xfrm>
            <a:off x="1044965" y="2238947"/>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Biết đọc diễn cảm các từ ngữ và các đoạn hội thoại phù hợp với tâm lý, cảm xúc của nhân vật.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Google Shape;3046;p30"/>
          <p:cNvSpPr txBox="1"/>
          <p:nvPr/>
        </p:nvSpPr>
        <p:spPr>
          <a:xfrm>
            <a:off x="1035440" y="308667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Nhận biết được các sự việc xảy ra trong câu chuyện. </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Google Shape;3046;p30"/>
          <p:cNvSpPr txBox="1"/>
          <p:nvPr/>
        </p:nvSpPr>
        <p:spPr>
          <a:xfrm>
            <a:off x="1016390" y="3591497"/>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Hiểu suy nghĩ, cảm xúc của nhân vật dựa vào hành động, việc làm và lời nói của nhân vật.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Google Shape;3046;p30"/>
          <p:cNvSpPr txBox="1"/>
          <p:nvPr/>
        </p:nvSpPr>
        <p:spPr>
          <a:xfrm>
            <a:off x="1025915" y="443922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sz="2400" dirty="0">
                <a:solidFill>
                  <a:prstClr val="black"/>
                </a:solidFill>
                <a:latin typeface="Calibri" panose="020F0502020204030204" pitchFamily="34" charset="0"/>
                <a:cs typeface="Calibri" panose="020F0502020204030204" pitchFamily="34" charset="0"/>
              </a:rPr>
              <a:t>Hiểu điều tác giả muốn nói qua câu chuyện: Để làm một bài văn nói chung và văn miêu tả nói riêng, chúng ta cần phối hợp giữa quan sát thực tế và tưởng tượng, tái hiện lại những hình ảnh đã từng gặp trong trí nhớ.</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6">
                                            <p:txEl>
                                              <p:pRg st="0" end="0"/>
                                            </p:txEl>
                                          </p:spTgt>
                                        </p:tgtEl>
                                        <p:attrNameLst>
                                          <p:attrName>style.visibility</p:attrName>
                                        </p:attrNameLst>
                                      </p:cBhvr>
                                      <p:to>
                                        <p:strVal val="visible"/>
                                      </p:to>
                                    </p:set>
                                    <p:animEffect transition="in" filter="fade">
                                      <p:cBhvr>
                                        <p:cTn id="7" dur="1000"/>
                                        <p:tgtEl>
                                          <p:spTgt spid="116">
                                            <p:txEl>
                                              <p:pRg st="0" end="0"/>
                                            </p:txEl>
                                          </p:spTgt>
                                        </p:tgtEl>
                                      </p:cBhvr>
                                    </p:animEffect>
                                    <p:anim calcmode="lin" valueType="num">
                                      <p:cBhvr>
                                        <p:cTn id="8" dur="1000" fill="hold"/>
                                        <p:tgtEl>
                                          <p:spTgt spid="1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build="p"/>
      <p:bldP spid="4" grpId="0" build="p"/>
      <p:bldP spid="7" grpId="0" build="p"/>
      <p:bldP spid="8" grpId="0" build="p"/>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4"/>
              <a:stretch>
                <a:fillRect/>
              </a:stretch>
            </p:blipFill>
            <p:spPr>
              <a:xfrm>
                <a:off x="13255" y="9285"/>
                <a:ext cx="1560" cy="3440"/>
              </a:xfrm>
              <a:prstGeom prst="rect">
                <a:avLst/>
              </a:prstGeom>
            </p:spPr>
          </p:pic>
          <p:pic>
            <p:nvPicPr>
              <p:cNvPr id="12" name="Picture 11"/>
              <p:cNvPicPr>
                <a:picLocks noChangeAspect="1"/>
              </p:cNvPicPr>
              <p:nvPr/>
            </p:nvPicPr>
            <p:blipFill>
              <a:blip r:embed="rId5"/>
              <a:stretch>
                <a:fillRect/>
              </a:stretch>
            </p:blipFill>
            <p:spPr>
              <a:xfrm>
                <a:off x="14815" y="9285"/>
                <a:ext cx="1450" cy="2950"/>
              </a:xfrm>
              <a:prstGeom prst="rect">
                <a:avLst/>
              </a:prstGeom>
            </p:spPr>
          </p:pic>
          <p:pic>
            <p:nvPicPr>
              <p:cNvPr id="13" name="Picture 12"/>
              <p:cNvPicPr>
                <a:picLocks noChangeAspect="1"/>
              </p:cNvPicPr>
              <p:nvPr/>
            </p:nvPicPr>
            <p:blipFill>
              <a:blip r:embed="rId6"/>
              <a:stretch>
                <a:fillRect/>
              </a:stretch>
            </p:blipFill>
            <p:spPr>
              <a:xfrm>
                <a:off x="10375" y="9920"/>
                <a:ext cx="1450" cy="1120"/>
              </a:xfrm>
              <a:prstGeom prst="rect">
                <a:avLst/>
              </a:prstGeom>
            </p:spPr>
          </p:pic>
          <p:pic>
            <p:nvPicPr>
              <p:cNvPr id="14" name="Picture 13"/>
              <p:cNvPicPr>
                <a:picLocks noChangeAspect="1"/>
              </p:cNvPicPr>
              <p:nvPr/>
            </p:nvPicPr>
            <p:blipFill>
              <a:blip r:embed="rId7"/>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7"/>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6"/>
              <a:stretch>
                <a:fillRect/>
              </a:stretch>
            </p:blipFill>
            <p:spPr>
              <a:xfrm>
                <a:off x="18555" y="8960"/>
                <a:ext cx="1450" cy="1120"/>
              </a:xfrm>
              <a:prstGeom prst="rect">
                <a:avLst/>
              </a:prstGeom>
            </p:spPr>
          </p:pic>
          <p:pic>
            <p:nvPicPr>
              <p:cNvPr id="23" name="Picture 22"/>
              <p:cNvPicPr>
                <a:picLocks noChangeAspect="1"/>
              </p:cNvPicPr>
              <p:nvPr/>
            </p:nvPicPr>
            <p:blipFill>
              <a:blip r:embed="rId6"/>
              <a:stretch>
                <a:fillRect/>
              </a:stretch>
            </p:blipFill>
            <p:spPr>
              <a:xfrm>
                <a:off x="18075" y="10080"/>
                <a:ext cx="1450" cy="1120"/>
              </a:xfrm>
              <a:prstGeom prst="rect">
                <a:avLst/>
              </a:prstGeom>
            </p:spPr>
          </p:pic>
          <p:pic>
            <p:nvPicPr>
              <p:cNvPr id="24" name="Picture 23"/>
              <p:cNvPicPr>
                <a:picLocks noChangeAspect="1"/>
              </p:cNvPicPr>
              <p:nvPr/>
            </p:nvPicPr>
            <p:blipFill>
              <a:blip r:embed="rId6"/>
              <a:stretch>
                <a:fillRect/>
              </a:stretch>
            </p:blipFill>
            <p:spPr>
              <a:xfrm>
                <a:off x="8855" y="10073"/>
                <a:ext cx="1450" cy="1120"/>
              </a:xfrm>
              <a:prstGeom prst="rect">
                <a:avLst/>
              </a:prstGeom>
            </p:spPr>
          </p:pic>
          <p:pic>
            <p:nvPicPr>
              <p:cNvPr id="25" name="Picture 24"/>
              <p:cNvPicPr>
                <a:picLocks noChangeAspect="1"/>
              </p:cNvPicPr>
              <p:nvPr/>
            </p:nvPicPr>
            <p:blipFill>
              <a:blip r:embed="rId8"/>
              <a:stretch>
                <a:fillRect/>
              </a:stretch>
            </p:blipFill>
            <p:spPr>
              <a:xfrm>
                <a:off x="1270" y="9920"/>
                <a:ext cx="1140" cy="830"/>
              </a:xfrm>
              <a:prstGeom prst="rect">
                <a:avLst/>
              </a:prstGeom>
            </p:spPr>
          </p:pic>
          <p:pic>
            <p:nvPicPr>
              <p:cNvPr id="27" name="Picture 26"/>
              <p:cNvPicPr>
                <a:picLocks noChangeAspect="1"/>
              </p:cNvPicPr>
              <p:nvPr/>
            </p:nvPicPr>
            <p:blipFill>
              <a:blip r:embed="rId6"/>
              <a:stretch>
                <a:fillRect/>
              </a:stretch>
            </p:blipFill>
            <p:spPr>
              <a:xfrm>
                <a:off x="5395" y="10200"/>
                <a:ext cx="1450" cy="1120"/>
              </a:xfrm>
              <a:prstGeom prst="rect">
                <a:avLst/>
              </a:prstGeom>
            </p:spPr>
          </p:pic>
          <p:pic>
            <p:nvPicPr>
              <p:cNvPr id="28" name="Picture 27"/>
              <p:cNvPicPr>
                <a:picLocks noChangeAspect="1"/>
              </p:cNvPicPr>
              <p:nvPr/>
            </p:nvPicPr>
            <p:blipFill>
              <a:blip r:embed="rId4"/>
              <a:stretch>
                <a:fillRect/>
              </a:stretch>
            </p:blipFill>
            <p:spPr>
              <a:xfrm flipH="1">
                <a:off x="3835" y="10073"/>
                <a:ext cx="1560" cy="3440"/>
              </a:xfrm>
              <a:prstGeom prst="rect">
                <a:avLst/>
              </a:prstGeom>
            </p:spPr>
          </p:pic>
          <p:pic>
            <p:nvPicPr>
              <p:cNvPr id="29" name="Picture 28"/>
              <p:cNvPicPr>
                <a:picLocks noChangeAspect="1"/>
              </p:cNvPicPr>
              <p:nvPr/>
            </p:nvPicPr>
            <p:blipFill>
              <a:blip r:embed="rId9"/>
              <a:stretch>
                <a:fillRect/>
              </a:stretch>
            </p:blipFill>
            <p:spPr>
              <a:xfrm flipH="1">
                <a:off x="6918" y="9863"/>
                <a:ext cx="2310" cy="2210"/>
              </a:xfrm>
              <a:prstGeom prst="rect">
                <a:avLst/>
              </a:prstGeom>
            </p:spPr>
          </p:pic>
          <p:pic>
            <p:nvPicPr>
              <p:cNvPr id="30" name="Picture 29"/>
              <p:cNvPicPr>
                <a:picLocks noChangeAspect="1"/>
              </p:cNvPicPr>
              <p:nvPr/>
            </p:nvPicPr>
            <p:blipFill>
              <a:blip r:embed="rId10"/>
              <a:stretch>
                <a:fillRect/>
              </a:stretch>
            </p:blipFill>
            <p:spPr>
              <a:xfrm>
                <a:off x="12020" y="9725"/>
                <a:ext cx="1360" cy="2070"/>
              </a:xfrm>
              <a:prstGeom prst="rect">
                <a:avLst/>
              </a:prstGeom>
            </p:spPr>
          </p:pic>
          <p:pic>
            <p:nvPicPr>
              <p:cNvPr id="37" name="Picture 36"/>
              <p:cNvPicPr>
                <a:picLocks noChangeAspect="1"/>
              </p:cNvPicPr>
              <p:nvPr/>
            </p:nvPicPr>
            <p:blipFill>
              <a:blip r:embed="rId9"/>
              <a:stretch>
                <a:fillRect/>
              </a:stretch>
            </p:blipFill>
            <p:spPr>
              <a:xfrm>
                <a:off x="1816" y="9528"/>
                <a:ext cx="2310" cy="2210"/>
              </a:xfrm>
              <a:prstGeom prst="rect">
                <a:avLst/>
              </a:prstGeom>
            </p:spPr>
          </p:pic>
          <p:pic>
            <p:nvPicPr>
              <p:cNvPr id="39" name="Picture 38"/>
              <p:cNvPicPr>
                <a:picLocks noChangeAspect="1"/>
              </p:cNvPicPr>
              <p:nvPr/>
            </p:nvPicPr>
            <p:blipFill>
              <a:blip r:embed="rId8"/>
              <a:stretch>
                <a:fillRect/>
              </a:stretch>
            </p:blipFill>
            <p:spPr>
              <a:xfrm>
                <a:off x="9912" y="9365"/>
                <a:ext cx="1140" cy="830"/>
              </a:xfrm>
              <a:prstGeom prst="rect">
                <a:avLst/>
              </a:prstGeom>
            </p:spPr>
          </p:pic>
          <p:pic>
            <p:nvPicPr>
              <p:cNvPr id="41" name="Picture 40"/>
              <p:cNvPicPr>
                <a:picLocks noChangeAspect="1"/>
              </p:cNvPicPr>
              <p:nvPr/>
            </p:nvPicPr>
            <p:blipFill>
              <a:blip r:embed="rId8"/>
              <a:stretch>
                <a:fillRect/>
              </a:stretch>
            </p:blipFill>
            <p:spPr>
              <a:xfrm>
                <a:off x="5009" y="9725"/>
                <a:ext cx="1140" cy="830"/>
              </a:xfrm>
              <a:prstGeom prst="rect">
                <a:avLst/>
              </a:prstGeom>
            </p:spPr>
          </p:pic>
        </p:grpSp>
        <p:pic>
          <p:nvPicPr>
            <p:cNvPr id="42" name="Picture 41"/>
            <p:cNvPicPr>
              <a:picLocks noChangeAspect="1"/>
            </p:cNvPicPr>
            <p:nvPr/>
          </p:nvPicPr>
          <p:blipFill>
            <a:blip r:embed="rId6"/>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8" name="图片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endPar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endParaRPr>
            </a:p>
          </p:txBody>
        </p:sp>
      </p:grpSp>
      <p:pic>
        <p:nvPicPr>
          <p:cNvPr id="7" name="Picture 6" descr="Picture8"/>
          <p:cNvPicPr>
            <a:picLocks noChangeAspect="1"/>
          </p:cNvPicPr>
          <p:nvPr/>
        </p:nvPicPr>
        <p:blipFill>
          <a:blip r:embed="rId12"/>
          <a:stretch>
            <a:fillRect/>
          </a:stretch>
        </p:blipFill>
        <p:spPr>
          <a:xfrm>
            <a:off x="1746250" y="1657985"/>
            <a:ext cx="8698865" cy="354203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1" name="Content Placeholder 30"/>
          <p:cNvPicPr>
            <a:picLocks noGrp="1" noChangeAspect="1"/>
          </p:cNvPicPr>
          <p:nvPr>
            <p:ph idx="1"/>
          </p:nvPr>
        </p:nvPicPr>
        <p:blipFill>
          <a:blip r:embed="rId4"/>
          <a:stretch>
            <a:fillRect/>
          </a:stretch>
        </p:blipFill>
        <p:spPr>
          <a:xfrm>
            <a:off x="4594860" y="2753360"/>
            <a:ext cx="2886710" cy="3747135"/>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pic>
        <p:nvPicPr>
          <p:cNvPr id="32" name="图片 5" descr="e93f49669616f82afc3aeb26989c1d4b"/>
          <p:cNvPicPr>
            <a:picLocks noChangeAspect="1"/>
          </p:cNvPicPr>
          <p:nvPr/>
        </p:nvPicPr>
        <p:blipFill>
          <a:blip r:embed="rId8"/>
          <a:stretch>
            <a:fillRect/>
          </a:stretch>
        </p:blipFill>
        <p:spPr>
          <a:xfrm rot="8580000" flipV="1">
            <a:off x="1292860" y="2514600"/>
            <a:ext cx="3278505" cy="2630805"/>
          </a:xfrm>
          <a:prstGeom prst="rect">
            <a:avLst/>
          </a:prstGeom>
        </p:spPr>
      </p:pic>
      <p:sp>
        <p:nvSpPr>
          <p:cNvPr id="44" name="TextBox 7"/>
          <p:cNvSpPr txBox="1"/>
          <p:nvPr/>
        </p:nvSpPr>
        <p:spPr>
          <a:xfrm rot="18960000">
            <a:off x="1557020" y="3395980"/>
            <a:ext cx="2750185" cy="9232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srgbClr val="F8077A"/>
                </a:solidFill>
                <a:effectLst/>
                <a:uLnTx/>
                <a:uFillTx/>
                <a:latin typeface="Calibri" panose="020F0502020204030204" pitchFamily="34" charset="0"/>
                <a:cs typeface="Calibri" panose="020F0502020204030204" pitchFamily="34" charset="0"/>
              </a:rPr>
              <a:t>Tay </a:t>
            </a:r>
            <a:r>
              <a:rPr kumimoji="0" lang="en-US" sz="6000" b="1" i="0" u="none" strike="noStrike" kern="1200" cap="none" spc="0" normalizeH="0" baseline="0" noProof="0" dirty="0" err="1">
                <a:ln>
                  <a:noFill/>
                </a:ln>
                <a:solidFill>
                  <a:srgbClr val="F8077A"/>
                </a:solidFill>
                <a:effectLst/>
                <a:uLnTx/>
                <a:uFillTx/>
                <a:latin typeface="Calibri" panose="020F0502020204030204" pitchFamily="34" charset="0"/>
                <a:cs typeface="Calibri" panose="020F0502020204030204" pitchFamily="34" charset="0"/>
              </a:rPr>
              <a:t>dò</a:t>
            </a:r>
            <a:endParaRPr kumimoji="0" lang="en-US" sz="6000" b="1" i="0" u="none" strike="noStrike" kern="1200" cap="none" spc="0" normalizeH="0" baseline="0" noProof="0" dirty="0">
              <a:ln>
                <a:noFill/>
              </a:ln>
              <a:solidFill>
                <a:srgbClr val="F8077A"/>
              </a:solidFill>
              <a:effectLst/>
              <a:uLnTx/>
              <a:uFillTx/>
              <a:latin typeface="Calibri" panose="020F0502020204030204" pitchFamily="34" charset="0"/>
              <a:cs typeface="Calibri" panose="020F0502020204030204" pitchFamily="34" charset="0"/>
            </a:endParaRPr>
          </a:p>
        </p:txBody>
      </p:sp>
      <p:grpSp>
        <p:nvGrpSpPr>
          <p:cNvPr id="49" name="Group 48"/>
          <p:cNvGrpSpPr/>
          <p:nvPr/>
        </p:nvGrpSpPr>
        <p:grpSpPr>
          <a:xfrm>
            <a:off x="4399280" y="107950"/>
            <a:ext cx="3277870" cy="2630170"/>
            <a:chOff x="6928" y="202"/>
            <a:chExt cx="5162" cy="4142"/>
          </a:xfrm>
        </p:grpSpPr>
        <p:pic>
          <p:nvPicPr>
            <p:cNvPr id="34" name="图片 5" descr="e93f49669616f82afc3aeb26989c1d4b"/>
            <p:cNvPicPr>
              <a:picLocks noChangeAspect="1"/>
            </p:cNvPicPr>
            <p:nvPr/>
          </p:nvPicPr>
          <p:blipFill>
            <a:blip r:embed="rId8"/>
            <a:stretch>
              <a:fillRect/>
            </a:stretch>
          </p:blipFill>
          <p:spPr>
            <a:xfrm rot="10800000" flipV="1">
              <a:off x="6928" y="202"/>
              <a:ext cx="5163" cy="4143"/>
            </a:xfrm>
            <a:prstGeom prst="rect">
              <a:avLst/>
            </a:prstGeom>
          </p:spPr>
        </p:pic>
        <p:sp>
          <p:nvSpPr>
            <p:cNvPr id="45" name="TextBox 7"/>
            <p:cNvSpPr txBox="1"/>
            <p:nvPr/>
          </p:nvSpPr>
          <p:spPr>
            <a:xfrm>
              <a:off x="7434" y="1546"/>
              <a:ext cx="4331" cy="13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a:noFill/>
                  </a:ln>
                  <a:solidFill>
                    <a:srgbClr val="ED7D31"/>
                  </a:solidFill>
                  <a:effectLst/>
                  <a:uLnTx/>
                  <a:uFillTx/>
                  <a:latin typeface="Calibri" panose="020F0502020204030204" pitchFamily="34" charset="0"/>
                  <a:cs typeface="Calibri" panose="020F0502020204030204" pitchFamily="34" charset="0"/>
                </a:rPr>
                <a:t>Mắt dõi</a:t>
              </a:r>
              <a:endParaRPr kumimoji="0" lang="en-US" sz="5400" b="1" i="0" u="none" strike="noStrike" kern="1200" cap="none" spc="0" normalizeH="0" baseline="0" noProof="0">
                <a:ln>
                  <a:noFill/>
                </a:ln>
                <a:solidFill>
                  <a:srgbClr val="ED7D31"/>
                </a:solidFill>
                <a:effectLst/>
                <a:uLnTx/>
                <a:uFillTx/>
                <a:latin typeface="Calibri" panose="020F0502020204030204" pitchFamily="34" charset="0"/>
                <a:cs typeface="Calibri" panose="020F0502020204030204" pitchFamily="34" charset="0"/>
              </a:endParaRPr>
            </a:p>
          </p:txBody>
        </p:sp>
      </p:grpSp>
      <p:grpSp>
        <p:nvGrpSpPr>
          <p:cNvPr id="53" name="Group 52"/>
          <p:cNvGrpSpPr/>
          <p:nvPr/>
        </p:nvGrpSpPr>
        <p:grpSpPr>
          <a:xfrm>
            <a:off x="7504430" y="2495550"/>
            <a:ext cx="3277870" cy="2630170"/>
            <a:chOff x="11818" y="3930"/>
            <a:chExt cx="5162" cy="4142"/>
          </a:xfrm>
        </p:grpSpPr>
        <p:pic>
          <p:nvPicPr>
            <p:cNvPr id="36" name="图片 5" descr="e93f49669616f82afc3aeb26989c1d4b"/>
            <p:cNvPicPr>
              <a:picLocks noChangeAspect="1"/>
            </p:cNvPicPr>
            <p:nvPr/>
          </p:nvPicPr>
          <p:blipFill>
            <a:blip r:embed="rId8"/>
            <a:stretch>
              <a:fillRect/>
            </a:stretch>
          </p:blipFill>
          <p:spPr>
            <a:xfrm rot="12900000" flipH="1" flipV="1">
              <a:off x="11818" y="3930"/>
              <a:ext cx="5163" cy="4143"/>
            </a:xfrm>
            <a:prstGeom prst="rect">
              <a:avLst/>
            </a:prstGeom>
          </p:spPr>
        </p:pic>
        <p:sp>
          <p:nvSpPr>
            <p:cNvPr id="46" name="TextBox 7"/>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200" b="1" i="0" u="none" strike="noStrike" kern="1200" cap="none" spc="0" normalizeH="0" baseline="0" noProof="0">
                  <a:ln>
                    <a:noFill/>
                  </a:ln>
                  <a:solidFill>
                    <a:srgbClr val="00B0F0"/>
                  </a:solidFill>
                  <a:effectLst/>
                  <a:uLnTx/>
                  <a:uFillTx/>
                  <a:latin typeface="Calibri" panose="020F0502020204030204" pitchFamily="34" charset="0"/>
                  <a:cs typeface="Calibri" panose="020F0502020204030204" pitchFamily="34" charset="0"/>
                </a:rPr>
                <a:t>Tai nghe</a:t>
              </a:r>
              <a:endParaRPr kumimoji="0" lang="en-US" sz="5200" b="1" i="0" u="none" strike="noStrike" kern="1200" cap="none" spc="0" normalizeH="0" baseline="0" noProof="0">
                <a:ln>
                  <a:noFill/>
                </a:ln>
                <a:solidFill>
                  <a:srgbClr val="00B0F0"/>
                </a:solidFill>
                <a:effectLst/>
                <a:uLnTx/>
                <a:uFillTx/>
                <a:latin typeface="Calibri" panose="020F0502020204030204" pitchFamily="34" charset="0"/>
                <a:cs typeface="Calibri" panose="020F050202020403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p:cNvPicPr>
            <a:picLocks noChangeAspect="1"/>
          </p:cNvPicPr>
          <p:nvPr/>
        </p:nvPicPr>
        <p:blipFill>
          <a:blip r:embed="rId10"/>
          <a:stretch>
            <a:fillRect/>
          </a:stretch>
        </p:blipFill>
        <p:spPr>
          <a:xfrm>
            <a:off x="2246019" y="155406"/>
            <a:ext cx="8230313" cy="969348"/>
          </a:xfrm>
          <a:prstGeom prst="rect">
            <a:avLst/>
          </a:prstGeom>
        </p:spPr>
      </p:pic>
      <p:pic>
        <p:nvPicPr>
          <p:cNvPr id="4" name="Picture 3"/>
          <p:cNvPicPr>
            <a:picLocks noChangeAspect="1"/>
          </p:cNvPicPr>
          <p:nvPr/>
        </p:nvPicPr>
        <p:blipFill>
          <a:blip r:embed="rId11"/>
          <a:stretch>
            <a:fillRect/>
          </a:stretch>
        </p:blipFill>
        <p:spPr>
          <a:xfrm>
            <a:off x="6336792" y="3948104"/>
            <a:ext cx="5921692" cy="2607381"/>
          </a:xfrm>
          <a:prstGeom prst="rect">
            <a:avLst/>
          </a:prstGeom>
        </p:spPr>
      </p:pic>
      <p:sp>
        <p:nvSpPr>
          <p:cNvPr id="5" name="Text Box 8"/>
          <p:cNvSpPr txBox="1"/>
          <p:nvPr/>
        </p:nvSpPr>
        <p:spPr>
          <a:xfrm>
            <a:off x="305181" y="869045"/>
            <a:ext cx="11696700" cy="41549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a:t>
            </a:r>
            <a:r>
              <a:rPr lang="en-US" sz="2200" dirty="0">
                <a:latin typeface="Calibri" panose="020F0502020204030204" pitchFamily="34" charset="0"/>
                <a:cs typeface="Calibri" panose="020F0502020204030204" pitchFamily="34" charset="0"/>
              </a:rPr>
              <a:t>ẩ</a:t>
            </a:r>
            <a:r>
              <a:rPr lang="vi-VN" sz="2200" dirty="0">
                <a:latin typeface="Calibri" panose="020F0502020204030204" pitchFamily="34" charset="0"/>
                <a:cs typeface="Calibri" panose="020F0502020204030204" pitchFamily="34" charset="0"/>
              </a:rPr>
              <a:t>m đề bài tập làm văn:"Em hãy tả lại quang cảnh một trận mưa rào". Quy thở dài: "Trời thì nắng mà bài văn lại yêu cầu tả mưa.".</a:t>
            </a:r>
            <a:endParaRPr lang="vi-VN" sz="2200" dirty="0">
              <a:latin typeface="Calibri" panose="020F0502020204030204" pitchFamily="34" charset="0"/>
              <a:cs typeface="Calibri" panose="020F0502020204030204" pitchFamily="34" charset="0"/>
            </a:endParaRPr>
          </a:p>
          <a:p>
            <a:pPr algn="just"/>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Bố vào. Đúng lúc quá!</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chạy lại:</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ạ, con nhìn mãi bức tường như bố nhìn mà chẳng thấy trận mưa rào đâu cả.</a:t>
            </a:r>
            <a:endParaRPr lang="vi-VN" sz="2200" dirty="0">
              <a:latin typeface="Calibri" panose="020F0502020204030204" pitchFamily="34" charset="0"/>
              <a:cs typeface="Calibri" panose="020F0502020204030204" pitchFamily="34" charset="0"/>
            </a:endParaRPr>
          </a:p>
          <a:p>
            <a:r>
              <a:rPr lang="vi-VN" sz="2200" dirty="0">
                <a:latin typeface="Calibri" panose="020F0502020204030204" pitchFamily="34" charset="0"/>
                <a:cs typeface="Calibri" panose="020F0502020204030204" pitchFamily="34" charset="0"/>
              </a:rPr>
              <a:t>Bố hiểu ngay, tủm tỉm:</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thấy những trận mưa rào hồi năm ngoái, năm kia. Con chạy ra nghịch mưa, ướt hết.</a:t>
            </a:r>
            <a:endParaRPr lang="vi-VN" sz="2200" dirty="0">
              <a:latin typeface="Calibri" panose="020F0502020204030204" pitchFamily="34" charset="0"/>
              <a:cs typeface="Calibri" panose="020F0502020204030204" pitchFamily="34" charset="0"/>
            </a:endParaRPr>
          </a:p>
        </p:txBody>
      </p:sp>
      <p:grpSp>
        <p:nvGrpSpPr>
          <p:cNvPr id="7" name="Group 6"/>
          <p:cNvGrpSpPr/>
          <p:nvPr/>
        </p:nvGrpSpPr>
        <p:grpSpPr>
          <a:xfrm>
            <a:off x="219671" y="189738"/>
            <a:ext cx="1837729" cy="523240"/>
            <a:chOff x="957" y="174"/>
            <a:chExt cx="7138" cy="824"/>
          </a:xfrm>
        </p:grpSpPr>
        <p:sp>
          <p:nvSpPr>
            <p:cNvPr id="8" name="Rectangles 60"/>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矩形 4"/>
            <p:cNvSpPr/>
            <p:nvPr/>
          </p:nvSpPr>
          <p:spPr>
            <a:xfrm>
              <a:off x="1166" y="174"/>
              <a:ext cx="6929"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800" b="1" dirty="0" err="1">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mẫu</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5" name="Text Box 8"/>
          <p:cNvSpPr txBox="1"/>
          <p:nvPr/>
        </p:nvSpPr>
        <p:spPr>
          <a:xfrm>
            <a:off x="387477" y="117693"/>
            <a:ext cx="11696700" cy="58477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nhoẻn miệng cười:</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Vâng.</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còn gặp lại trận mưa bão khi bố còn bé tí. Bà nội đi cấy về, sấm chớp liên hồi.</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chớp mắt:</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có thấy cái thuyền giấy con thả ở rãnh nước không ạ?</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Có chứ!</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Cả chiếc ô tô chạy trong mưa? Hôm ấy, trời đang nắng thì mưa...</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Bố lại tủm tỉm:</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Thế mà con bảo chẳng thấy gì.</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ngơ ngác:</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Thật đấy ạ.</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Bây giờ con ngồi vào bàn. Mắt nhìn bức tường, nhưng con hãy nghĩ đến những trận mưa mà con biết!</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ngồi vào bàn, nhìn lên bức tường và thấy chiếc thuyền giấy trôi bồng bềnh giữa sân, những vai áo ướt sũng nước mưa của người đi cày, những hạt mưa đan nhau rơi xuống rào rào,...</a:t>
            </a:r>
            <a:endParaRPr lang="vi-VN"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cầm bút, cắm cúi viết, quên cả ngẩng lên nhìn bức tường có nhiều phép lạ.</a:t>
            </a:r>
            <a:endParaRPr lang="vi-VN" sz="2200" dirty="0">
              <a:latin typeface="Calibri" panose="020F0502020204030204" pitchFamily="34" charset="0"/>
              <a:cs typeface="Calibri" panose="020F0502020204030204" pitchFamily="34" charset="0"/>
            </a:endParaRPr>
          </a:p>
          <a:p>
            <a:pPr algn="r"/>
            <a:r>
              <a:rPr lang="vi-VN" sz="2200" dirty="0">
                <a:latin typeface="Calibri" panose="020F0502020204030204" pitchFamily="34" charset="0"/>
                <a:cs typeface="Calibri" panose="020F0502020204030204" pitchFamily="34" charset="0"/>
              </a:rPr>
              <a:t>(</a:t>
            </a:r>
            <a:r>
              <a:rPr lang="vi-VN" sz="2200" i="1" dirty="0">
                <a:latin typeface="Calibri" panose="020F0502020204030204" pitchFamily="34" charset="0"/>
                <a:cs typeface="Calibri" panose="020F0502020204030204" pitchFamily="34" charset="0"/>
              </a:rPr>
              <a:t>Theo</a:t>
            </a:r>
            <a:r>
              <a:rPr lang="vi-VN" sz="2200" dirty="0">
                <a:latin typeface="Calibri" panose="020F0502020204030204" pitchFamily="34" charset="0"/>
                <a:cs typeface="Calibri" panose="020F0502020204030204" pitchFamily="34" charset="0"/>
              </a:rPr>
              <a:t> Phong Thu)</a:t>
            </a:r>
            <a:endParaRPr lang="vi-VN" sz="2200" dirty="0">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11" name="TextBox 10"/>
          <p:cNvSpPr txBox="1">
            <a:spLocks noChangeArrowheads="1"/>
          </p:cNvSpPr>
          <p:nvPr/>
        </p:nvSpPr>
        <p:spPr bwMode="auto">
          <a:xfrm>
            <a:off x="1245246" y="1730131"/>
            <a:ext cx="958125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spcBef>
                <a:spcPct val="0"/>
              </a:spcBef>
              <a:buClrTx/>
              <a:buFont typeface="Wingdings" panose="05000000000000000000" pitchFamily="2" charset="2"/>
              <a:buChar char="q"/>
            </a:pPr>
            <a:r>
              <a:rPr lang="vi-VN" altLang="en-US" sz="4000" b="1" dirty="0">
                <a:solidFill>
                  <a:srgbClr val="C00000"/>
                </a:solidFill>
                <a:cs typeface="Calibri" panose="020F0502020204030204" pitchFamily="34" charset="0"/>
              </a:rPr>
              <a:t>Đoạn 1: từ đầu đến bảo </a:t>
            </a:r>
            <a:r>
              <a:rPr lang="vi-VN" altLang="en-US" sz="4000" b="1" i="1" dirty="0">
                <a:solidFill>
                  <a:srgbClr val="C00000"/>
                </a:solidFill>
                <a:cs typeface="Calibri" panose="020F0502020204030204" pitchFamily="34" charset="0"/>
              </a:rPr>
              <a:t>Quy cách làm bài.</a:t>
            </a:r>
            <a:endParaRPr lang="vi-VN" altLang="en-US" sz="4000" b="1" i="1" dirty="0">
              <a:solidFill>
                <a:srgbClr val="C00000"/>
              </a:solidFill>
              <a:cs typeface="Calibri" panose="020F0502020204030204" pitchFamily="34" charset="0"/>
            </a:endParaRPr>
          </a:p>
          <a:p>
            <a:pPr marL="571500" indent="-571500" defTabSz="685800">
              <a:spcBef>
                <a:spcPct val="0"/>
              </a:spcBef>
              <a:buClrTx/>
              <a:buFont typeface="Wingdings" panose="05000000000000000000" pitchFamily="2" charset="2"/>
              <a:buChar char="q"/>
            </a:pPr>
            <a:r>
              <a:rPr lang="vi-VN" altLang="en-US" sz="4000" b="1" dirty="0">
                <a:solidFill>
                  <a:srgbClr val="002060"/>
                </a:solidFill>
                <a:cs typeface="Calibri" panose="020F0502020204030204" pitchFamily="34" charset="0"/>
              </a:rPr>
              <a:t>Đoạn 2: tiếp theo cho đến </a:t>
            </a:r>
            <a:r>
              <a:rPr lang="vi-VN" altLang="en-US" sz="4000" b="1" i="1" dirty="0">
                <a:solidFill>
                  <a:srgbClr val="002060"/>
                </a:solidFill>
                <a:cs typeface="Calibri" panose="020F0502020204030204" pitchFamily="34" charset="0"/>
              </a:rPr>
              <a:t>trời đang nắng thì mưa</a:t>
            </a:r>
            <a:endParaRPr lang="vi-VN" altLang="en-US" sz="4000" b="1" i="1" dirty="0">
              <a:solidFill>
                <a:srgbClr val="002060"/>
              </a:solidFill>
              <a:cs typeface="Calibri" panose="020F0502020204030204" pitchFamily="34" charset="0"/>
            </a:endParaRPr>
          </a:p>
          <a:p>
            <a:pPr marL="571500" indent="-571500" defTabSz="685800">
              <a:spcBef>
                <a:spcPct val="0"/>
              </a:spcBef>
              <a:buClrTx/>
              <a:buFont typeface="Wingdings" panose="05000000000000000000" pitchFamily="2" charset="2"/>
              <a:buChar char="q"/>
            </a:pPr>
            <a:r>
              <a:rPr lang="vi-VN" altLang="en-US" sz="4000" b="1" dirty="0">
                <a:solidFill>
                  <a:srgbClr val="00B050"/>
                </a:solidFill>
                <a:cs typeface="Calibri" panose="020F0502020204030204" pitchFamily="34" charset="0"/>
              </a:rPr>
              <a:t>Đoạn 3: </a:t>
            </a:r>
            <a:r>
              <a:rPr lang="vi-VN" altLang="en-US" sz="4000" b="1" i="1" dirty="0">
                <a:solidFill>
                  <a:srgbClr val="00B050"/>
                </a:solidFill>
                <a:cs typeface="Calibri" panose="020F0502020204030204" pitchFamily="34" charset="0"/>
              </a:rPr>
              <a:t>đoạn còn lại.</a:t>
            </a:r>
            <a:endParaRPr lang="vi-VN" altLang="en-US" sz="4000" b="1" i="1" dirty="0">
              <a:solidFill>
                <a:srgbClr val="00B050"/>
              </a:solidFill>
              <a:cs typeface="Calibri" panose="020F0502020204030204" pitchFamily="34" charset="0"/>
            </a:endParaRPr>
          </a:p>
        </p:txBody>
      </p:sp>
      <p:sp>
        <p:nvSpPr>
          <p:cNvPr id="12" name="矩形: 圆角 30"/>
          <p:cNvSpPr/>
          <p:nvPr/>
        </p:nvSpPr>
        <p:spPr>
          <a:xfrm>
            <a:off x="4462844" y="722167"/>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p:cNvPicPr>
            <a:picLocks noChangeAspect="1"/>
          </p:cNvPicPr>
          <p:nvPr/>
        </p:nvPicPr>
        <p:blipFill>
          <a:blip r:embed="rId10"/>
          <a:stretch>
            <a:fillRect/>
          </a:stretch>
        </p:blipFill>
        <p:spPr>
          <a:xfrm>
            <a:off x="1121546" y="417581"/>
            <a:ext cx="9620322" cy="1670449"/>
          </a:xfrm>
          <a:prstGeom prst="rect">
            <a:avLst/>
          </a:prstGeom>
        </p:spPr>
      </p:pic>
      <p:sp>
        <p:nvSpPr>
          <p:cNvPr id="3" name="圆角矩形 17"/>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TextBox 3"/>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3600" b="1" dirty="0" err="1">
                <a:solidFill>
                  <a:prstClr val="black"/>
                </a:solidFill>
                <a:latin typeface="Cambria" panose="02040503050406030204" pitchFamily="18" charset="0"/>
                <a:ea typeface="Cambria" panose="02040503050406030204" pitchFamily="18" charset="0"/>
              </a:rPr>
              <a:t>đọc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nhẩm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p:cNvSpPr txBox="1"/>
          <p:nvPr/>
        </p:nvSpPr>
        <p:spPr>
          <a:xfrm>
            <a:off x="2767266" y="3486603"/>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thẳng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p:cNvSpPr/>
          <p:nvPr/>
        </p:nvSpPr>
        <p:spPr>
          <a:xfrm>
            <a:off x="6209731" y="3329504"/>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p:cNvSpPr txBox="1"/>
          <p:nvPr/>
        </p:nvSpPr>
        <p:spPr>
          <a:xfrm>
            <a:off x="6502563" y="3456369"/>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p:cNvSpPr/>
          <p:nvPr/>
        </p:nvSpPr>
        <p:spPr>
          <a:xfrm>
            <a:off x="2436517" y="4695849"/>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p:cNvSpPr txBox="1"/>
          <p:nvPr/>
        </p:nvSpPr>
        <p:spPr>
          <a:xfrm>
            <a:off x="2729349" y="4822714"/>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mãi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圆角矩形 17"/>
          <p:cNvSpPr/>
          <p:nvPr/>
        </p:nvSpPr>
        <p:spPr>
          <a:xfrm>
            <a:off x="6136158" y="4685339"/>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6" name="TextBox 15"/>
          <p:cNvSpPr txBox="1"/>
          <p:nvPr/>
        </p:nvSpPr>
        <p:spPr>
          <a:xfrm>
            <a:off x="6428990" y="4812204"/>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err="1">
                <a:solidFill>
                  <a:prstClr val="black"/>
                </a:solidFill>
                <a:latin typeface="Cambria" panose="02040503050406030204" pitchFamily="18" charset="0"/>
                <a:ea typeface="Cambria" panose="02040503050406030204" pitchFamily="18" charset="0"/>
              </a:rPr>
              <a:t>đúng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lúc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9" grpId="0" animBg="1"/>
      <p:bldP spid="10" grpId="0"/>
      <p:bldP spid="11" grpId="0" animBg="1"/>
      <p:bldP spid="12" grpId="0"/>
      <p:bldP spid="13" grpId="0" animBg="1"/>
      <p:bldP spid="14" grpId="0"/>
      <p:bldP spid="1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9421" y="1847088"/>
            <a:ext cx="11591924" cy="4443984"/>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panose="020B0604020202020204"/>
              <a:sym typeface="Arial" panose="020B0604020202020204"/>
            </a:endParaRPr>
          </a:p>
        </p:txBody>
      </p:sp>
      <p:sp>
        <p:nvSpPr>
          <p:cNvPr id="9" name="Text Box 8"/>
          <p:cNvSpPr txBox="1"/>
          <p:nvPr/>
        </p:nvSpPr>
        <p:spPr>
          <a:xfrm>
            <a:off x="495300" y="1901159"/>
            <a:ext cx="11696700" cy="4334392"/>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nSpc>
                <a:spcPct val="110000"/>
              </a:lnSpc>
            </a:pPr>
            <a:r>
              <a:rPr lang="vi-VN" sz="2800" dirty="0">
                <a:solidFill>
                  <a:prstClr val="black"/>
                </a:solidFill>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a:t>
            </a:r>
            <a:r>
              <a:rPr lang="en-US" sz="2800" dirty="0">
                <a:solidFill>
                  <a:prstClr val="black"/>
                </a:solidFill>
                <a:latin typeface="Calibri" panose="020F0502020204030204" pitchFamily="34" charset="0"/>
                <a:cs typeface="Calibri" panose="020F0502020204030204" pitchFamily="34" charset="0"/>
              </a:rPr>
              <a:t>ẩ</a:t>
            </a:r>
            <a:r>
              <a:rPr lang="vi-VN" sz="2800" dirty="0">
                <a:solidFill>
                  <a:prstClr val="black"/>
                </a:solidFill>
                <a:latin typeface="Calibri" panose="020F0502020204030204" pitchFamily="34" charset="0"/>
                <a:cs typeface="Calibri" panose="020F0502020204030204" pitchFamily="34" charset="0"/>
              </a:rPr>
              <a:t>m đề bài tập làm văn:"Em hãy tả lại quang cảnh một trận mưa rào". Quy thở dài: "Trời thì nắng mà bài văn lại yêu cầu tả mưa.".</a:t>
            </a:r>
            <a:endParaRPr lang="vi-VN" sz="2800" dirty="0">
              <a:solidFill>
                <a:prstClr val="black"/>
              </a:solidFill>
              <a:latin typeface="Calibri" panose="020F0502020204030204" pitchFamily="34" charset="0"/>
              <a:cs typeface="Calibri" panose="020F0502020204030204" pitchFamily="34" charset="0"/>
            </a:endParaRPr>
          </a:p>
          <a:p>
            <a:pPr lvl="0">
              <a:lnSpc>
                <a:spcPct val="110000"/>
              </a:lnSpc>
            </a:pPr>
            <a:r>
              <a:rPr lang="vi-VN" sz="2800" dirty="0">
                <a:solidFill>
                  <a:prstClr val="black"/>
                </a:solidFill>
                <a:latin typeface="Calibri" panose="020F0502020204030204" pitchFamily="34" charset="0"/>
                <a:cs typeface="Calibri" panose="020F0502020204030204" pitchFamily="34" charset="0"/>
              </a:rPr>
              <a:t>   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endParaRPr lang="vi-VN" sz="2800" dirty="0">
              <a:solidFill>
                <a:prstClr val="black"/>
              </a:solidFill>
              <a:latin typeface="Calibri" panose="020F0502020204030204" pitchFamily="34" charset="0"/>
              <a:cs typeface="Calibri" panose="020F0502020204030204" pitchFamily="34" charset="0"/>
            </a:endParaRPr>
          </a:p>
        </p:txBody>
      </p:sp>
      <p:pic>
        <p:nvPicPr>
          <p:cNvPr id="2" name="图片 1"/>
          <p:cNvPicPr>
            <a:picLocks noChangeAspect="1"/>
          </p:cNvPicPr>
          <p:nvPr/>
        </p:nvPicPr>
        <p:blipFill>
          <a:blip r:embed="rId1"/>
          <a:stretch>
            <a:fillRect/>
          </a:stretch>
        </p:blipFill>
        <p:spPr>
          <a:xfrm>
            <a:off x="168805" y="1638142"/>
            <a:ext cx="464163" cy="691814"/>
          </a:xfrm>
          <a:prstGeom prst="rect">
            <a:avLst/>
          </a:prstGeom>
        </p:spPr>
      </p:pic>
      <p:pic>
        <p:nvPicPr>
          <p:cNvPr id="3" name="Picture 2"/>
          <p:cNvPicPr>
            <a:picLocks noChangeAspect="1"/>
          </p:cNvPicPr>
          <p:nvPr/>
        </p:nvPicPr>
        <p:blipFill>
          <a:blip r:embed="rId2"/>
          <a:stretch>
            <a:fillRect/>
          </a:stretch>
        </p:blipFill>
        <p:spPr>
          <a:xfrm>
            <a:off x="146101" y="-198168"/>
            <a:ext cx="4676037" cy="1091279"/>
          </a:xfrm>
          <a:prstGeom prst="rect">
            <a:avLst/>
          </a:prstGeom>
        </p:spPr>
      </p:pic>
    </p:spTree>
    <p:controls/>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406781" y="1261745"/>
            <a:ext cx="506730" cy="734695"/>
            <a:chOff x="8607" y="227"/>
            <a:chExt cx="4594" cy="6104"/>
          </a:xfrm>
        </p:grpSpPr>
        <p:pic>
          <p:nvPicPr>
            <p:cNvPr id="3" name="图片 2"/>
            <p:cNvPicPr>
              <a:picLocks noChangeAspect="1"/>
            </p:cNvPicPr>
            <p:nvPr/>
          </p:nvPicPr>
          <p:blipFill>
            <a:blip r:embed="rId1"/>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1" name="Rounded Rectangle 10"/>
          <p:cNvSpPr/>
          <p:nvPr/>
        </p:nvSpPr>
        <p:spPr>
          <a:xfrm>
            <a:off x="316992" y="1682496"/>
            <a:ext cx="11718925" cy="4544568"/>
          </a:xfrm>
          <a:prstGeom prst="roundRect">
            <a:avLst>
              <a:gd name="adj" fmla="val 11248"/>
            </a:avLst>
          </a:prstGeom>
          <a:solidFill>
            <a:srgbClr val="92D050">
              <a:alpha val="32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panose="020B0604020202020204"/>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2"/>
            <a:stretch>
              <a:fillRect/>
            </a:stretch>
          </p:blipFill>
          <p:spPr>
            <a:xfrm>
              <a:off x="14364" y="9751"/>
              <a:ext cx="1560" cy="3440"/>
            </a:xfrm>
            <a:prstGeom prst="rect">
              <a:avLst/>
            </a:prstGeom>
          </p:spPr>
        </p:pic>
        <p:pic>
          <p:nvPicPr>
            <p:cNvPr id="21" name="Picture 20"/>
            <p:cNvPicPr>
              <a:picLocks noChangeAspect="1"/>
            </p:cNvPicPr>
            <p:nvPr/>
          </p:nvPicPr>
          <p:blipFill>
            <a:blip r:embed="rId3"/>
            <a:stretch>
              <a:fillRect/>
            </a:stretch>
          </p:blipFill>
          <p:spPr>
            <a:xfrm>
              <a:off x="16005" y="9621"/>
              <a:ext cx="1450" cy="2950"/>
            </a:xfrm>
            <a:prstGeom prst="rect">
              <a:avLst/>
            </a:prstGeom>
          </p:spPr>
        </p:pic>
        <p:pic>
          <p:nvPicPr>
            <p:cNvPr id="22" name="Picture 21"/>
            <p:cNvPicPr>
              <a:picLocks noChangeAspect="1"/>
            </p:cNvPicPr>
            <p:nvPr/>
          </p:nvPicPr>
          <p:blipFill>
            <a:blip r:embed="rId4"/>
            <a:stretch>
              <a:fillRect/>
            </a:stretch>
          </p:blipFill>
          <p:spPr>
            <a:xfrm>
              <a:off x="9705" y="10013"/>
              <a:ext cx="1450" cy="1120"/>
            </a:xfrm>
            <a:prstGeom prst="rect">
              <a:avLst/>
            </a:prstGeom>
          </p:spPr>
        </p:pic>
        <p:pic>
          <p:nvPicPr>
            <p:cNvPr id="25" name="Picture 24"/>
            <p:cNvPicPr>
              <a:picLocks noChangeAspect="1"/>
            </p:cNvPicPr>
            <p:nvPr/>
          </p:nvPicPr>
          <p:blipFill>
            <a:blip r:embed="rId4"/>
            <a:stretch>
              <a:fillRect/>
            </a:stretch>
          </p:blipFill>
          <p:spPr>
            <a:xfrm>
              <a:off x="11825" y="10013"/>
              <a:ext cx="1450" cy="1120"/>
            </a:xfrm>
            <a:prstGeom prst="rect">
              <a:avLst/>
            </a:prstGeom>
          </p:spPr>
        </p:pic>
        <p:pic>
          <p:nvPicPr>
            <p:cNvPr id="27" name="Picture 26"/>
            <p:cNvPicPr>
              <a:picLocks noChangeAspect="1"/>
            </p:cNvPicPr>
            <p:nvPr/>
          </p:nvPicPr>
          <p:blipFill>
            <a:blip r:embed="rId4"/>
            <a:stretch>
              <a:fillRect/>
            </a:stretch>
          </p:blipFill>
          <p:spPr>
            <a:xfrm>
              <a:off x="17405" y="10173"/>
              <a:ext cx="1450" cy="1120"/>
            </a:xfrm>
            <a:prstGeom prst="rect">
              <a:avLst/>
            </a:prstGeom>
          </p:spPr>
        </p:pic>
        <p:pic>
          <p:nvPicPr>
            <p:cNvPr id="28" name="Picture 27"/>
            <p:cNvPicPr>
              <a:picLocks noChangeAspect="1"/>
            </p:cNvPicPr>
            <p:nvPr/>
          </p:nvPicPr>
          <p:blipFill>
            <a:blip r:embed="rId4"/>
            <a:stretch>
              <a:fillRect/>
            </a:stretch>
          </p:blipFill>
          <p:spPr>
            <a:xfrm>
              <a:off x="8185" y="10166"/>
              <a:ext cx="1450" cy="1120"/>
            </a:xfrm>
            <a:prstGeom prst="rect">
              <a:avLst/>
            </a:prstGeom>
          </p:spPr>
        </p:pic>
        <p:pic>
          <p:nvPicPr>
            <p:cNvPr id="29" name="Picture 28"/>
            <p:cNvPicPr>
              <a:picLocks noChangeAspect="1"/>
            </p:cNvPicPr>
            <p:nvPr/>
          </p:nvPicPr>
          <p:blipFill>
            <a:blip r:embed="rId5"/>
            <a:stretch>
              <a:fillRect/>
            </a:stretch>
          </p:blipFill>
          <p:spPr>
            <a:xfrm>
              <a:off x="600" y="10013"/>
              <a:ext cx="1140" cy="830"/>
            </a:xfrm>
            <a:prstGeom prst="rect">
              <a:avLst/>
            </a:prstGeom>
          </p:spPr>
        </p:pic>
        <p:pic>
          <p:nvPicPr>
            <p:cNvPr id="30" name="Picture 29"/>
            <p:cNvPicPr>
              <a:picLocks noChangeAspect="1"/>
            </p:cNvPicPr>
            <p:nvPr/>
          </p:nvPicPr>
          <p:blipFill>
            <a:blip r:embed="rId4"/>
            <a:stretch>
              <a:fillRect/>
            </a:stretch>
          </p:blipFill>
          <p:spPr>
            <a:xfrm>
              <a:off x="4725" y="10293"/>
              <a:ext cx="1450" cy="1120"/>
            </a:xfrm>
            <a:prstGeom prst="rect">
              <a:avLst/>
            </a:prstGeom>
          </p:spPr>
        </p:pic>
        <p:pic>
          <p:nvPicPr>
            <p:cNvPr id="33" name="Picture 32"/>
            <p:cNvPicPr>
              <a:picLocks noChangeAspect="1"/>
            </p:cNvPicPr>
            <p:nvPr/>
          </p:nvPicPr>
          <p:blipFill>
            <a:blip r:embed="rId2"/>
            <a:stretch>
              <a:fillRect/>
            </a:stretch>
          </p:blipFill>
          <p:spPr>
            <a:xfrm flipH="1">
              <a:off x="3165" y="10166"/>
              <a:ext cx="1560" cy="3440"/>
            </a:xfrm>
            <a:prstGeom prst="rect">
              <a:avLst/>
            </a:prstGeom>
          </p:spPr>
        </p:pic>
        <p:pic>
          <p:nvPicPr>
            <p:cNvPr id="35" name="Picture 34"/>
            <p:cNvPicPr>
              <a:picLocks noChangeAspect="1"/>
            </p:cNvPicPr>
            <p:nvPr/>
          </p:nvPicPr>
          <p:blipFill>
            <a:blip r:embed="rId6"/>
            <a:stretch>
              <a:fillRect/>
            </a:stretch>
          </p:blipFill>
          <p:spPr>
            <a:xfrm flipH="1">
              <a:off x="6248" y="9956"/>
              <a:ext cx="2310" cy="2210"/>
            </a:xfrm>
            <a:prstGeom prst="rect">
              <a:avLst/>
            </a:prstGeom>
          </p:spPr>
        </p:pic>
        <p:pic>
          <p:nvPicPr>
            <p:cNvPr id="37" name="Picture 36"/>
            <p:cNvPicPr>
              <a:picLocks noChangeAspect="1"/>
            </p:cNvPicPr>
            <p:nvPr/>
          </p:nvPicPr>
          <p:blipFill>
            <a:blip r:embed="rId7"/>
            <a:stretch>
              <a:fillRect/>
            </a:stretch>
          </p:blipFill>
          <p:spPr>
            <a:xfrm>
              <a:off x="13453" y="9817"/>
              <a:ext cx="1360" cy="2070"/>
            </a:xfrm>
            <a:prstGeom prst="rect">
              <a:avLst/>
            </a:prstGeom>
          </p:spPr>
        </p:pic>
        <p:pic>
          <p:nvPicPr>
            <p:cNvPr id="38" name="Picture 37"/>
            <p:cNvPicPr>
              <a:picLocks noChangeAspect="1"/>
            </p:cNvPicPr>
            <p:nvPr/>
          </p:nvPicPr>
          <p:blipFill>
            <a:blip r:embed="rId6"/>
            <a:stretch>
              <a:fillRect/>
            </a:stretch>
          </p:blipFill>
          <p:spPr>
            <a:xfrm>
              <a:off x="1146" y="9621"/>
              <a:ext cx="2310" cy="2210"/>
            </a:xfrm>
            <a:prstGeom prst="rect">
              <a:avLst/>
            </a:prstGeom>
          </p:spPr>
        </p:pic>
        <p:pic>
          <p:nvPicPr>
            <p:cNvPr id="39" name="Picture 38"/>
            <p:cNvPicPr>
              <a:picLocks noChangeAspect="1"/>
            </p:cNvPicPr>
            <p:nvPr/>
          </p:nvPicPr>
          <p:blipFill>
            <a:blip r:embed="rId5"/>
            <a:stretch>
              <a:fillRect/>
            </a:stretch>
          </p:blipFill>
          <p:spPr>
            <a:xfrm>
              <a:off x="9242" y="9458"/>
              <a:ext cx="1140" cy="830"/>
            </a:xfrm>
            <a:prstGeom prst="rect">
              <a:avLst/>
            </a:prstGeom>
          </p:spPr>
        </p:pic>
        <p:pic>
          <p:nvPicPr>
            <p:cNvPr id="41" name="Picture 40"/>
            <p:cNvPicPr>
              <a:picLocks noChangeAspect="1"/>
            </p:cNvPicPr>
            <p:nvPr/>
          </p:nvPicPr>
          <p:blipFill>
            <a:blip r:embed="rId5"/>
            <a:stretch>
              <a:fillRect/>
            </a:stretch>
          </p:blipFill>
          <p:spPr>
            <a:xfrm>
              <a:off x="4339" y="9818"/>
              <a:ext cx="1140" cy="830"/>
            </a:xfrm>
            <a:prstGeom prst="rect">
              <a:avLst/>
            </a:prstGeom>
          </p:spPr>
        </p:pic>
        <p:pic>
          <p:nvPicPr>
            <p:cNvPr id="42" name="Picture 41"/>
            <p:cNvPicPr>
              <a:picLocks noChangeAspect="1"/>
            </p:cNvPicPr>
            <p:nvPr/>
          </p:nvPicPr>
          <p:blipFill>
            <a:blip r:embed="rId4"/>
            <a:stretch>
              <a:fillRect/>
            </a:stretch>
          </p:blipFill>
          <p:spPr>
            <a:xfrm>
              <a:off x="192" y="9458"/>
              <a:ext cx="1450" cy="1120"/>
            </a:xfrm>
            <a:prstGeom prst="rect">
              <a:avLst/>
            </a:prstGeom>
          </p:spPr>
        </p:pic>
      </p:grpSp>
      <p:sp>
        <p:nvSpPr>
          <p:cNvPr id="53" name="Text Box 52"/>
          <p:cNvSpPr txBox="1"/>
          <p:nvPr/>
        </p:nvSpPr>
        <p:spPr>
          <a:xfrm>
            <a:off x="688474" y="1749388"/>
            <a:ext cx="10929359" cy="43403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vào. Đúng lúc quá!</a:t>
            </a:r>
            <a:endPar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chạy lại:</a:t>
            </a:r>
            <a:endPar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ạ, con nhìn mãi bức tường như bố nhìn mà chẳng thấy trận mưa rào đâu cả.</a:t>
            </a:r>
            <a:endPar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hiểu ngay, tủm tỉm:</a:t>
            </a:r>
            <a:endPar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thấy những trận mưa rào hồi năm ngoái, năm kia. Con chạy ra nghịch mưa, ướt hết.</a:t>
            </a: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nhoẻn miệng cười:</a:t>
            </a:r>
            <a:endPar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Vâng.</a:t>
            </a:r>
            <a:endPar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còn gặp lại trận mưa bão khi bố còn bé tí. Bà nội đi cấy về, sấm chớp liên hồi.</a:t>
            </a:r>
            <a:endPar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chớp mắt:</a:t>
            </a:r>
            <a:endPar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có thấy cái thuyền giấy con thả ở rãnh nước không ạ?</a:t>
            </a:r>
            <a:endPar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Có chứ!</a:t>
            </a:r>
            <a:endPar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Cả chiếc ô tô chạy trong mưa? Hôm ấy, trời đang nắng thì mưa...</a:t>
            </a:r>
            <a:endPar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8"/>
          <a:stretch>
            <a:fillRect/>
          </a:stretch>
        </p:blipFill>
        <p:spPr>
          <a:xfrm>
            <a:off x="191821" y="-179880"/>
            <a:ext cx="4676037" cy="1091279"/>
          </a:xfrm>
          <a:prstGeom prst="rect">
            <a:avLst/>
          </a:prstGeom>
        </p:spPr>
      </p:pic>
    </p:spTree>
    <p:controls/>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p:cNvSpPr/>
          <p:nvPr/>
        </p:nvSpPr>
        <p:spPr>
          <a:xfrm>
            <a:off x="510540" y="1435608"/>
            <a:ext cx="11099165" cy="4513806"/>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panose="020B0604020202020204"/>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sp>
        <p:nvSpPr>
          <p:cNvPr id="53" name="Text Box 52"/>
          <p:cNvSpPr txBox="1"/>
          <p:nvPr/>
        </p:nvSpPr>
        <p:spPr>
          <a:xfrm>
            <a:off x="637159" y="1677138"/>
            <a:ext cx="10929359" cy="4134658"/>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lại tủm tỉm:</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Thế mà con bảo chẳng thấy gì.</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ngơ ngác:</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Thật đấy ạ.</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Bây giờ con ngồi vào bàn. Mắt nhìn bức tường, nhưng con hãy nghĩ đến những trận mưa mà con biết!</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ngồi vào bàn, nhìn lên bức tường và thấy chiếc thuyền giấy trôi bồng bềnh giữa sân, những vai áo ướt sũng nước mưa của người đi cày, những hạt mưa đan nhau rơi xuống rào rào,...</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cầm bút, cắm cúi viết, quên cả ngẩng lên nhìn bức tường có nhiều phép lạ.</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4" name="图片 3"/>
          <p:cNvPicPr>
            <a:picLocks noChangeAspect="1"/>
          </p:cNvPicPr>
          <p:nvPr/>
        </p:nvPicPr>
        <p:blipFill>
          <a:blip r:embed="rId7"/>
          <a:stretch>
            <a:fillRect/>
          </a:stretch>
        </p:blipFill>
        <p:spPr>
          <a:xfrm>
            <a:off x="69850" y="1151890"/>
            <a:ext cx="420370" cy="842645"/>
          </a:xfrm>
          <a:prstGeom prst="rect">
            <a:avLst/>
          </a:prstGeom>
        </p:spPr>
      </p:pic>
      <p:pic>
        <p:nvPicPr>
          <p:cNvPr id="2" name="Picture 1"/>
          <p:cNvPicPr>
            <a:picLocks noChangeAspect="1"/>
          </p:cNvPicPr>
          <p:nvPr/>
        </p:nvPicPr>
        <p:blipFill>
          <a:blip r:embed="rId8"/>
          <a:stretch>
            <a:fillRect/>
          </a:stretch>
        </p:blipFill>
        <p:spPr>
          <a:xfrm>
            <a:off x="200965" y="-317040"/>
            <a:ext cx="4676037" cy="1091279"/>
          </a:xfrm>
          <a:prstGeom prst="rect">
            <a:avLst/>
          </a:prstGeom>
        </p:spPr>
      </p:pic>
      <p:cxnSp>
        <p:nvCxnSpPr>
          <p:cNvPr id="4" name="Straight Connector 3"/>
          <p:cNvCxnSpPr/>
          <p:nvPr/>
        </p:nvCxnSpPr>
        <p:spPr>
          <a:xfrm flipH="1">
            <a:off x="3162210" y="4050792"/>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5685954" y="4069080"/>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205394" y="448970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706778" y="448970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705010" y="485546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805594" y="4892040"/>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34643" b="100000" l="39157" r="73896"/>
                    </a14:imgEffect>
                  </a14:imgLayer>
                </a14:imgProps>
              </a:ext>
              <a:ext uri="{28A0092B-C50C-407E-A947-70E740481C1C}">
                <a14:useLocalDpi xmlns:a14="http://schemas.microsoft.com/office/drawing/2010/main" val="0"/>
              </a:ext>
            </a:extLst>
          </a:blip>
          <a:srcRect l="38554" t="36111" r="22892"/>
          <a:stretch>
            <a:fillRect/>
          </a:stretch>
        </p:blipFill>
        <p:spPr>
          <a:xfrm>
            <a:off x="4648200" y="1676400"/>
            <a:ext cx="2266903" cy="2112102"/>
          </a:xfrm>
          <a:prstGeom prst="rect">
            <a:avLst/>
          </a:prstGeom>
        </p:spPr>
      </p:pic>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34643" b="100000" l="39157" r="73896"/>
                    </a14:imgEffect>
                  </a14:imgLayer>
                </a14:imgProps>
              </a:ext>
              <a:ext uri="{28A0092B-C50C-407E-A947-70E740481C1C}">
                <a14:useLocalDpi xmlns:a14="http://schemas.microsoft.com/office/drawing/2010/main" val="0"/>
              </a:ext>
            </a:extLst>
          </a:blip>
          <a:srcRect l="38554" t="36111" r="22892"/>
          <a:stretch>
            <a:fillRect/>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a:fillRect/>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a:fillRect/>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idx="4294967295"/>
          </p:nvPr>
        </p:nvSpPr>
        <p:spPr>
          <a:xfrm>
            <a:off x="1764821" y="221428"/>
            <a:ext cx="9144000" cy="1371600"/>
          </a:xfrm>
          <a:prstGeom prst="rect">
            <a:avLst/>
          </a:prstGeo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(PHIÊN BẢN TẶNG XE ĐẠP)</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pic>
        <p:nvPicPr>
          <p:cNvPr id="10" name="TiengKhenTayBac-V.A-3204646.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2057400" y="1371600"/>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4"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5" name="Group 14"/>
          <p:cNvGrpSpPr/>
          <p:nvPr/>
        </p:nvGrpSpPr>
        <p:grpSpPr>
          <a:xfrm>
            <a:off x="670560" y="88773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8" name="Picture 17"/>
            <p:cNvPicPr>
              <a:picLocks noChangeAspect="1"/>
            </p:cNvPicPr>
            <p:nvPr/>
          </p:nvPicPr>
          <p:blipFill>
            <a:blip r:embed="rId10"/>
            <a:stretch>
              <a:fillRect/>
            </a:stretch>
          </p:blipFill>
          <p:spPr>
            <a:xfrm>
              <a:off x="1116" y="1538"/>
              <a:ext cx="9258" cy="3637"/>
            </a:xfrm>
            <a:prstGeom prst="rect">
              <a:avLst/>
            </a:prstGeom>
          </p:spPr>
        </p:pic>
      </p:grpSp>
      <p:grpSp>
        <p:nvGrpSpPr>
          <p:cNvPr id="14" name="Group 13"/>
          <p:cNvGrpSpPr/>
          <p:nvPr/>
        </p:nvGrpSpPr>
        <p:grpSpPr>
          <a:xfrm>
            <a:off x="4354830" y="3125470"/>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9" name="Picture 18"/>
            <p:cNvPicPr>
              <a:picLocks noChangeAspect="1"/>
            </p:cNvPicPr>
            <p:nvPr/>
          </p:nvPicPr>
          <p:blipFill>
            <a:blip r:embed="rId11"/>
            <a:stretch>
              <a:fillRect/>
            </a:stretch>
          </p:blipFill>
          <p:spPr>
            <a:xfrm>
              <a:off x="7118" y="5282"/>
              <a:ext cx="11737" cy="4176"/>
            </a:xfrm>
            <a:prstGeom prst="rect">
              <a:avLst/>
            </a:prstGeom>
          </p:spPr>
        </p:pic>
      </p:grpSp>
      <p:pic>
        <p:nvPicPr>
          <p:cNvPr id="2" name="Picture 1"/>
          <p:cNvPicPr>
            <a:picLocks noChangeAspect="1"/>
          </p:cNvPicPr>
          <p:nvPr/>
        </p:nvPicPr>
        <p:blipFill>
          <a:blip r:embed="rId12"/>
          <a:stretch>
            <a:fillRect/>
          </a:stretch>
        </p:blipFill>
        <p:spPr>
          <a:xfrm>
            <a:off x="146101" y="-216456"/>
            <a:ext cx="4676037" cy="1091279"/>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4"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194560" y="1061085"/>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9" name="Picture 18"/>
            <p:cNvPicPr>
              <a:picLocks noChangeAspect="1"/>
            </p:cNvPicPr>
            <p:nvPr/>
          </p:nvPicPr>
          <p:blipFill>
            <a:blip r:embed="rId10"/>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11"/>
          <a:stretch>
            <a:fillRect/>
          </a:stretch>
        </p:blipFill>
        <p:spPr>
          <a:xfrm>
            <a:off x="432435" y="3023235"/>
            <a:ext cx="2057400" cy="2670810"/>
          </a:xfrm>
          <a:prstGeom prst="rect">
            <a:avLst/>
          </a:prstGeom>
        </p:spPr>
      </p:pic>
      <p:pic>
        <p:nvPicPr>
          <p:cNvPr id="3" name="Picture 2"/>
          <p:cNvPicPr>
            <a:picLocks noChangeAspect="1"/>
          </p:cNvPicPr>
          <p:nvPr/>
        </p:nvPicPr>
        <p:blipFill>
          <a:blip r:embed="rId12"/>
          <a:stretch>
            <a:fillRect/>
          </a:stretch>
        </p:blipFill>
        <p:spPr>
          <a:xfrm>
            <a:off x="-243730" y="0"/>
            <a:ext cx="11985775" cy="99373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4"/>
              <a:stretch>
                <a:fillRect/>
              </a:stretch>
            </p:blipFill>
            <p:spPr>
              <a:xfrm>
                <a:off x="13255" y="9285"/>
                <a:ext cx="1560" cy="3440"/>
              </a:xfrm>
              <a:prstGeom prst="rect">
                <a:avLst/>
              </a:prstGeom>
            </p:spPr>
          </p:pic>
          <p:pic>
            <p:nvPicPr>
              <p:cNvPr id="12" name="Picture 11"/>
              <p:cNvPicPr>
                <a:picLocks noChangeAspect="1"/>
              </p:cNvPicPr>
              <p:nvPr/>
            </p:nvPicPr>
            <p:blipFill>
              <a:blip r:embed="rId5"/>
              <a:stretch>
                <a:fillRect/>
              </a:stretch>
            </p:blipFill>
            <p:spPr>
              <a:xfrm>
                <a:off x="14815" y="9285"/>
                <a:ext cx="1450" cy="2950"/>
              </a:xfrm>
              <a:prstGeom prst="rect">
                <a:avLst/>
              </a:prstGeom>
            </p:spPr>
          </p:pic>
          <p:pic>
            <p:nvPicPr>
              <p:cNvPr id="13" name="Picture 12"/>
              <p:cNvPicPr>
                <a:picLocks noChangeAspect="1"/>
              </p:cNvPicPr>
              <p:nvPr/>
            </p:nvPicPr>
            <p:blipFill>
              <a:blip r:embed="rId6"/>
              <a:stretch>
                <a:fillRect/>
              </a:stretch>
            </p:blipFill>
            <p:spPr>
              <a:xfrm>
                <a:off x="10375" y="9920"/>
                <a:ext cx="1450" cy="1120"/>
              </a:xfrm>
              <a:prstGeom prst="rect">
                <a:avLst/>
              </a:prstGeom>
            </p:spPr>
          </p:pic>
          <p:pic>
            <p:nvPicPr>
              <p:cNvPr id="14" name="Picture 13"/>
              <p:cNvPicPr>
                <a:picLocks noChangeAspect="1"/>
              </p:cNvPicPr>
              <p:nvPr/>
            </p:nvPicPr>
            <p:blipFill>
              <a:blip r:embed="rId7"/>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7"/>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6"/>
              <a:stretch>
                <a:fillRect/>
              </a:stretch>
            </p:blipFill>
            <p:spPr>
              <a:xfrm>
                <a:off x="18555" y="8960"/>
                <a:ext cx="1450" cy="1120"/>
              </a:xfrm>
              <a:prstGeom prst="rect">
                <a:avLst/>
              </a:prstGeom>
            </p:spPr>
          </p:pic>
          <p:pic>
            <p:nvPicPr>
              <p:cNvPr id="23" name="Picture 22"/>
              <p:cNvPicPr>
                <a:picLocks noChangeAspect="1"/>
              </p:cNvPicPr>
              <p:nvPr/>
            </p:nvPicPr>
            <p:blipFill>
              <a:blip r:embed="rId6"/>
              <a:stretch>
                <a:fillRect/>
              </a:stretch>
            </p:blipFill>
            <p:spPr>
              <a:xfrm>
                <a:off x="18075" y="10080"/>
                <a:ext cx="1450" cy="1120"/>
              </a:xfrm>
              <a:prstGeom prst="rect">
                <a:avLst/>
              </a:prstGeom>
            </p:spPr>
          </p:pic>
          <p:pic>
            <p:nvPicPr>
              <p:cNvPr id="24" name="Picture 23"/>
              <p:cNvPicPr>
                <a:picLocks noChangeAspect="1"/>
              </p:cNvPicPr>
              <p:nvPr/>
            </p:nvPicPr>
            <p:blipFill>
              <a:blip r:embed="rId6"/>
              <a:stretch>
                <a:fillRect/>
              </a:stretch>
            </p:blipFill>
            <p:spPr>
              <a:xfrm>
                <a:off x="8855" y="10073"/>
                <a:ext cx="1450" cy="1120"/>
              </a:xfrm>
              <a:prstGeom prst="rect">
                <a:avLst/>
              </a:prstGeom>
            </p:spPr>
          </p:pic>
          <p:pic>
            <p:nvPicPr>
              <p:cNvPr id="25" name="Picture 24"/>
              <p:cNvPicPr>
                <a:picLocks noChangeAspect="1"/>
              </p:cNvPicPr>
              <p:nvPr/>
            </p:nvPicPr>
            <p:blipFill>
              <a:blip r:embed="rId8"/>
              <a:stretch>
                <a:fillRect/>
              </a:stretch>
            </p:blipFill>
            <p:spPr>
              <a:xfrm>
                <a:off x="1270" y="9920"/>
                <a:ext cx="1140" cy="830"/>
              </a:xfrm>
              <a:prstGeom prst="rect">
                <a:avLst/>
              </a:prstGeom>
            </p:spPr>
          </p:pic>
          <p:pic>
            <p:nvPicPr>
              <p:cNvPr id="27" name="Picture 26"/>
              <p:cNvPicPr>
                <a:picLocks noChangeAspect="1"/>
              </p:cNvPicPr>
              <p:nvPr/>
            </p:nvPicPr>
            <p:blipFill>
              <a:blip r:embed="rId6"/>
              <a:stretch>
                <a:fillRect/>
              </a:stretch>
            </p:blipFill>
            <p:spPr>
              <a:xfrm>
                <a:off x="5395" y="10200"/>
                <a:ext cx="1450" cy="1120"/>
              </a:xfrm>
              <a:prstGeom prst="rect">
                <a:avLst/>
              </a:prstGeom>
            </p:spPr>
          </p:pic>
          <p:pic>
            <p:nvPicPr>
              <p:cNvPr id="28" name="Picture 27"/>
              <p:cNvPicPr>
                <a:picLocks noChangeAspect="1"/>
              </p:cNvPicPr>
              <p:nvPr/>
            </p:nvPicPr>
            <p:blipFill>
              <a:blip r:embed="rId4"/>
              <a:stretch>
                <a:fillRect/>
              </a:stretch>
            </p:blipFill>
            <p:spPr>
              <a:xfrm flipH="1">
                <a:off x="3835" y="10073"/>
                <a:ext cx="1560" cy="3440"/>
              </a:xfrm>
              <a:prstGeom prst="rect">
                <a:avLst/>
              </a:prstGeom>
            </p:spPr>
          </p:pic>
          <p:pic>
            <p:nvPicPr>
              <p:cNvPr id="29" name="Picture 28"/>
              <p:cNvPicPr>
                <a:picLocks noChangeAspect="1"/>
              </p:cNvPicPr>
              <p:nvPr/>
            </p:nvPicPr>
            <p:blipFill>
              <a:blip r:embed="rId9"/>
              <a:stretch>
                <a:fillRect/>
              </a:stretch>
            </p:blipFill>
            <p:spPr>
              <a:xfrm flipH="1">
                <a:off x="6918" y="9863"/>
                <a:ext cx="2310" cy="2210"/>
              </a:xfrm>
              <a:prstGeom prst="rect">
                <a:avLst/>
              </a:prstGeom>
            </p:spPr>
          </p:pic>
          <p:pic>
            <p:nvPicPr>
              <p:cNvPr id="30" name="Picture 29"/>
              <p:cNvPicPr>
                <a:picLocks noChangeAspect="1"/>
              </p:cNvPicPr>
              <p:nvPr/>
            </p:nvPicPr>
            <p:blipFill>
              <a:blip r:embed="rId10"/>
              <a:stretch>
                <a:fillRect/>
              </a:stretch>
            </p:blipFill>
            <p:spPr>
              <a:xfrm>
                <a:off x="12020" y="9725"/>
                <a:ext cx="1360" cy="2070"/>
              </a:xfrm>
              <a:prstGeom prst="rect">
                <a:avLst/>
              </a:prstGeom>
            </p:spPr>
          </p:pic>
          <p:pic>
            <p:nvPicPr>
              <p:cNvPr id="37" name="Picture 36"/>
              <p:cNvPicPr>
                <a:picLocks noChangeAspect="1"/>
              </p:cNvPicPr>
              <p:nvPr/>
            </p:nvPicPr>
            <p:blipFill>
              <a:blip r:embed="rId9"/>
              <a:stretch>
                <a:fillRect/>
              </a:stretch>
            </p:blipFill>
            <p:spPr>
              <a:xfrm>
                <a:off x="1816" y="9528"/>
                <a:ext cx="2310" cy="2210"/>
              </a:xfrm>
              <a:prstGeom prst="rect">
                <a:avLst/>
              </a:prstGeom>
            </p:spPr>
          </p:pic>
          <p:pic>
            <p:nvPicPr>
              <p:cNvPr id="39" name="Picture 38"/>
              <p:cNvPicPr>
                <a:picLocks noChangeAspect="1"/>
              </p:cNvPicPr>
              <p:nvPr/>
            </p:nvPicPr>
            <p:blipFill>
              <a:blip r:embed="rId8"/>
              <a:stretch>
                <a:fillRect/>
              </a:stretch>
            </p:blipFill>
            <p:spPr>
              <a:xfrm>
                <a:off x="9912" y="9365"/>
                <a:ext cx="1140" cy="830"/>
              </a:xfrm>
              <a:prstGeom prst="rect">
                <a:avLst/>
              </a:prstGeom>
            </p:spPr>
          </p:pic>
          <p:pic>
            <p:nvPicPr>
              <p:cNvPr id="41" name="Picture 40"/>
              <p:cNvPicPr>
                <a:picLocks noChangeAspect="1"/>
              </p:cNvPicPr>
              <p:nvPr/>
            </p:nvPicPr>
            <p:blipFill>
              <a:blip r:embed="rId8"/>
              <a:stretch>
                <a:fillRect/>
              </a:stretch>
            </p:blipFill>
            <p:spPr>
              <a:xfrm>
                <a:off x="5009" y="9725"/>
                <a:ext cx="1140" cy="830"/>
              </a:xfrm>
              <a:prstGeom prst="rect">
                <a:avLst/>
              </a:prstGeom>
            </p:spPr>
          </p:pic>
        </p:grpSp>
        <p:pic>
          <p:nvPicPr>
            <p:cNvPr id="42" name="Picture 41"/>
            <p:cNvPicPr>
              <a:picLocks noChangeAspect="1"/>
            </p:cNvPicPr>
            <p:nvPr/>
          </p:nvPicPr>
          <p:blipFill>
            <a:blip r:embed="rId6"/>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8" name="图片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endPar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endParaRPr>
            </a:p>
          </p:txBody>
        </p:sp>
      </p:grpSp>
      <p:pic>
        <p:nvPicPr>
          <p:cNvPr id="7" name="Picture 6" descr="Picture9"/>
          <p:cNvPicPr>
            <a:picLocks noChangeAspect="1"/>
          </p:cNvPicPr>
          <p:nvPr/>
        </p:nvPicPr>
        <p:blipFill>
          <a:blip r:embed="rId12"/>
          <a:stretch>
            <a:fillRect/>
          </a:stretch>
        </p:blipFill>
        <p:spPr>
          <a:xfrm>
            <a:off x="3188335" y="1313815"/>
            <a:ext cx="5815330" cy="423037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pic>
        <p:nvPicPr>
          <p:cNvPr id="59" name="图片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559537" y="1131034"/>
            <a:ext cx="9678227" cy="646331"/>
          </a:xfrm>
          <a:prstGeom prst="rect">
            <a:avLst/>
          </a:prstGeom>
          <a:noFill/>
        </p:spPr>
        <p:txBody>
          <a:bodyPr wrap="non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Tìm chi tiết tả không gian nơi Quy đang ngồi học?</a:t>
            </a:r>
            <a:endParaRPr lang="vi-VN" sz="3600" b="1" dirty="0">
              <a:solidFill>
                <a:prstClr val="black"/>
              </a:solidFill>
              <a:latin typeface="Calibri" panose="020F0502020204030204" pitchFamily="34" charset="0"/>
              <a:cs typeface="Calibri" panose="020F0502020204030204" pitchFamily="34" charset="0"/>
              <a:sym typeface="+mn-ea"/>
            </a:endParaRPr>
          </a:p>
        </p:txBody>
      </p:sp>
      <p:sp>
        <p:nvSpPr>
          <p:cNvPr id="15" name="文本框 14"/>
          <p:cNvSpPr txBox="1"/>
          <p:nvPr/>
        </p:nvSpPr>
        <p:spPr>
          <a:xfrm>
            <a:off x="1559598" y="1929518"/>
            <a:ext cx="10352405" cy="1200329"/>
          </a:xfrm>
          <a:prstGeom prst="rect">
            <a:avLst/>
          </a:prstGeom>
          <a:noFill/>
        </p:spPr>
        <p:txBody>
          <a:bodyPr wrap="square" rtlCol="0">
            <a:spAutoFit/>
          </a:bodyPr>
          <a:lstStyle/>
          <a:p>
            <a:pPr lvl="0" algn="just"/>
            <a:r>
              <a:rPr lang="en-US" sz="3600" b="1" dirty="0" err="1">
                <a:solidFill>
                  <a:prstClr val="black"/>
                </a:solidFill>
                <a:latin typeface="Calibri" panose="020F0502020204030204" pitchFamily="34" charset="0"/>
                <a:cs typeface="Calibri" panose="020F0502020204030204" pitchFamily="34" charset="0"/>
                <a:sym typeface="+mn-ea"/>
              </a:rPr>
              <a:t>Hành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động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suy</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nghĩ</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của</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cho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biết</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đang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gặp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khó</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khăn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16" name="文本框 14"/>
          <p:cNvSpPr txBox="1"/>
          <p:nvPr/>
        </p:nvSpPr>
        <p:spPr>
          <a:xfrm>
            <a:off x="1475143" y="3103318"/>
            <a:ext cx="10782935" cy="646331"/>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Điều gì khiến Quy nghĩ bức tường vôi xanh có phép lạ?</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19" name="文本框 14"/>
          <p:cNvSpPr txBox="1"/>
          <p:nvPr/>
        </p:nvSpPr>
        <p:spPr>
          <a:xfrm>
            <a:off x="1472376" y="4050349"/>
            <a:ext cx="10021523" cy="646331"/>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Vì sao bố kể cho Quy nghe về những trận mưa?</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3</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pic>
        <p:nvPicPr>
          <p:cNvPr id="71" name="Picture 70" descr="Picture10"/>
          <p:cNvPicPr>
            <a:picLocks noChangeAspect="1"/>
          </p:cNvPicPr>
          <p:nvPr/>
        </p:nvPicPr>
        <p:blipFill>
          <a:blip r:embed="rId8"/>
          <a:stretch>
            <a:fillRect/>
          </a:stretch>
        </p:blipFill>
        <p:spPr>
          <a:xfrm>
            <a:off x="-626745" y="101600"/>
            <a:ext cx="4175760" cy="1151890"/>
          </a:xfrm>
          <a:prstGeom prst="rect">
            <a:avLst/>
          </a:prstGeom>
        </p:spPr>
      </p:pic>
      <p:sp>
        <p:nvSpPr>
          <p:cNvPr id="31" name="文本框 14"/>
          <p:cNvSpPr txBox="1"/>
          <p:nvPr/>
        </p:nvSpPr>
        <p:spPr>
          <a:xfrm>
            <a:off x="1317625" y="4916926"/>
            <a:ext cx="10782935" cy="1200329"/>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Theo em, vì sao Quy có thể làm được bài văn mà không cần nhìn bức tường có nhiều phép lạ nữa?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32" name="椭圆 5"/>
          <p:cNvSpPr>
            <a:spLocks noChangeArrowheads="1"/>
          </p:cNvSpPr>
          <p:nvPr/>
        </p:nvSpPr>
        <p:spPr bwMode="auto">
          <a:xfrm>
            <a:off x="441918" y="5208123"/>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pic>
        <p:nvPicPr>
          <p:cNvPr id="59" name="图片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1072659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mn-ea"/>
              </a:rPr>
              <a:t>Tìm chi tiết tả không gian nơi Quy đang ngồi học?</a:t>
            </a:r>
            <a:endParaRPr kumimoji="0" lang="vi-VN"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pic>
        <p:nvPicPr>
          <p:cNvPr id="3" name="图片 1"/>
          <p:cNvPicPr>
            <a:picLocks noChangeAspect="1"/>
          </p:cNvPicPr>
          <p:nvPr/>
        </p:nvPicPr>
        <p:blipFill>
          <a:blip r:embed="rId8"/>
          <a:stretch>
            <a:fillRect/>
          </a:stretch>
        </p:blipFill>
        <p:spPr>
          <a:xfrm>
            <a:off x="15262" y="2409825"/>
            <a:ext cx="464163" cy="691814"/>
          </a:xfrm>
          <a:prstGeom prst="rect">
            <a:avLst/>
          </a:prstGeom>
        </p:spPr>
      </p:pic>
      <p:pic>
        <p:nvPicPr>
          <p:cNvPr id="71" name="Picture 70" descr="Picture10"/>
          <p:cNvPicPr>
            <a:picLocks noChangeAspect="1"/>
          </p:cNvPicPr>
          <p:nvPr/>
        </p:nvPicPr>
        <p:blipFill>
          <a:blip r:embed="rId9"/>
          <a:stretch>
            <a:fillRect/>
          </a:stretch>
        </p:blipFill>
        <p:spPr>
          <a:xfrm>
            <a:off x="-626745" y="101600"/>
            <a:ext cx="4175760" cy="1151890"/>
          </a:xfrm>
          <a:prstGeom prst="rect">
            <a:avLst/>
          </a:prstGeom>
        </p:spPr>
      </p:pic>
      <p:sp>
        <p:nvSpPr>
          <p:cNvPr id="9" name="Text Box 8"/>
          <p:cNvSpPr txBox="1"/>
          <p:nvPr/>
        </p:nvSpPr>
        <p:spPr>
          <a:xfrm>
            <a:off x="674370" y="2353945"/>
            <a:ext cx="11258550" cy="344402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4000" dirty="0">
                <a:solidFill>
                  <a:prstClr val="black"/>
                </a:solidFill>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nhầm đề bài tập làm văn:"Em hãy tả lại quang cảnh một trận mưa rào". Quy thở dài: "Trời thì nắng mà bài văn lại yêu cầu tả mưa.".</a:t>
            </a:r>
            <a:endParaRPr lang="vi-VN" sz="4000" dirty="0">
              <a:solidFill>
                <a:prstClr val="black"/>
              </a:solidFill>
              <a:latin typeface="Calibri" panose="020F0502020204030204" pitchFamily="34" charset="0"/>
              <a:cs typeface="Calibri" panose="020F0502020204030204" pitchFamily="34" charset="0"/>
            </a:endParaRPr>
          </a:p>
        </p:txBody>
      </p:sp>
      <p:sp>
        <p:nvSpPr>
          <p:cNvPr id="6" name="Rectangles 10"/>
          <p:cNvSpPr/>
          <p:nvPr/>
        </p:nvSpPr>
        <p:spPr>
          <a:xfrm>
            <a:off x="784732" y="2292739"/>
            <a:ext cx="11102468" cy="78232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s 10"/>
          <p:cNvSpPr/>
          <p:nvPr/>
        </p:nvSpPr>
        <p:spPr>
          <a:xfrm>
            <a:off x="784732" y="3161419"/>
            <a:ext cx="11102468" cy="78232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6" grpId="1" animBg="1"/>
      <p:bldP spid="7" grpId="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pic>
        <p:nvPicPr>
          <p:cNvPr id="59" name="图片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199322" y="1293650"/>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mn-ea"/>
              </a:rPr>
              <a:t>Hành động và suy nghĩ nào của Quy cho biết Quy đang gặp khó khăn với bài làm văn?</a:t>
            </a:r>
            <a:endPar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50" name="椭圆 5"/>
          <p:cNvSpPr>
            <a:spLocks noChangeArrowheads="1"/>
          </p:cNvSpPr>
          <p:nvPr/>
        </p:nvSpPr>
        <p:spPr bwMode="auto">
          <a:xfrm>
            <a:off x="468506" y="1316830"/>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pic>
        <p:nvPicPr>
          <p:cNvPr id="71" name="Picture 70" descr="Picture10"/>
          <p:cNvPicPr>
            <a:picLocks noChangeAspect="1"/>
          </p:cNvPicPr>
          <p:nvPr/>
        </p:nvPicPr>
        <p:blipFill>
          <a:blip r:embed="rId8"/>
          <a:stretch>
            <a:fillRect/>
          </a:stretch>
        </p:blipFill>
        <p:spPr>
          <a:xfrm>
            <a:off x="-626745" y="101600"/>
            <a:ext cx="4175760" cy="1151890"/>
          </a:xfrm>
          <a:prstGeom prst="rect">
            <a:avLst/>
          </a:prstGeom>
        </p:spPr>
      </p:pic>
      <p:sp>
        <p:nvSpPr>
          <p:cNvPr id="2" name="文本框 14"/>
          <p:cNvSpPr txBox="1"/>
          <p:nvPr/>
        </p:nvSpPr>
        <p:spPr>
          <a:xfrm>
            <a:off x="1287018" y="2830604"/>
            <a:ext cx="9914255" cy="2554545"/>
          </a:xfrm>
          <a:prstGeom prst="rect">
            <a:avLst/>
          </a:prstGeom>
          <a:noFill/>
        </p:spPr>
        <p:txBody>
          <a:bodyPr wrap="square" rtlCol="0">
            <a:spAutoFit/>
          </a:bodyPr>
          <a:lstStyle/>
          <a:p>
            <a:pPr marL="571500" lvl="0" indent="-571500" algn="just">
              <a:buFont typeface="Wingdings" panose="05000000000000000000" pitchFamily="2" charset="2"/>
              <a:buChar char="q"/>
            </a:pPr>
            <a:r>
              <a:rPr lang="vi-VN" sz="4000" b="1" dirty="0">
                <a:solidFill>
                  <a:sysClr val="windowText" lastClr="000000"/>
                </a:solidFill>
                <a:latin typeface="Calibri" panose="020F0502020204030204" pitchFamily="34" charset="0"/>
                <a:cs typeface="Calibri" panose="020F0502020204030204" pitchFamily="34" charset="0"/>
                <a:sym typeface="+mn-ea"/>
              </a:rPr>
              <a:t>Hành động: </a:t>
            </a:r>
            <a:r>
              <a:rPr lang="vi-VN" sz="4000" b="1" i="1" dirty="0">
                <a:solidFill>
                  <a:sysClr val="windowText" lastClr="000000"/>
                </a:solidFill>
                <a:latin typeface="Calibri" panose="020F0502020204030204" pitchFamily="34" charset="0"/>
                <a:cs typeface="Calibri" panose="020F0502020204030204" pitchFamily="34" charset="0"/>
                <a:sym typeface="+mn-ea"/>
              </a:rPr>
              <a:t>Quy chống tay, tì má, đọc nhẩm đề tập làm văn, thở dài.</a:t>
            </a:r>
            <a:endParaRPr lang="vi-VN" sz="4000" b="1" i="1" dirty="0">
              <a:solidFill>
                <a:sysClr val="windowText" lastClr="000000"/>
              </a:solidFill>
              <a:latin typeface="Calibri" panose="020F0502020204030204" pitchFamily="34" charset="0"/>
              <a:cs typeface="Calibri" panose="020F0502020204030204" pitchFamily="34" charset="0"/>
              <a:sym typeface="+mn-ea"/>
            </a:endParaRPr>
          </a:p>
          <a:p>
            <a:pPr marL="571500" lvl="0" indent="-571500" algn="just">
              <a:buFont typeface="Wingdings" panose="05000000000000000000" pitchFamily="2" charset="2"/>
              <a:buChar char="q"/>
            </a:pPr>
            <a:r>
              <a:rPr lang="vi-VN" sz="4000" b="1" i="1" dirty="0">
                <a:solidFill>
                  <a:sysClr val="windowText" lastClr="000000"/>
                </a:solidFill>
                <a:latin typeface="Calibri" panose="020F0502020204030204" pitchFamily="34" charset="0"/>
                <a:cs typeface="Calibri" panose="020F0502020204030204" pitchFamily="34" charset="0"/>
                <a:sym typeface="+mn-ea"/>
              </a:rPr>
              <a:t>Suy nghĩ: Trời thì nắng mà bài văn là yêu cầu tả mưa.</a:t>
            </a:r>
            <a:endParaRPr lang="vi-VN" sz="4000" b="1" i="1" dirty="0">
              <a:solidFill>
                <a:sysClr val="windowText" lastClr="000000"/>
              </a:solidFill>
              <a:latin typeface="Calibri" panose="020F0502020204030204" pitchFamily="34" charset="0"/>
              <a:cs typeface="Calibri" panose="020F0502020204030204" pitchFamily="34" charset="0"/>
              <a:sym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pic>
        <p:nvPicPr>
          <p:cNvPr id="59"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1394461" y="1644333"/>
            <a:ext cx="10602468"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Điều gì khiến Quy nghĩ bức tường vôi xanh có phép lạ?</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endParaRPr>
          </a:p>
        </p:txBody>
      </p:sp>
      <p:sp>
        <p:nvSpPr>
          <p:cNvPr id="51" name="椭圆 5"/>
          <p:cNvSpPr>
            <a:spLocks noChangeArrowheads="1"/>
          </p:cNvSpPr>
          <p:nvPr/>
        </p:nvSpPr>
        <p:spPr bwMode="auto">
          <a:xfrm>
            <a:off x="561492" y="1625821"/>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字魂27号-布丁体" panose="00000500000000000000" pitchFamily="2" charset="-122"/>
                <a:cs typeface="Calibri" panose="020F0502020204030204" pitchFamily="34" charset="0"/>
                <a:sym typeface="FZHei-B01S" panose="02010601030101010101" pitchFamily="2" charset="-122"/>
              </a:rPr>
              <a:t>3</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字魂27号-布丁体" panose="00000500000000000000" pitchFamily="2" charset="-122"/>
              <a:cs typeface="Calibri" panose="020F0502020204030204" pitchFamily="34" charset="0"/>
              <a:sym typeface="FZHei-B01S" panose="02010601030101010101" pitchFamily="2" charset="-122"/>
            </a:endParaRPr>
          </a:p>
        </p:txBody>
      </p:sp>
      <p:pic>
        <p:nvPicPr>
          <p:cNvPr id="71" name="Picture 70" descr="Picture10"/>
          <p:cNvPicPr>
            <a:picLocks noChangeAspect="1"/>
          </p:cNvPicPr>
          <p:nvPr/>
        </p:nvPicPr>
        <p:blipFill>
          <a:blip r:embed="rId8"/>
          <a:stretch>
            <a:fillRect/>
          </a:stretch>
        </p:blipFill>
        <p:spPr>
          <a:xfrm>
            <a:off x="-626745" y="101600"/>
            <a:ext cx="4175760" cy="1151890"/>
          </a:xfrm>
          <a:prstGeom prst="rect">
            <a:avLst/>
          </a:prstGeom>
        </p:spPr>
      </p:pic>
      <p:sp>
        <p:nvSpPr>
          <p:cNvPr id="31" name="TextBox 30"/>
          <p:cNvSpPr txBox="1"/>
          <p:nvPr/>
        </p:nvSpPr>
        <p:spPr>
          <a:xfrm>
            <a:off x="1358518" y="3182129"/>
            <a:ext cx="10482961" cy="2308324"/>
          </a:xfrm>
          <a:prstGeom prst="rect">
            <a:avLst/>
          </a:prstGeom>
          <a:noFill/>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Vì Quy quan sát thấy bố thường tì cằm lên tay, nhìn vào bức tường một hồi rồi cầm bút viết lia lịa, nên Quy nghĩ bức tường có phép lạ, có thể gợi ý cho bố cách viết văn.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pic>
        <p:nvPicPr>
          <p:cNvPr id="59"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9" y="1113423"/>
            <a:ext cx="9649461"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 Vì sao bố kể cho Quy nghe về những trận mưa? Tìm câu trả lời đúng.</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A. Vì những trận mưa gắn với kỉ niệm tuổi thơ của bố.</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B. Vì bố muốn Quy tả những trận mưa mà bố đã từng gặp.</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C. Vì bố muốn gợi cho Quy nhớ lại những trận mưa mà Quy đã gặp.</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 Vì bố muốn Quy nhớ về bà nội của mình.</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endParaRPr>
          </a:p>
        </p:txBody>
      </p:sp>
      <p:sp>
        <p:nvSpPr>
          <p:cNvPr id="52" name="椭圆 5"/>
          <p:cNvSpPr>
            <a:spLocks noChangeArrowheads="1"/>
          </p:cNvSpPr>
          <p:nvPr/>
        </p:nvSpPr>
        <p:spPr bwMode="auto">
          <a:xfrm>
            <a:off x="664130" y="1312512"/>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pic>
        <p:nvPicPr>
          <p:cNvPr id="71" name="Picture 70" descr="Picture10"/>
          <p:cNvPicPr>
            <a:picLocks noChangeAspect="1"/>
          </p:cNvPicPr>
          <p:nvPr/>
        </p:nvPicPr>
        <p:blipFill>
          <a:blip r:embed="rId8"/>
          <a:stretch>
            <a:fillRect/>
          </a:stretch>
        </p:blipFill>
        <p:spPr>
          <a:xfrm>
            <a:off x="-626745" y="101600"/>
            <a:ext cx="4175760" cy="1151890"/>
          </a:xfrm>
          <a:prstGeom prst="rect">
            <a:avLst/>
          </a:prstGeom>
        </p:spPr>
      </p:pic>
      <p:sp>
        <p:nvSpPr>
          <p:cNvPr id="2" name="Oval 1"/>
          <p:cNvSpPr/>
          <p:nvPr/>
        </p:nvSpPr>
        <p:spPr>
          <a:xfrm>
            <a:off x="1353312" y="4425696"/>
            <a:ext cx="649224" cy="5852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pic>
        <p:nvPicPr>
          <p:cNvPr id="59"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8" y="1253490"/>
            <a:ext cx="99142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mn-ea"/>
              </a:rPr>
              <a:t>Theo em, vì sao Quy có thể làm được bài văn mà không cần nhìn bức tường có nhiều phép lạ nữa?</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mn-ea"/>
            </a:endParaRPr>
          </a:p>
        </p:txBody>
      </p:sp>
      <p:sp>
        <p:nvSpPr>
          <p:cNvPr id="52" name="椭圆 5"/>
          <p:cNvSpPr>
            <a:spLocks noChangeArrowheads="1"/>
          </p:cNvSpPr>
          <p:nvPr/>
        </p:nvSpPr>
        <p:spPr bwMode="auto">
          <a:xfrm>
            <a:off x="508682" y="1349088"/>
            <a:ext cx="682512" cy="717280"/>
          </a:xfrm>
          <a:prstGeom prst="ellipse">
            <a:avLst/>
          </a:prstGeom>
          <a:solidFill>
            <a:srgbClr val="00B05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pic>
        <p:nvPicPr>
          <p:cNvPr id="71" name="Picture 70" descr="Picture10"/>
          <p:cNvPicPr>
            <a:picLocks noChangeAspect="1"/>
          </p:cNvPicPr>
          <p:nvPr/>
        </p:nvPicPr>
        <p:blipFill>
          <a:blip r:embed="rId8"/>
          <a:stretch>
            <a:fillRect/>
          </a:stretch>
        </p:blipFill>
        <p:spPr>
          <a:xfrm>
            <a:off x="-626745" y="101600"/>
            <a:ext cx="4175760" cy="1151890"/>
          </a:xfrm>
          <a:prstGeom prst="rect">
            <a:avLst/>
          </a:prstGeom>
        </p:spPr>
      </p:pic>
      <p:sp>
        <p:nvSpPr>
          <p:cNvPr id="31" name="文本框 14"/>
          <p:cNvSpPr txBox="1"/>
          <p:nvPr/>
        </p:nvSpPr>
        <p:spPr>
          <a:xfrm>
            <a:off x="1451610" y="2629436"/>
            <a:ext cx="9914255" cy="2554545"/>
          </a:xfrm>
          <a:prstGeom prst="rect">
            <a:avLst/>
          </a:prstGeom>
          <a:noFill/>
        </p:spPr>
        <p:txBody>
          <a:bodyPr wrap="square" rtlCol="0">
            <a:spAutoFit/>
          </a:bodyPr>
          <a:lstStyle/>
          <a:p>
            <a:pPr lvl="0" algn="just"/>
            <a:r>
              <a:rPr lang="vi-VN" sz="4000" b="1" dirty="0">
                <a:solidFill>
                  <a:sysClr val="windowText" lastClr="000000"/>
                </a:solidFill>
                <a:latin typeface="Calibri" panose="020F0502020204030204" pitchFamily="34" charset="0"/>
                <a:cs typeface="Calibri" panose="020F0502020204030204" pitchFamily="34" charset="0"/>
                <a:sym typeface="+mn-ea"/>
              </a:rPr>
              <a:t>Quy có thể làm được bài văn mà không cần đến bức tường có những phép lạ là vì bố đã gợi cho Quy nhớ đến những cơn mưa mà cậu đã gặp, đã biết.</a:t>
            </a:r>
            <a:endParaRPr kumimoji="0" lang="vi-VN"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11261217" cy="2499467"/>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en-US" sz="3600" b="1" dirty="0">
                <a:solidFill>
                  <a:prstClr val="black"/>
                </a:solidFill>
                <a:latin typeface="Calibri" panose="020F0502020204030204" pitchFamily="34" charset="0"/>
                <a:cs typeface="Calibri" panose="020F0502020204030204" pitchFamily="34" charset="0"/>
                <a:sym typeface="+mn-ea"/>
              </a:rPr>
              <a:t>Quy </a:t>
            </a:r>
            <a:r>
              <a:rPr lang="en-US" sz="3600" b="1" dirty="0" err="1">
                <a:solidFill>
                  <a:prstClr val="black"/>
                </a:solidFill>
                <a:latin typeface="Calibri" panose="020F0502020204030204" pitchFamily="34" charset="0"/>
                <a:cs typeface="Calibri" panose="020F0502020204030204" pitchFamily="34" charset="0"/>
                <a:sym typeface="+mn-ea"/>
              </a:rPr>
              <a:t>đã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viết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nhờ</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sự</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hướng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dẫn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của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bố</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hiểu</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rằng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để</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được</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một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cơn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cần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dựa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những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gì</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mình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quan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sát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ghi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nhớ</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hợp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trí</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tưởng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tượng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phong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phú</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pic>
        <p:nvPicPr>
          <p:cNvPr id="33" name="Picture 32" descr="Picture11"/>
          <p:cNvPicPr>
            <a:picLocks noChangeAspect="1"/>
          </p:cNvPicPr>
          <p:nvPr/>
        </p:nvPicPr>
        <p:blipFill>
          <a:blip r:embed="rId1"/>
          <a:stretch>
            <a:fillRect/>
          </a:stretch>
        </p:blipFill>
        <p:spPr>
          <a:xfrm>
            <a:off x="104775" y="167005"/>
            <a:ext cx="6888480" cy="1212850"/>
          </a:xfrm>
          <a:prstGeom prst="rect">
            <a:avLst/>
          </a:prstGeom>
        </p:spPr>
      </p:pic>
      <p:pic>
        <p:nvPicPr>
          <p:cNvPr id="2" name="Picture 1"/>
          <p:cNvPicPr>
            <a:picLocks noChangeAspect="1"/>
          </p:cNvPicPr>
          <p:nvPr/>
        </p:nvPicPr>
        <p:blipFill>
          <a:blip r:embed="rId2"/>
          <a:stretch>
            <a:fillRect/>
          </a:stretch>
        </p:blipFill>
        <p:spPr>
          <a:xfrm>
            <a:off x="6270308" y="4185848"/>
            <a:ext cx="5921692" cy="260738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a:fillRect/>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a:fillRect/>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a:fillRect/>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a:fillRect/>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Hằng</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ngày</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học</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sinh</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vùng</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cao</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phải</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đi</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bộ</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mấy</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tiếng</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đồng</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hồ</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mới</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đến</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được</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điểm</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trường</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đến</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được</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với</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con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chữ</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Bây</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giờ</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miền</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xuôi</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ơi</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hãy</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giúp</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ấy</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xe</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đạp</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đi</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học</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nhé</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bằng</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cách</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là</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trả</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lời</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đúng</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câu</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hỏi</a:t>
            </a:r>
            <a:r>
              <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t>
            </a:r>
            <a:endParaRPr kumimoji="0" 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4"/>
              <a:stretch>
                <a:fillRect/>
              </a:stretch>
            </p:blipFill>
            <p:spPr>
              <a:xfrm>
                <a:off x="13255" y="9285"/>
                <a:ext cx="1560" cy="3440"/>
              </a:xfrm>
              <a:prstGeom prst="rect">
                <a:avLst/>
              </a:prstGeom>
            </p:spPr>
          </p:pic>
          <p:pic>
            <p:nvPicPr>
              <p:cNvPr id="12" name="Picture 11"/>
              <p:cNvPicPr>
                <a:picLocks noChangeAspect="1"/>
              </p:cNvPicPr>
              <p:nvPr/>
            </p:nvPicPr>
            <p:blipFill>
              <a:blip r:embed="rId5"/>
              <a:stretch>
                <a:fillRect/>
              </a:stretch>
            </p:blipFill>
            <p:spPr>
              <a:xfrm>
                <a:off x="14815" y="9285"/>
                <a:ext cx="1450" cy="2950"/>
              </a:xfrm>
              <a:prstGeom prst="rect">
                <a:avLst/>
              </a:prstGeom>
            </p:spPr>
          </p:pic>
          <p:pic>
            <p:nvPicPr>
              <p:cNvPr id="13" name="Picture 12"/>
              <p:cNvPicPr>
                <a:picLocks noChangeAspect="1"/>
              </p:cNvPicPr>
              <p:nvPr/>
            </p:nvPicPr>
            <p:blipFill>
              <a:blip r:embed="rId6"/>
              <a:stretch>
                <a:fillRect/>
              </a:stretch>
            </p:blipFill>
            <p:spPr>
              <a:xfrm>
                <a:off x="10375" y="9920"/>
                <a:ext cx="1450" cy="1120"/>
              </a:xfrm>
              <a:prstGeom prst="rect">
                <a:avLst/>
              </a:prstGeom>
            </p:spPr>
          </p:pic>
          <p:pic>
            <p:nvPicPr>
              <p:cNvPr id="14" name="Picture 13"/>
              <p:cNvPicPr>
                <a:picLocks noChangeAspect="1"/>
              </p:cNvPicPr>
              <p:nvPr/>
            </p:nvPicPr>
            <p:blipFill>
              <a:blip r:embed="rId7"/>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7"/>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6"/>
              <a:stretch>
                <a:fillRect/>
              </a:stretch>
            </p:blipFill>
            <p:spPr>
              <a:xfrm>
                <a:off x="18555" y="8960"/>
                <a:ext cx="1450" cy="1120"/>
              </a:xfrm>
              <a:prstGeom prst="rect">
                <a:avLst/>
              </a:prstGeom>
            </p:spPr>
          </p:pic>
          <p:pic>
            <p:nvPicPr>
              <p:cNvPr id="23" name="Picture 22"/>
              <p:cNvPicPr>
                <a:picLocks noChangeAspect="1"/>
              </p:cNvPicPr>
              <p:nvPr/>
            </p:nvPicPr>
            <p:blipFill>
              <a:blip r:embed="rId6"/>
              <a:stretch>
                <a:fillRect/>
              </a:stretch>
            </p:blipFill>
            <p:spPr>
              <a:xfrm>
                <a:off x="18075" y="10080"/>
                <a:ext cx="1450" cy="1120"/>
              </a:xfrm>
              <a:prstGeom prst="rect">
                <a:avLst/>
              </a:prstGeom>
            </p:spPr>
          </p:pic>
          <p:pic>
            <p:nvPicPr>
              <p:cNvPr id="24" name="Picture 23"/>
              <p:cNvPicPr>
                <a:picLocks noChangeAspect="1"/>
              </p:cNvPicPr>
              <p:nvPr/>
            </p:nvPicPr>
            <p:blipFill>
              <a:blip r:embed="rId6"/>
              <a:stretch>
                <a:fillRect/>
              </a:stretch>
            </p:blipFill>
            <p:spPr>
              <a:xfrm>
                <a:off x="8855" y="10073"/>
                <a:ext cx="1450" cy="1120"/>
              </a:xfrm>
              <a:prstGeom prst="rect">
                <a:avLst/>
              </a:prstGeom>
            </p:spPr>
          </p:pic>
          <p:pic>
            <p:nvPicPr>
              <p:cNvPr id="25" name="Picture 24"/>
              <p:cNvPicPr>
                <a:picLocks noChangeAspect="1"/>
              </p:cNvPicPr>
              <p:nvPr/>
            </p:nvPicPr>
            <p:blipFill>
              <a:blip r:embed="rId8"/>
              <a:stretch>
                <a:fillRect/>
              </a:stretch>
            </p:blipFill>
            <p:spPr>
              <a:xfrm>
                <a:off x="1270" y="9920"/>
                <a:ext cx="1140" cy="830"/>
              </a:xfrm>
              <a:prstGeom prst="rect">
                <a:avLst/>
              </a:prstGeom>
            </p:spPr>
          </p:pic>
          <p:pic>
            <p:nvPicPr>
              <p:cNvPr id="27" name="Picture 26"/>
              <p:cNvPicPr>
                <a:picLocks noChangeAspect="1"/>
              </p:cNvPicPr>
              <p:nvPr/>
            </p:nvPicPr>
            <p:blipFill>
              <a:blip r:embed="rId6"/>
              <a:stretch>
                <a:fillRect/>
              </a:stretch>
            </p:blipFill>
            <p:spPr>
              <a:xfrm>
                <a:off x="5395" y="10200"/>
                <a:ext cx="1450" cy="1120"/>
              </a:xfrm>
              <a:prstGeom prst="rect">
                <a:avLst/>
              </a:prstGeom>
            </p:spPr>
          </p:pic>
          <p:pic>
            <p:nvPicPr>
              <p:cNvPr id="28" name="Picture 27"/>
              <p:cNvPicPr>
                <a:picLocks noChangeAspect="1"/>
              </p:cNvPicPr>
              <p:nvPr/>
            </p:nvPicPr>
            <p:blipFill>
              <a:blip r:embed="rId4"/>
              <a:stretch>
                <a:fillRect/>
              </a:stretch>
            </p:blipFill>
            <p:spPr>
              <a:xfrm flipH="1">
                <a:off x="3835" y="10073"/>
                <a:ext cx="1560" cy="3440"/>
              </a:xfrm>
              <a:prstGeom prst="rect">
                <a:avLst/>
              </a:prstGeom>
            </p:spPr>
          </p:pic>
          <p:pic>
            <p:nvPicPr>
              <p:cNvPr id="29" name="Picture 28"/>
              <p:cNvPicPr>
                <a:picLocks noChangeAspect="1"/>
              </p:cNvPicPr>
              <p:nvPr/>
            </p:nvPicPr>
            <p:blipFill>
              <a:blip r:embed="rId9"/>
              <a:stretch>
                <a:fillRect/>
              </a:stretch>
            </p:blipFill>
            <p:spPr>
              <a:xfrm flipH="1">
                <a:off x="6918" y="9863"/>
                <a:ext cx="2310" cy="2210"/>
              </a:xfrm>
              <a:prstGeom prst="rect">
                <a:avLst/>
              </a:prstGeom>
            </p:spPr>
          </p:pic>
          <p:pic>
            <p:nvPicPr>
              <p:cNvPr id="30" name="Picture 29"/>
              <p:cNvPicPr>
                <a:picLocks noChangeAspect="1"/>
              </p:cNvPicPr>
              <p:nvPr/>
            </p:nvPicPr>
            <p:blipFill>
              <a:blip r:embed="rId10"/>
              <a:stretch>
                <a:fillRect/>
              </a:stretch>
            </p:blipFill>
            <p:spPr>
              <a:xfrm>
                <a:off x="12020" y="9725"/>
                <a:ext cx="1360" cy="2070"/>
              </a:xfrm>
              <a:prstGeom prst="rect">
                <a:avLst/>
              </a:prstGeom>
            </p:spPr>
          </p:pic>
          <p:pic>
            <p:nvPicPr>
              <p:cNvPr id="37" name="Picture 36"/>
              <p:cNvPicPr>
                <a:picLocks noChangeAspect="1"/>
              </p:cNvPicPr>
              <p:nvPr/>
            </p:nvPicPr>
            <p:blipFill>
              <a:blip r:embed="rId9"/>
              <a:stretch>
                <a:fillRect/>
              </a:stretch>
            </p:blipFill>
            <p:spPr>
              <a:xfrm>
                <a:off x="1816" y="9528"/>
                <a:ext cx="2310" cy="2210"/>
              </a:xfrm>
              <a:prstGeom prst="rect">
                <a:avLst/>
              </a:prstGeom>
            </p:spPr>
          </p:pic>
          <p:pic>
            <p:nvPicPr>
              <p:cNvPr id="39" name="Picture 38"/>
              <p:cNvPicPr>
                <a:picLocks noChangeAspect="1"/>
              </p:cNvPicPr>
              <p:nvPr/>
            </p:nvPicPr>
            <p:blipFill>
              <a:blip r:embed="rId8"/>
              <a:stretch>
                <a:fillRect/>
              </a:stretch>
            </p:blipFill>
            <p:spPr>
              <a:xfrm>
                <a:off x="9912" y="9365"/>
                <a:ext cx="1140" cy="830"/>
              </a:xfrm>
              <a:prstGeom prst="rect">
                <a:avLst/>
              </a:prstGeom>
            </p:spPr>
          </p:pic>
          <p:pic>
            <p:nvPicPr>
              <p:cNvPr id="41" name="Picture 40"/>
              <p:cNvPicPr>
                <a:picLocks noChangeAspect="1"/>
              </p:cNvPicPr>
              <p:nvPr/>
            </p:nvPicPr>
            <p:blipFill>
              <a:blip r:embed="rId8"/>
              <a:stretch>
                <a:fillRect/>
              </a:stretch>
            </p:blipFill>
            <p:spPr>
              <a:xfrm>
                <a:off x="5009" y="9725"/>
                <a:ext cx="1140" cy="830"/>
              </a:xfrm>
              <a:prstGeom prst="rect">
                <a:avLst/>
              </a:prstGeom>
            </p:spPr>
          </p:pic>
        </p:grpSp>
        <p:pic>
          <p:nvPicPr>
            <p:cNvPr id="42" name="Picture 41"/>
            <p:cNvPicPr>
              <a:picLocks noChangeAspect="1"/>
            </p:cNvPicPr>
            <p:nvPr/>
          </p:nvPicPr>
          <p:blipFill>
            <a:blip r:embed="rId6"/>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8" name="图片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endPar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endParaRPr>
            </a:p>
          </p:txBody>
        </p:sp>
      </p:grpSp>
      <p:pic>
        <p:nvPicPr>
          <p:cNvPr id="7" name="Picture 6" descr="Picture13"/>
          <p:cNvPicPr>
            <a:picLocks noChangeAspect="1"/>
          </p:cNvPicPr>
          <p:nvPr/>
        </p:nvPicPr>
        <p:blipFill>
          <a:blip r:embed="rId12"/>
          <a:stretch>
            <a:fillRect/>
          </a:stretch>
        </p:blipFill>
        <p:spPr>
          <a:xfrm>
            <a:off x="2521585" y="1991995"/>
            <a:ext cx="8723630" cy="216408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5"/>
          <a:stretch>
            <a:fillRect/>
          </a:stretch>
        </p:blipFill>
        <p:spPr>
          <a:xfrm rot="600000" flipH="1">
            <a:off x="1645920" y="86995"/>
            <a:ext cx="4450715" cy="3878580"/>
          </a:xfrm>
          <a:prstGeom prst="rect">
            <a:avLst/>
          </a:prstGeom>
        </p:spPr>
      </p:pic>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đọc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1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phẩm với giọng đọc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1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như thế nào?</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2" name="Picture 21"/>
          <p:cNvPicPr>
            <a:picLocks noChangeAspect="1"/>
          </p:cNvPicPr>
          <p:nvPr/>
        </p:nvPicPr>
        <p:blipFill>
          <a:blip r:embed="rId6"/>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6"/>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671274"/>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lang="en-US" sz="3600" b="1" dirty="0" err="1">
                <a:solidFill>
                  <a:prstClr val="black"/>
                </a:solidFill>
                <a:latin typeface="Calibri" panose="020F0502020204030204" pitchFamily="34" charset="0"/>
                <a:cs typeface="Calibri" panose="020F0502020204030204" pitchFamily="34" charset="0"/>
              </a:rPr>
              <a:t>Đọc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diễn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cảm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toàn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bài</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Box 4"/>
          <p:cNvSpPr txBox="1"/>
          <p:nvPr/>
        </p:nvSpPr>
        <p:spPr>
          <a:xfrm>
            <a:off x="7007860" y="1756882"/>
            <a:ext cx="5012690" cy="3108864"/>
          </a:xfrm>
          <a:prstGeom prst="rect">
            <a:avLst/>
          </a:prstGeom>
          <a:noFill/>
        </p:spPr>
        <p:txBody>
          <a:bodyPr wrap="square" rtlCol="0">
            <a:spAutoFit/>
          </a:bodyPr>
          <a:lstStyle/>
          <a:p>
            <a:pPr lvl="0" algn="just">
              <a:lnSpc>
                <a:spcPct val="110000"/>
              </a:lnSpc>
            </a:pPr>
            <a:r>
              <a:rPr lang="en-US" sz="3600" b="1" dirty="0" err="1">
                <a:solidFill>
                  <a:prstClr val="black"/>
                </a:solidFill>
                <a:latin typeface="Calibri" panose="020F0502020204030204" pitchFamily="34" charset="0"/>
                <a:cs typeface="Calibri" panose="020F0502020204030204" pitchFamily="34" charset="0"/>
              </a:rPr>
              <a:t>Nhấn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giọng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những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từ</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ngữ</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thể</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hiện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cảm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xúc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của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nhân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vật</a:t>
            </a:r>
            <a:r>
              <a:rPr lang="en-US" sz="3600" b="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tài</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thật</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có</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chứ</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thế</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mà</a:t>
            </a:r>
            <a:r>
              <a:rPr lang="en-US" sz="3600" b="1" i="1" dirty="0">
                <a:solidFill>
                  <a:prstClr val="black"/>
                </a:solidFill>
                <a:latin typeface="Calibri" panose="020F0502020204030204" pitchFamily="34" charset="0"/>
                <a:cs typeface="Calibri" panose="020F0502020204030204" pitchFamily="34" charset="0"/>
              </a:rPr>
              <a:t> con </a:t>
            </a:r>
            <a:r>
              <a:rPr lang="en-US" sz="3600" b="1" i="1" dirty="0" err="1">
                <a:solidFill>
                  <a:prstClr val="black"/>
                </a:solidFill>
                <a:latin typeface="Calibri" panose="020F0502020204030204" pitchFamily="34" charset="0"/>
                <a:cs typeface="Calibri" panose="020F0502020204030204" pitchFamily="34" charset="0"/>
              </a:rPr>
              <a:t>bảo</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chẳng</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thấy</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gì</a:t>
            </a:r>
            <a:r>
              <a:rPr lang="en-US" sz="3600" b="1" i="1" dirty="0">
                <a:solidFill>
                  <a:prstClr val="black"/>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p:cNvPicPr>
            <a:picLocks noChangeAspect="1"/>
          </p:cNvPicPr>
          <p:nvPr/>
        </p:nvPicPr>
        <p:blipFill>
          <a:blip r:embed="rId10"/>
          <a:stretch>
            <a:fillRect/>
          </a:stretch>
        </p:blipFill>
        <p:spPr>
          <a:xfrm>
            <a:off x="2246019" y="155406"/>
            <a:ext cx="8230313" cy="969348"/>
          </a:xfrm>
          <a:prstGeom prst="rect">
            <a:avLst/>
          </a:prstGeom>
        </p:spPr>
      </p:pic>
      <p:pic>
        <p:nvPicPr>
          <p:cNvPr id="4" name="Picture 3"/>
          <p:cNvPicPr>
            <a:picLocks noChangeAspect="1"/>
          </p:cNvPicPr>
          <p:nvPr/>
        </p:nvPicPr>
        <p:blipFill>
          <a:blip r:embed="rId11"/>
          <a:stretch>
            <a:fillRect/>
          </a:stretch>
        </p:blipFill>
        <p:spPr>
          <a:xfrm>
            <a:off x="6336792" y="3948104"/>
            <a:ext cx="5921692" cy="2607381"/>
          </a:xfrm>
          <a:prstGeom prst="rect">
            <a:avLst/>
          </a:prstGeom>
        </p:spPr>
      </p:pic>
      <p:sp>
        <p:nvSpPr>
          <p:cNvPr id="5" name="Text Box 8"/>
          <p:cNvSpPr txBox="1"/>
          <p:nvPr/>
        </p:nvSpPr>
        <p:spPr>
          <a:xfrm>
            <a:off x="305181" y="869045"/>
            <a:ext cx="11696700" cy="41549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chống tay, tì má, nhìn lên bức tường trước mặt. Màu vôi xanh mát hiện ra như tấm màn ảnh rộng. Quy đọc nh</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ẩ</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 đề bài tập làm văn:"Em hãy tả lại quang cảnh một trận mưa rào". Quy thở dài: "Trời thì nắng mà bài văn lại yêu cầu tả mưa.".</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vào. Đúng lúc quá!</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chạy lại:</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ạ, con nhìn mãi bức tường như bố nhìn mà chẳng thấy trận mưa rào đâu cả.</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hiểu ngay, tủm tỉm:</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thấy những trận mưa rào hồi năm ngoái, năm kia. Con chạy ra nghịch mưa, ướt hết.</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7" name="Group 6"/>
          <p:cNvGrpSpPr/>
          <p:nvPr/>
        </p:nvGrpSpPr>
        <p:grpSpPr>
          <a:xfrm>
            <a:off x="219671" y="189738"/>
            <a:ext cx="1837729" cy="523240"/>
            <a:chOff x="957" y="174"/>
            <a:chExt cx="7138" cy="824"/>
          </a:xfrm>
        </p:grpSpPr>
        <p:sp>
          <p:nvSpPr>
            <p:cNvPr id="8" name="Rectangles 60"/>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矩形 4"/>
            <p:cNvSpPr/>
            <p:nvPr/>
          </p:nvSpPr>
          <p:spPr>
            <a:xfrm>
              <a:off x="1166" y="174"/>
              <a:ext cx="6929"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Đọc</a:t>
              </a: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mẫu</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1"/>
            <a:stretch>
              <a:fillRect/>
            </a:stretch>
          </p:blipFill>
          <p:spPr>
            <a:xfrm>
              <a:off x="14364" y="9751"/>
              <a:ext cx="1560" cy="3440"/>
            </a:xfrm>
            <a:prstGeom prst="rect">
              <a:avLst/>
            </a:prstGeom>
          </p:spPr>
        </p:pic>
        <p:pic>
          <p:nvPicPr>
            <p:cNvPr id="21" name="Picture 20"/>
            <p:cNvPicPr>
              <a:picLocks noChangeAspect="1"/>
            </p:cNvPicPr>
            <p:nvPr/>
          </p:nvPicPr>
          <p:blipFill>
            <a:blip r:embed="rId2"/>
            <a:stretch>
              <a:fillRect/>
            </a:stretch>
          </p:blipFill>
          <p:spPr>
            <a:xfrm>
              <a:off x="16005" y="9621"/>
              <a:ext cx="1450" cy="2950"/>
            </a:xfrm>
            <a:prstGeom prst="rect">
              <a:avLst/>
            </a:prstGeom>
          </p:spPr>
        </p:pic>
        <p:pic>
          <p:nvPicPr>
            <p:cNvPr id="22" name="Picture 21"/>
            <p:cNvPicPr>
              <a:picLocks noChangeAspect="1"/>
            </p:cNvPicPr>
            <p:nvPr/>
          </p:nvPicPr>
          <p:blipFill>
            <a:blip r:embed="rId3"/>
            <a:stretch>
              <a:fillRect/>
            </a:stretch>
          </p:blipFill>
          <p:spPr>
            <a:xfrm>
              <a:off x="9705" y="10013"/>
              <a:ext cx="1450" cy="1120"/>
            </a:xfrm>
            <a:prstGeom prst="rect">
              <a:avLst/>
            </a:prstGeom>
          </p:spPr>
        </p:pic>
        <p:pic>
          <p:nvPicPr>
            <p:cNvPr id="25" name="Picture 24"/>
            <p:cNvPicPr>
              <a:picLocks noChangeAspect="1"/>
            </p:cNvPicPr>
            <p:nvPr/>
          </p:nvPicPr>
          <p:blipFill>
            <a:blip r:embed="rId3"/>
            <a:stretch>
              <a:fillRect/>
            </a:stretch>
          </p:blipFill>
          <p:spPr>
            <a:xfrm>
              <a:off x="11825" y="10013"/>
              <a:ext cx="1450" cy="1120"/>
            </a:xfrm>
            <a:prstGeom prst="rect">
              <a:avLst/>
            </a:prstGeom>
          </p:spPr>
        </p:pic>
        <p:pic>
          <p:nvPicPr>
            <p:cNvPr id="27" name="Picture 26"/>
            <p:cNvPicPr>
              <a:picLocks noChangeAspect="1"/>
            </p:cNvPicPr>
            <p:nvPr/>
          </p:nvPicPr>
          <p:blipFill>
            <a:blip r:embed="rId3"/>
            <a:stretch>
              <a:fillRect/>
            </a:stretch>
          </p:blipFill>
          <p:spPr>
            <a:xfrm>
              <a:off x="17405" y="10173"/>
              <a:ext cx="1450" cy="1120"/>
            </a:xfrm>
            <a:prstGeom prst="rect">
              <a:avLst/>
            </a:prstGeom>
          </p:spPr>
        </p:pic>
        <p:pic>
          <p:nvPicPr>
            <p:cNvPr id="28" name="Picture 27"/>
            <p:cNvPicPr>
              <a:picLocks noChangeAspect="1"/>
            </p:cNvPicPr>
            <p:nvPr/>
          </p:nvPicPr>
          <p:blipFill>
            <a:blip r:embed="rId3"/>
            <a:stretch>
              <a:fillRect/>
            </a:stretch>
          </p:blipFill>
          <p:spPr>
            <a:xfrm>
              <a:off x="8185" y="10166"/>
              <a:ext cx="1450" cy="1120"/>
            </a:xfrm>
            <a:prstGeom prst="rect">
              <a:avLst/>
            </a:prstGeom>
          </p:spPr>
        </p:pic>
        <p:pic>
          <p:nvPicPr>
            <p:cNvPr id="29" name="Picture 28"/>
            <p:cNvPicPr>
              <a:picLocks noChangeAspect="1"/>
            </p:cNvPicPr>
            <p:nvPr/>
          </p:nvPicPr>
          <p:blipFill>
            <a:blip r:embed="rId4"/>
            <a:stretch>
              <a:fillRect/>
            </a:stretch>
          </p:blipFill>
          <p:spPr>
            <a:xfrm>
              <a:off x="600" y="10013"/>
              <a:ext cx="1140" cy="830"/>
            </a:xfrm>
            <a:prstGeom prst="rect">
              <a:avLst/>
            </a:prstGeom>
          </p:spPr>
        </p:pic>
        <p:pic>
          <p:nvPicPr>
            <p:cNvPr id="30" name="Picture 29"/>
            <p:cNvPicPr>
              <a:picLocks noChangeAspect="1"/>
            </p:cNvPicPr>
            <p:nvPr/>
          </p:nvPicPr>
          <p:blipFill>
            <a:blip r:embed="rId3"/>
            <a:stretch>
              <a:fillRect/>
            </a:stretch>
          </p:blipFill>
          <p:spPr>
            <a:xfrm>
              <a:off x="4725" y="10293"/>
              <a:ext cx="1450" cy="1120"/>
            </a:xfrm>
            <a:prstGeom prst="rect">
              <a:avLst/>
            </a:prstGeom>
          </p:spPr>
        </p:pic>
        <p:pic>
          <p:nvPicPr>
            <p:cNvPr id="33" name="Picture 32"/>
            <p:cNvPicPr>
              <a:picLocks noChangeAspect="1"/>
            </p:cNvPicPr>
            <p:nvPr/>
          </p:nvPicPr>
          <p:blipFill>
            <a:blip r:embed="rId1"/>
            <a:stretch>
              <a:fillRect/>
            </a:stretch>
          </p:blipFill>
          <p:spPr>
            <a:xfrm flipH="1">
              <a:off x="3165" y="10166"/>
              <a:ext cx="1560" cy="3440"/>
            </a:xfrm>
            <a:prstGeom prst="rect">
              <a:avLst/>
            </a:prstGeom>
          </p:spPr>
        </p:pic>
        <p:pic>
          <p:nvPicPr>
            <p:cNvPr id="35" name="Picture 34"/>
            <p:cNvPicPr>
              <a:picLocks noChangeAspect="1"/>
            </p:cNvPicPr>
            <p:nvPr/>
          </p:nvPicPr>
          <p:blipFill>
            <a:blip r:embed="rId5"/>
            <a:stretch>
              <a:fillRect/>
            </a:stretch>
          </p:blipFill>
          <p:spPr>
            <a:xfrm flipH="1">
              <a:off x="6248" y="9956"/>
              <a:ext cx="2310" cy="2210"/>
            </a:xfrm>
            <a:prstGeom prst="rect">
              <a:avLst/>
            </a:prstGeom>
          </p:spPr>
        </p:pic>
        <p:pic>
          <p:nvPicPr>
            <p:cNvPr id="37" name="Picture 36"/>
            <p:cNvPicPr>
              <a:picLocks noChangeAspect="1"/>
            </p:cNvPicPr>
            <p:nvPr/>
          </p:nvPicPr>
          <p:blipFill>
            <a:blip r:embed="rId6"/>
            <a:stretch>
              <a:fillRect/>
            </a:stretch>
          </p:blipFill>
          <p:spPr>
            <a:xfrm>
              <a:off x="13453" y="9817"/>
              <a:ext cx="1360" cy="2070"/>
            </a:xfrm>
            <a:prstGeom prst="rect">
              <a:avLst/>
            </a:prstGeom>
          </p:spPr>
        </p:pic>
        <p:pic>
          <p:nvPicPr>
            <p:cNvPr id="38" name="Picture 37"/>
            <p:cNvPicPr>
              <a:picLocks noChangeAspect="1"/>
            </p:cNvPicPr>
            <p:nvPr/>
          </p:nvPicPr>
          <p:blipFill>
            <a:blip r:embed="rId5"/>
            <a:stretch>
              <a:fillRect/>
            </a:stretch>
          </p:blipFill>
          <p:spPr>
            <a:xfrm>
              <a:off x="1146" y="9621"/>
              <a:ext cx="2310" cy="2210"/>
            </a:xfrm>
            <a:prstGeom prst="rect">
              <a:avLst/>
            </a:prstGeom>
          </p:spPr>
        </p:pic>
        <p:pic>
          <p:nvPicPr>
            <p:cNvPr id="39" name="Picture 38"/>
            <p:cNvPicPr>
              <a:picLocks noChangeAspect="1"/>
            </p:cNvPicPr>
            <p:nvPr/>
          </p:nvPicPr>
          <p:blipFill>
            <a:blip r:embed="rId4"/>
            <a:stretch>
              <a:fillRect/>
            </a:stretch>
          </p:blipFill>
          <p:spPr>
            <a:xfrm>
              <a:off x="9242" y="9458"/>
              <a:ext cx="1140" cy="830"/>
            </a:xfrm>
            <a:prstGeom prst="rect">
              <a:avLst/>
            </a:prstGeom>
          </p:spPr>
        </p:pic>
        <p:pic>
          <p:nvPicPr>
            <p:cNvPr id="41" name="Picture 40"/>
            <p:cNvPicPr>
              <a:picLocks noChangeAspect="1"/>
            </p:cNvPicPr>
            <p:nvPr/>
          </p:nvPicPr>
          <p:blipFill>
            <a:blip r:embed="rId4"/>
            <a:stretch>
              <a:fillRect/>
            </a:stretch>
          </p:blipFill>
          <p:spPr>
            <a:xfrm>
              <a:off x="4339" y="9818"/>
              <a:ext cx="1140" cy="830"/>
            </a:xfrm>
            <a:prstGeom prst="rect">
              <a:avLst/>
            </a:prstGeom>
          </p:spPr>
        </p:pic>
        <p:pic>
          <p:nvPicPr>
            <p:cNvPr id="42" name="Picture 41"/>
            <p:cNvPicPr>
              <a:picLocks noChangeAspect="1"/>
            </p:cNvPicPr>
            <p:nvPr/>
          </p:nvPicPr>
          <p:blipFill>
            <a:blip r:embed="rId3"/>
            <a:stretch>
              <a:fillRect/>
            </a:stretch>
          </p:blipFill>
          <p:spPr>
            <a:xfrm>
              <a:off x="192" y="9458"/>
              <a:ext cx="1450" cy="1120"/>
            </a:xfrm>
            <a:prstGeom prst="rect">
              <a:avLst/>
            </a:prstGeom>
          </p:spPr>
        </p:pic>
      </p:grpSp>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5" name="Text Box 8"/>
          <p:cNvSpPr txBox="1"/>
          <p:nvPr/>
        </p:nvSpPr>
        <p:spPr>
          <a:xfrm>
            <a:off x="387477" y="117693"/>
            <a:ext cx="11696700" cy="58477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nhoẻn miệng cười:</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Vâng.</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còn gặp lại trận mưa bão khi bố còn bé tí. Bà nội đi cấy về, sấm chớp liên hồi.</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chớp mắt:</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có thấy cái thuyền giấy con thả ở rãnh nước không ạ?</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Có chứ!</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Cả chiếc ô tô chạy trong mưa? Hôm ấy, trời đang nắng thì mưa...</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lại tủm tỉm:</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Thế mà con bảo chẳng thấy gì.</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ngơ ngác:</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Thật đấy ạ.</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Bây giờ con ngồi vào bàn. Mắt nhìn bức tường, nhưng con hãy nghĩ đến những trận mưa mà con biết!</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ngồi vào bàn, nhìn lên bức tường và thấy chiếc thuyền giấy trôi bồng bềnh giữa sân, những vai áo ướt sũng nước mưa của người đi cày, những hạt mưa đan nhau rơi xuống rào rào,...</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cầm bút, cắm cúi viết, quên cả ngẩng lên nhìn bức tường có nhiều phép lạ.</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Phong Thu)</a:t>
            </a:r>
            <a:endPar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4" end="14"/>
                                            </p:txEl>
                                          </p:spTgt>
                                        </p:tgtEl>
                                        <p:attrNameLst>
                                          <p:attrName>style.visibility</p:attrName>
                                        </p:attrNameLst>
                                      </p:cBhvr>
                                      <p:to>
                                        <p:strVal val="visible"/>
                                      </p:to>
                                    </p:set>
                                    <p:animEffect transition="in" filter="wipe(down)">
                                      <p:cBhvr>
                                        <p:cTn id="12"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5335"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4" name="Group 3"/>
          <p:cNvGrpSpPr/>
          <p:nvPr/>
        </p:nvGrpSpPr>
        <p:grpSpPr>
          <a:xfrm rot="207621">
            <a:off x="4398748" y="5094324"/>
            <a:ext cx="7399889" cy="1838192"/>
            <a:chOff x="1959630" y="2352678"/>
            <a:chExt cx="6167269" cy="1517767"/>
          </a:xfrm>
        </p:grpSpPr>
        <p:sp>
          <p:nvSpPr>
            <p:cNvPr id="5" name="Freeform: Shape 4"/>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id-ID" sz="5865"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sp>
          <p:nvSpPr>
            <p:cNvPr id="6" name="TextBox 5"/>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4665"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Chấm điểm nào!</a:t>
              </a:r>
              <a:endParaRPr kumimoji="0" lang="vi-VN" sz="4665"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grpSp>
      <p:grpSp>
        <p:nvGrpSpPr>
          <p:cNvPr id="7" name="Group 6"/>
          <p:cNvGrpSpPr/>
          <p:nvPr/>
        </p:nvGrpSpPr>
        <p:grpSpPr>
          <a:xfrm>
            <a:off x="-643696" y="2017129"/>
            <a:ext cx="4351855" cy="2424167"/>
            <a:chOff x="-371806" y="1517769"/>
            <a:chExt cx="3479180" cy="1864745"/>
          </a:xfrm>
        </p:grpSpPr>
        <p:pic>
          <p:nvPicPr>
            <p:cNvPr id="8" name="图片 25"/>
            <p:cNvPicPr>
              <a:picLocks noChangeAspect="1"/>
            </p:cNvPicPr>
            <p:nvPr/>
          </p:nvPicPr>
          <p:blipFill>
            <a:blip r:embed="rId1"/>
            <a:stretch>
              <a:fillRect/>
            </a:stretch>
          </p:blipFill>
          <p:spPr>
            <a:xfrm>
              <a:off x="196251" y="1517769"/>
              <a:ext cx="2443093" cy="1722610"/>
            </a:xfrm>
            <a:prstGeom prst="rect">
              <a:avLst/>
            </a:prstGeom>
          </p:spPr>
        </p:pic>
        <p:sp>
          <p:nvSpPr>
            <p:cNvPr id="9" name="TextBox 8"/>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865"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panose="020B0604020202020204"/>
                </a:rPr>
                <a:t>Tổ</a:t>
              </a:r>
              <a:r>
                <a:rPr kumimoji="0" lang="en-US" sz="5865"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panose="020B0604020202020204"/>
                </a:rPr>
                <a:t> 1</a:t>
              </a:r>
              <a:endParaRPr kumimoji="0" lang="vi-VN" sz="5865"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grpSp>
        <p:nvGrpSpPr>
          <p:cNvPr id="10" name="Group 9"/>
          <p:cNvGrpSpPr/>
          <p:nvPr/>
        </p:nvGrpSpPr>
        <p:grpSpPr>
          <a:xfrm rot="321486">
            <a:off x="2621658" y="1378021"/>
            <a:ext cx="3993971" cy="2304330"/>
            <a:chOff x="2509656" y="2424897"/>
            <a:chExt cx="3479180" cy="2012296"/>
          </a:xfrm>
        </p:grpSpPr>
        <p:pic>
          <p:nvPicPr>
            <p:cNvPr id="11" name="图片 23"/>
            <p:cNvPicPr>
              <a:picLocks noChangeAspect="1"/>
            </p:cNvPicPr>
            <p:nvPr/>
          </p:nvPicPr>
          <p:blipFill>
            <a:blip r:embed="rId2"/>
            <a:stretch>
              <a:fillRect/>
            </a:stretch>
          </p:blipFill>
          <p:spPr>
            <a:xfrm>
              <a:off x="2875042" y="2424897"/>
              <a:ext cx="2895682" cy="1998856"/>
            </a:xfrm>
            <a:prstGeom prst="rect">
              <a:avLst/>
            </a:prstGeom>
          </p:spPr>
        </p:pic>
        <p:sp>
          <p:nvSpPr>
            <p:cNvPr id="12" name="TextBox 11"/>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865"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panose="020B0604020202020204"/>
                </a:rPr>
                <a:t>Tổ 2</a:t>
              </a:r>
              <a:endParaRPr kumimoji="0" lang="vi-VN" sz="5865"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grpSp>
        <p:nvGrpSpPr>
          <p:cNvPr id="13" name="Group 12"/>
          <p:cNvGrpSpPr/>
          <p:nvPr/>
        </p:nvGrpSpPr>
        <p:grpSpPr>
          <a:xfrm>
            <a:off x="5599350" y="1531584"/>
            <a:ext cx="4351855" cy="2137507"/>
            <a:chOff x="4633453" y="1886839"/>
            <a:chExt cx="3479180" cy="1577911"/>
          </a:xfrm>
        </p:grpSpPr>
        <p:pic>
          <p:nvPicPr>
            <p:cNvPr id="14" name="图片 24"/>
            <p:cNvPicPr>
              <a:picLocks noChangeAspect="1"/>
            </p:cNvPicPr>
            <p:nvPr/>
          </p:nvPicPr>
          <p:blipFill>
            <a:blip r:embed="rId3"/>
            <a:stretch>
              <a:fillRect/>
            </a:stretch>
          </p:blipFill>
          <p:spPr>
            <a:xfrm>
              <a:off x="5028442" y="1886839"/>
              <a:ext cx="2378332" cy="1457485"/>
            </a:xfrm>
            <a:prstGeom prst="rect">
              <a:avLst/>
            </a:prstGeom>
          </p:spPr>
        </p:pic>
        <p:sp>
          <p:nvSpPr>
            <p:cNvPr id="15" name="TextBox 14"/>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865"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rPr>
                <a:t>Tổ 3</a:t>
              </a:r>
              <a:endParaRPr kumimoji="0" lang="vi-VN" sz="5865"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grpSp>
        <p:nvGrpSpPr>
          <p:cNvPr id="16" name="Group 15"/>
          <p:cNvGrpSpPr/>
          <p:nvPr/>
        </p:nvGrpSpPr>
        <p:grpSpPr>
          <a:xfrm>
            <a:off x="8171597" y="1083126"/>
            <a:ext cx="4638907" cy="2259414"/>
            <a:chOff x="6327221" y="1535251"/>
            <a:chExt cx="3479180" cy="1694560"/>
          </a:xfrm>
        </p:grpSpPr>
        <p:pic>
          <p:nvPicPr>
            <p:cNvPr id="17" name="图片 26"/>
            <p:cNvPicPr>
              <a:picLocks noChangeAspect="1"/>
            </p:cNvPicPr>
            <p:nvPr/>
          </p:nvPicPr>
          <p:blipFill>
            <a:blip r:embed="rId4"/>
            <a:stretch>
              <a:fillRect/>
            </a:stretch>
          </p:blipFill>
          <p:spPr>
            <a:xfrm>
              <a:off x="7099533" y="1535251"/>
              <a:ext cx="2134614" cy="1651009"/>
            </a:xfrm>
            <a:prstGeom prst="rect">
              <a:avLst/>
            </a:prstGeom>
          </p:spPr>
        </p:pic>
        <p:sp>
          <p:nvSpPr>
            <p:cNvPr id="18" name="TextBox 17"/>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865"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panose="020B0604020202020204"/>
                </a:rPr>
                <a:t>Tổ 4</a:t>
              </a:r>
              <a:endParaRPr kumimoji="0" lang="vi-VN" sz="5865"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pic>
        <p:nvPicPr>
          <p:cNvPr id="22" name="Picture 21"/>
          <p:cNvPicPr>
            <a:picLocks noChangeAspect="1"/>
          </p:cNvPicPr>
          <p:nvPr/>
        </p:nvPicPr>
        <p:blipFill>
          <a:blip r:embed="rId5"/>
          <a:stretch>
            <a:fillRect/>
          </a:stretch>
        </p:blipFill>
        <p:spPr>
          <a:xfrm>
            <a:off x="-372843" y="95854"/>
            <a:ext cx="12160541" cy="3032007"/>
          </a:xfrm>
          <a:prstGeom prst="rect">
            <a:avLst/>
          </a:prstGeom>
        </p:spPr>
      </p:pic>
    </p:spTree>
    <p:controls/>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4"/>
              <a:stretch>
                <a:fillRect/>
              </a:stretch>
            </p:blipFill>
            <p:spPr>
              <a:xfrm>
                <a:off x="13255" y="9285"/>
                <a:ext cx="1560" cy="3440"/>
              </a:xfrm>
              <a:prstGeom prst="rect">
                <a:avLst/>
              </a:prstGeom>
            </p:spPr>
          </p:pic>
          <p:pic>
            <p:nvPicPr>
              <p:cNvPr id="12" name="Picture 11"/>
              <p:cNvPicPr>
                <a:picLocks noChangeAspect="1"/>
              </p:cNvPicPr>
              <p:nvPr/>
            </p:nvPicPr>
            <p:blipFill>
              <a:blip r:embed="rId5"/>
              <a:stretch>
                <a:fillRect/>
              </a:stretch>
            </p:blipFill>
            <p:spPr>
              <a:xfrm>
                <a:off x="14815" y="9285"/>
                <a:ext cx="1450" cy="2950"/>
              </a:xfrm>
              <a:prstGeom prst="rect">
                <a:avLst/>
              </a:prstGeom>
            </p:spPr>
          </p:pic>
          <p:pic>
            <p:nvPicPr>
              <p:cNvPr id="13" name="Picture 12"/>
              <p:cNvPicPr>
                <a:picLocks noChangeAspect="1"/>
              </p:cNvPicPr>
              <p:nvPr/>
            </p:nvPicPr>
            <p:blipFill>
              <a:blip r:embed="rId6"/>
              <a:stretch>
                <a:fillRect/>
              </a:stretch>
            </p:blipFill>
            <p:spPr>
              <a:xfrm>
                <a:off x="10375" y="9920"/>
                <a:ext cx="1450" cy="1120"/>
              </a:xfrm>
              <a:prstGeom prst="rect">
                <a:avLst/>
              </a:prstGeom>
            </p:spPr>
          </p:pic>
          <p:pic>
            <p:nvPicPr>
              <p:cNvPr id="14" name="Picture 13"/>
              <p:cNvPicPr>
                <a:picLocks noChangeAspect="1"/>
              </p:cNvPicPr>
              <p:nvPr/>
            </p:nvPicPr>
            <p:blipFill>
              <a:blip r:embed="rId7"/>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7"/>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6"/>
              <a:stretch>
                <a:fillRect/>
              </a:stretch>
            </p:blipFill>
            <p:spPr>
              <a:xfrm>
                <a:off x="18555" y="8960"/>
                <a:ext cx="1450" cy="1120"/>
              </a:xfrm>
              <a:prstGeom prst="rect">
                <a:avLst/>
              </a:prstGeom>
            </p:spPr>
          </p:pic>
          <p:pic>
            <p:nvPicPr>
              <p:cNvPr id="23" name="Picture 22"/>
              <p:cNvPicPr>
                <a:picLocks noChangeAspect="1"/>
              </p:cNvPicPr>
              <p:nvPr/>
            </p:nvPicPr>
            <p:blipFill>
              <a:blip r:embed="rId6"/>
              <a:stretch>
                <a:fillRect/>
              </a:stretch>
            </p:blipFill>
            <p:spPr>
              <a:xfrm>
                <a:off x="18075" y="10080"/>
                <a:ext cx="1450" cy="1120"/>
              </a:xfrm>
              <a:prstGeom prst="rect">
                <a:avLst/>
              </a:prstGeom>
            </p:spPr>
          </p:pic>
          <p:pic>
            <p:nvPicPr>
              <p:cNvPr id="24" name="Picture 23"/>
              <p:cNvPicPr>
                <a:picLocks noChangeAspect="1"/>
              </p:cNvPicPr>
              <p:nvPr/>
            </p:nvPicPr>
            <p:blipFill>
              <a:blip r:embed="rId6"/>
              <a:stretch>
                <a:fillRect/>
              </a:stretch>
            </p:blipFill>
            <p:spPr>
              <a:xfrm>
                <a:off x="8855" y="10073"/>
                <a:ext cx="1450" cy="1120"/>
              </a:xfrm>
              <a:prstGeom prst="rect">
                <a:avLst/>
              </a:prstGeom>
            </p:spPr>
          </p:pic>
          <p:pic>
            <p:nvPicPr>
              <p:cNvPr id="25" name="Picture 24"/>
              <p:cNvPicPr>
                <a:picLocks noChangeAspect="1"/>
              </p:cNvPicPr>
              <p:nvPr/>
            </p:nvPicPr>
            <p:blipFill>
              <a:blip r:embed="rId8"/>
              <a:stretch>
                <a:fillRect/>
              </a:stretch>
            </p:blipFill>
            <p:spPr>
              <a:xfrm>
                <a:off x="1270" y="9920"/>
                <a:ext cx="1140" cy="830"/>
              </a:xfrm>
              <a:prstGeom prst="rect">
                <a:avLst/>
              </a:prstGeom>
            </p:spPr>
          </p:pic>
          <p:pic>
            <p:nvPicPr>
              <p:cNvPr id="27" name="Picture 26"/>
              <p:cNvPicPr>
                <a:picLocks noChangeAspect="1"/>
              </p:cNvPicPr>
              <p:nvPr/>
            </p:nvPicPr>
            <p:blipFill>
              <a:blip r:embed="rId6"/>
              <a:stretch>
                <a:fillRect/>
              </a:stretch>
            </p:blipFill>
            <p:spPr>
              <a:xfrm>
                <a:off x="5395" y="10200"/>
                <a:ext cx="1450" cy="1120"/>
              </a:xfrm>
              <a:prstGeom prst="rect">
                <a:avLst/>
              </a:prstGeom>
            </p:spPr>
          </p:pic>
          <p:pic>
            <p:nvPicPr>
              <p:cNvPr id="28" name="Picture 27"/>
              <p:cNvPicPr>
                <a:picLocks noChangeAspect="1"/>
              </p:cNvPicPr>
              <p:nvPr/>
            </p:nvPicPr>
            <p:blipFill>
              <a:blip r:embed="rId4"/>
              <a:stretch>
                <a:fillRect/>
              </a:stretch>
            </p:blipFill>
            <p:spPr>
              <a:xfrm flipH="1">
                <a:off x="3835" y="10073"/>
                <a:ext cx="1560" cy="3440"/>
              </a:xfrm>
              <a:prstGeom prst="rect">
                <a:avLst/>
              </a:prstGeom>
            </p:spPr>
          </p:pic>
          <p:pic>
            <p:nvPicPr>
              <p:cNvPr id="29" name="Picture 28"/>
              <p:cNvPicPr>
                <a:picLocks noChangeAspect="1"/>
              </p:cNvPicPr>
              <p:nvPr/>
            </p:nvPicPr>
            <p:blipFill>
              <a:blip r:embed="rId9"/>
              <a:stretch>
                <a:fillRect/>
              </a:stretch>
            </p:blipFill>
            <p:spPr>
              <a:xfrm flipH="1">
                <a:off x="6918" y="9863"/>
                <a:ext cx="2310" cy="2210"/>
              </a:xfrm>
              <a:prstGeom prst="rect">
                <a:avLst/>
              </a:prstGeom>
            </p:spPr>
          </p:pic>
          <p:pic>
            <p:nvPicPr>
              <p:cNvPr id="30" name="Picture 29"/>
              <p:cNvPicPr>
                <a:picLocks noChangeAspect="1"/>
              </p:cNvPicPr>
              <p:nvPr/>
            </p:nvPicPr>
            <p:blipFill>
              <a:blip r:embed="rId10"/>
              <a:stretch>
                <a:fillRect/>
              </a:stretch>
            </p:blipFill>
            <p:spPr>
              <a:xfrm>
                <a:off x="12020" y="9725"/>
                <a:ext cx="1360" cy="2070"/>
              </a:xfrm>
              <a:prstGeom prst="rect">
                <a:avLst/>
              </a:prstGeom>
            </p:spPr>
          </p:pic>
          <p:pic>
            <p:nvPicPr>
              <p:cNvPr id="37" name="Picture 36"/>
              <p:cNvPicPr>
                <a:picLocks noChangeAspect="1"/>
              </p:cNvPicPr>
              <p:nvPr/>
            </p:nvPicPr>
            <p:blipFill>
              <a:blip r:embed="rId9"/>
              <a:stretch>
                <a:fillRect/>
              </a:stretch>
            </p:blipFill>
            <p:spPr>
              <a:xfrm>
                <a:off x="1816" y="9528"/>
                <a:ext cx="2310" cy="2210"/>
              </a:xfrm>
              <a:prstGeom prst="rect">
                <a:avLst/>
              </a:prstGeom>
            </p:spPr>
          </p:pic>
          <p:pic>
            <p:nvPicPr>
              <p:cNvPr id="39" name="Picture 38"/>
              <p:cNvPicPr>
                <a:picLocks noChangeAspect="1"/>
              </p:cNvPicPr>
              <p:nvPr/>
            </p:nvPicPr>
            <p:blipFill>
              <a:blip r:embed="rId8"/>
              <a:stretch>
                <a:fillRect/>
              </a:stretch>
            </p:blipFill>
            <p:spPr>
              <a:xfrm>
                <a:off x="9912" y="9365"/>
                <a:ext cx="1140" cy="830"/>
              </a:xfrm>
              <a:prstGeom prst="rect">
                <a:avLst/>
              </a:prstGeom>
            </p:spPr>
          </p:pic>
          <p:pic>
            <p:nvPicPr>
              <p:cNvPr id="41" name="Picture 40"/>
              <p:cNvPicPr>
                <a:picLocks noChangeAspect="1"/>
              </p:cNvPicPr>
              <p:nvPr/>
            </p:nvPicPr>
            <p:blipFill>
              <a:blip r:embed="rId8"/>
              <a:stretch>
                <a:fillRect/>
              </a:stretch>
            </p:blipFill>
            <p:spPr>
              <a:xfrm>
                <a:off x="5009" y="9725"/>
                <a:ext cx="1140" cy="830"/>
              </a:xfrm>
              <a:prstGeom prst="rect">
                <a:avLst/>
              </a:prstGeom>
            </p:spPr>
          </p:pic>
        </p:grpSp>
        <p:pic>
          <p:nvPicPr>
            <p:cNvPr id="42" name="Picture 41"/>
            <p:cNvPicPr>
              <a:picLocks noChangeAspect="1"/>
            </p:cNvPicPr>
            <p:nvPr/>
          </p:nvPicPr>
          <p:blipFill>
            <a:blip r:embed="rId6"/>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8" name="图片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44" cy="1745"/>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600" b="1" i="0" u="none" strike="noStrike" kern="1200" cap="none" spc="0" normalizeH="0" baseline="0" noProof="0" dirty="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04</a:t>
              </a:r>
              <a:endParaRPr kumimoji="0" lang="en-US" altLang="zh-CN" sz="6600" b="1" i="0" u="none" strike="noStrike" kern="1200" cap="none" spc="0" normalizeH="0" baseline="0" noProof="0" dirty="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endParaRPr>
            </a:p>
          </p:txBody>
        </p:sp>
      </p:grpSp>
      <p:pic>
        <p:nvPicPr>
          <p:cNvPr id="17" name="Picture 16"/>
          <p:cNvPicPr>
            <a:picLocks noChangeAspect="1"/>
          </p:cNvPicPr>
          <p:nvPr/>
        </p:nvPicPr>
        <p:blipFill>
          <a:blip r:embed="rId12"/>
          <a:stretch>
            <a:fillRect/>
          </a:stretch>
        </p:blipFill>
        <p:spPr>
          <a:xfrm>
            <a:off x="1941249" y="1910891"/>
            <a:ext cx="9181372" cy="30787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2"/>
              <a:stretch>
                <a:fillRect/>
              </a:stretch>
            </p:blipFill>
            <p:spPr>
              <a:xfrm>
                <a:off x="13255" y="9285"/>
                <a:ext cx="1560" cy="3440"/>
              </a:xfrm>
              <a:prstGeom prst="rect">
                <a:avLst/>
              </a:prstGeom>
            </p:spPr>
          </p:pic>
          <p:pic>
            <p:nvPicPr>
              <p:cNvPr id="12" name="Picture 11"/>
              <p:cNvPicPr>
                <a:picLocks noChangeAspect="1"/>
              </p:cNvPicPr>
              <p:nvPr/>
            </p:nvPicPr>
            <p:blipFill>
              <a:blip r:embed="rId3"/>
              <a:stretch>
                <a:fillRect/>
              </a:stretch>
            </p:blipFill>
            <p:spPr>
              <a:xfrm>
                <a:off x="14815" y="9285"/>
                <a:ext cx="1450" cy="2950"/>
              </a:xfrm>
              <a:prstGeom prst="rect">
                <a:avLst/>
              </a:prstGeom>
            </p:spPr>
          </p:pic>
          <p:pic>
            <p:nvPicPr>
              <p:cNvPr id="13" name="Picture 12"/>
              <p:cNvPicPr>
                <a:picLocks noChangeAspect="1"/>
              </p:cNvPicPr>
              <p:nvPr/>
            </p:nvPicPr>
            <p:blipFill>
              <a:blip r:embed="rId4"/>
              <a:stretch>
                <a:fillRect/>
              </a:stretch>
            </p:blipFill>
            <p:spPr>
              <a:xfrm>
                <a:off x="10375" y="9920"/>
                <a:ext cx="1450" cy="1120"/>
              </a:xfrm>
              <a:prstGeom prst="rect">
                <a:avLst/>
              </a:prstGeom>
            </p:spPr>
          </p:pic>
          <p:pic>
            <p:nvPicPr>
              <p:cNvPr id="14" name="Picture 13"/>
              <p:cNvPicPr>
                <a:picLocks noChangeAspect="1"/>
              </p:cNvPicPr>
              <p:nvPr/>
            </p:nvPicPr>
            <p:blipFill>
              <a:blip r:embed="rId5"/>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5"/>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4"/>
              <a:stretch>
                <a:fillRect/>
              </a:stretch>
            </p:blipFill>
            <p:spPr>
              <a:xfrm>
                <a:off x="18555" y="8960"/>
                <a:ext cx="1450" cy="1120"/>
              </a:xfrm>
              <a:prstGeom prst="rect">
                <a:avLst/>
              </a:prstGeom>
            </p:spPr>
          </p:pic>
          <p:pic>
            <p:nvPicPr>
              <p:cNvPr id="23" name="Picture 22"/>
              <p:cNvPicPr>
                <a:picLocks noChangeAspect="1"/>
              </p:cNvPicPr>
              <p:nvPr/>
            </p:nvPicPr>
            <p:blipFill>
              <a:blip r:embed="rId4"/>
              <a:stretch>
                <a:fillRect/>
              </a:stretch>
            </p:blipFill>
            <p:spPr>
              <a:xfrm>
                <a:off x="18075" y="10080"/>
                <a:ext cx="1450" cy="1120"/>
              </a:xfrm>
              <a:prstGeom prst="rect">
                <a:avLst/>
              </a:prstGeom>
            </p:spPr>
          </p:pic>
          <p:pic>
            <p:nvPicPr>
              <p:cNvPr id="24" name="Picture 23"/>
              <p:cNvPicPr>
                <a:picLocks noChangeAspect="1"/>
              </p:cNvPicPr>
              <p:nvPr/>
            </p:nvPicPr>
            <p:blipFill>
              <a:blip r:embed="rId4"/>
              <a:stretch>
                <a:fillRect/>
              </a:stretch>
            </p:blipFill>
            <p:spPr>
              <a:xfrm>
                <a:off x="8855" y="10073"/>
                <a:ext cx="1450" cy="1120"/>
              </a:xfrm>
              <a:prstGeom prst="rect">
                <a:avLst/>
              </a:prstGeom>
            </p:spPr>
          </p:pic>
          <p:pic>
            <p:nvPicPr>
              <p:cNvPr id="25" name="Picture 24"/>
              <p:cNvPicPr>
                <a:picLocks noChangeAspect="1"/>
              </p:cNvPicPr>
              <p:nvPr/>
            </p:nvPicPr>
            <p:blipFill>
              <a:blip r:embed="rId6"/>
              <a:stretch>
                <a:fillRect/>
              </a:stretch>
            </p:blipFill>
            <p:spPr>
              <a:xfrm>
                <a:off x="1270" y="9920"/>
                <a:ext cx="1140" cy="830"/>
              </a:xfrm>
              <a:prstGeom prst="rect">
                <a:avLst/>
              </a:prstGeom>
            </p:spPr>
          </p:pic>
          <p:pic>
            <p:nvPicPr>
              <p:cNvPr id="27" name="Picture 26"/>
              <p:cNvPicPr>
                <a:picLocks noChangeAspect="1"/>
              </p:cNvPicPr>
              <p:nvPr/>
            </p:nvPicPr>
            <p:blipFill>
              <a:blip r:embed="rId4"/>
              <a:stretch>
                <a:fillRect/>
              </a:stretch>
            </p:blipFill>
            <p:spPr>
              <a:xfrm>
                <a:off x="5395" y="10200"/>
                <a:ext cx="1450" cy="1120"/>
              </a:xfrm>
              <a:prstGeom prst="rect">
                <a:avLst/>
              </a:prstGeom>
            </p:spPr>
          </p:pic>
          <p:pic>
            <p:nvPicPr>
              <p:cNvPr id="28" name="Picture 27"/>
              <p:cNvPicPr>
                <a:picLocks noChangeAspect="1"/>
              </p:cNvPicPr>
              <p:nvPr/>
            </p:nvPicPr>
            <p:blipFill>
              <a:blip r:embed="rId2"/>
              <a:stretch>
                <a:fillRect/>
              </a:stretch>
            </p:blipFill>
            <p:spPr>
              <a:xfrm flipH="1">
                <a:off x="3835" y="10073"/>
                <a:ext cx="1560" cy="3440"/>
              </a:xfrm>
              <a:prstGeom prst="rect">
                <a:avLst/>
              </a:prstGeom>
            </p:spPr>
          </p:pic>
          <p:pic>
            <p:nvPicPr>
              <p:cNvPr id="29" name="Picture 28"/>
              <p:cNvPicPr>
                <a:picLocks noChangeAspect="1"/>
              </p:cNvPicPr>
              <p:nvPr/>
            </p:nvPicPr>
            <p:blipFill>
              <a:blip r:embed="rId7"/>
              <a:stretch>
                <a:fillRect/>
              </a:stretch>
            </p:blipFill>
            <p:spPr>
              <a:xfrm flipH="1">
                <a:off x="6918" y="9863"/>
                <a:ext cx="2310" cy="2210"/>
              </a:xfrm>
              <a:prstGeom prst="rect">
                <a:avLst/>
              </a:prstGeom>
            </p:spPr>
          </p:pic>
          <p:pic>
            <p:nvPicPr>
              <p:cNvPr id="30" name="Picture 29"/>
              <p:cNvPicPr>
                <a:picLocks noChangeAspect="1"/>
              </p:cNvPicPr>
              <p:nvPr/>
            </p:nvPicPr>
            <p:blipFill>
              <a:blip r:embed="rId8"/>
              <a:stretch>
                <a:fillRect/>
              </a:stretch>
            </p:blipFill>
            <p:spPr>
              <a:xfrm>
                <a:off x="12020" y="9725"/>
                <a:ext cx="1360" cy="2070"/>
              </a:xfrm>
              <a:prstGeom prst="rect">
                <a:avLst/>
              </a:prstGeom>
            </p:spPr>
          </p:pic>
          <p:pic>
            <p:nvPicPr>
              <p:cNvPr id="37" name="Picture 36"/>
              <p:cNvPicPr>
                <a:picLocks noChangeAspect="1"/>
              </p:cNvPicPr>
              <p:nvPr/>
            </p:nvPicPr>
            <p:blipFill>
              <a:blip r:embed="rId7"/>
              <a:stretch>
                <a:fillRect/>
              </a:stretch>
            </p:blipFill>
            <p:spPr>
              <a:xfrm>
                <a:off x="1816" y="9528"/>
                <a:ext cx="2310" cy="2210"/>
              </a:xfrm>
              <a:prstGeom prst="rect">
                <a:avLst/>
              </a:prstGeom>
            </p:spPr>
          </p:pic>
          <p:pic>
            <p:nvPicPr>
              <p:cNvPr id="39" name="Picture 38"/>
              <p:cNvPicPr>
                <a:picLocks noChangeAspect="1"/>
              </p:cNvPicPr>
              <p:nvPr/>
            </p:nvPicPr>
            <p:blipFill>
              <a:blip r:embed="rId6"/>
              <a:stretch>
                <a:fillRect/>
              </a:stretch>
            </p:blipFill>
            <p:spPr>
              <a:xfrm>
                <a:off x="9912" y="9365"/>
                <a:ext cx="1140" cy="830"/>
              </a:xfrm>
              <a:prstGeom prst="rect">
                <a:avLst/>
              </a:prstGeom>
            </p:spPr>
          </p:pic>
          <p:pic>
            <p:nvPicPr>
              <p:cNvPr id="41" name="Picture 40"/>
              <p:cNvPicPr>
                <a:picLocks noChangeAspect="1"/>
              </p:cNvPicPr>
              <p:nvPr/>
            </p:nvPicPr>
            <p:blipFill>
              <a:blip r:embed="rId6"/>
              <a:stretch>
                <a:fillRect/>
              </a:stretch>
            </p:blipFill>
            <p:spPr>
              <a:xfrm>
                <a:off x="5009" y="9725"/>
                <a:ext cx="1140" cy="830"/>
              </a:xfrm>
              <a:prstGeom prst="rect">
                <a:avLst/>
              </a:prstGeom>
            </p:spPr>
          </p:pic>
        </p:grpSp>
        <p:pic>
          <p:nvPicPr>
            <p:cNvPr id="42" name="Picture 41"/>
            <p:cNvPicPr>
              <a:picLocks noChangeAspect="1"/>
            </p:cNvPicPr>
            <p:nvPr/>
          </p:nvPicPr>
          <p:blipFill>
            <a:blip r:embed="rId4"/>
            <a:stretch>
              <a:fillRect/>
            </a:stretch>
          </p:blipFill>
          <p:spPr>
            <a:xfrm>
              <a:off x="812" y="9478"/>
              <a:ext cx="1450" cy="1120"/>
            </a:xfrm>
            <a:prstGeom prst="rect">
              <a:avLst/>
            </a:prstGeom>
          </p:spPr>
        </p:pic>
      </p:grpSp>
      <p:sp>
        <p:nvSpPr>
          <p:cNvPr id="7" name="TextBox 6"/>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200">
              <a:buClr>
                <a:srgbClr val="000000"/>
              </a:buClr>
            </a:pPr>
            <a:r>
              <a:rPr lang="vi-VN" sz="3600" b="1" kern="0" dirty="0">
                <a:solidFill>
                  <a:srgbClr val="002060"/>
                </a:solidFill>
                <a:latin typeface="Cambria" panose="02040503050406030204" pitchFamily="18" charset="0"/>
                <a:ea typeface="Cambria" panose="02040503050406030204" pitchFamily="18" charset="0"/>
                <a:sym typeface="Arial" panose="020B0604020202020204"/>
              </a:rPr>
              <a:t>1</a:t>
            </a:r>
            <a:r>
              <a:rPr lang="en-US" sz="3600" b="1" kern="0" dirty="0">
                <a:solidFill>
                  <a:srgbClr val="002060"/>
                </a:solidFill>
                <a:latin typeface="Cambria" panose="02040503050406030204" pitchFamily="18" charset="0"/>
                <a:ea typeface="Cambria" panose="02040503050406030204" pitchFamily="18" charset="0"/>
                <a:sym typeface="Arial" panose="020B0604020202020204"/>
              </a:rPr>
              <a:t>.</a:t>
            </a:r>
            <a:r>
              <a:rPr lang="vi-VN" sz="3600" b="1" kern="0" dirty="0">
                <a:solidFill>
                  <a:srgbClr val="002060"/>
                </a:solidFill>
                <a:latin typeface="Cambria" panose="02040503050406030204" pitchFamily="18" charset="0"/>
                <a:ea typeface="Cambria" panose="02040503050406030204" pitchFamily="18" charset="0"/>
                <a:sym typeface="Arial" panose="020B0604020202020204"/>
              </a:rPr>
              <a:t> Tìm 3-5 tính từ chỉ đặc điểm của sự vật hoặc hoạt động có trong bài Bức tường có nhiều phép lạ</a:t>
            </a:r>
            <a:endParaRPr lang="en-US" sz="3600" b="1" kern="0" dirty="0">
              <a:solidFill>
                <a:srgbClr val="002060"/>
              </a:solidFill>
              <a:latin typeface="Cambria" panose="02040503050406030204" pitchFamily="18" charset="0"/>
              <a:ea typeface="Cambria" panose="02040503050406030204" pitchFamily="18" charset="0"/>
              <a:sym typeface="Arial" panose="020B0604020202020204"/>
            </a:endParaRPr>
          </a:p>
        </p:txBody>
      </p:sp>
      <p:grpSp>
        <p:nvGrpSpPr>
          <p:cNvPr id="8" name="Group 7"/>
          <p:cNvGrpSpPr/>
          <p:nvPr/>
        </p:nvGrpSpPr>
        <p:grpSpPr>
          <a:xfrm>
            <a:off x="401866" y="1551910"/>
            <a:ext cx="3873809" cy="1866900"/>
            <a:chOff x="4239491" y="2666650"/>
            <a:chExt cx="3267547" cy="1704808"/>
          </a:xfrm>
        </p:grpSpPr>
        <p:pic>
          <p:nvPicPr>
            <p:cNvPr id="18" name="Picture 17"/>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9" name="TextBox 18"/>
            <p:cNvSpPr txBox="1"/>
            <p:nvPr/>
          </p:nvSpPr>
          <p:spPr>
            <a:xfrm>
              <a:off x="4586621" y="3428293"/>
              <a:ext cx="253010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0" name="Group 19"/>
          <p:cNvGrpSpPr/>
          <p:nvPr/>
        </p:nvGrpSpPr>
        <p:grpSpPr>
          <a:xfrm>
            <a:off x="6143447" y="1530645"/>
            <a:ext cx="3873809" cy="1911277"/>
            <a:chOff x="4239491" y="2666650"/>
            <a:chExt cx="3267547" cy="1745332"/>
          </a:xfrm>
        </p:grpSpPr>
        <p:pic>
          <p:nvPicPr>
            <p:cNvPr id="21" name="Picture 20"/>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31" name="TextBox 30"/>
            <p:cNvSpPr txBox="1"/>
            <p:nvPr/>
          </p:nvSpPr>
          <p:spPr>
            <a:xfrm>
              <a:off x="4586622" y="3428293"/>
              <a:ext cx="2533601" cy="9836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1"/>
          <p:cNvSpPr txBox="1"/>
          <p:nvPr/>
        </p:nvSpPr>
        <p:spPr>
          <a:xfrm>
            <a:off x="510363" y="3583172"/>
            <a:ext cx="3774558" cy="1200329"/>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rPr>
              <a:t>xanh mát, rộng, tài, bé tí, …</a:t>
            </a:r>
            <a:endParaRPr lang="en-US" sz="3600" b="1" dirty="0">
              <a:solidFill>
                <a:srgbClr val="FF0000"/>
              </a:solidFill>
              <a:effectLst/>
              <a:latin typeface="Cambria" panose="02040503050406030204" pitchFamily="18" charset="0"/>
              <a:ea typeface="Cambria" panose="02040503050406030204" pitchFamily="18" charset="0"/>
            </a:endParaRPr>
          </a:p>
        </p:txBody>
      </p:sp>
      <p:sp>
        <p:nvSpPr>
          <p:cNvPr id="33" name="TextBox 32"/>
          <p:cNvSpPr txBox="1"/>
          <p:nvPr/>
        </p:nvSpPr>
        <p:spPr>
          <a:xfrm>
            <a:off x="5794743" y="3498110"/>
            <a:ext cx="5624623" cy="1754326"/>
          </a:xfrm>
          <a:prstGeom prst="rect">
            <a:avLst/>
          </a:prstGeom>
          <a:noFill/>
        </p:spPr>
        <p:txBody>
          <a:bodyPr wrap="square" rtlCol="0">
            <a:spAutoFit/>
          </a:bodyPr>
          <a:lstStyle/>
          <a:p>
            <a:pPr algn="just"/>
            <a:r>
              <a:rPr lang="vi-VN" sz="3600" b="1" dirty="0">
                <a:solidFill>
                  <a:srgbClr val="FF0000"/>
                </a:solidFill>
                <a:latin typeface="Cambria" panose="02040503050406030204" pitchFamily="18" charset="0"/>
                <a:ea typeface="Cambria" panose="02040503050406030204" pitchFamily="18" charset="0"/>
              </a:rPr>
              <a:t>(nhìn) thẳng, (viết) lia lịa, (trôi) bồng bềnh, (rơi) rào rào, cắm cúi (viết), …</a:t>
            </a:r>
            <a:endParaRPr lang="en-US" sz="3600" b="1"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2" grpId="0"/>
      <p:bldP spid="3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2"/>
              <a:stretch>
                <a:fillRect/>
              </a:stretch>
            </p:blipFill>
            <p:spPr>
              <a:xfrm>
                <a:off x="13255" y="9285"/>
                <a:ext cx="1560" cy="3440"/>
              </a:xfrm>
              <a:prstGeom prst="rect">
                <a:avLst/>
              </a:prstGeom>
            </p:spPr>
          </p:pic>
          <p:pic>
            <p:nvPicPr>
              <p:cNvPr id="12" name="Picture 11"/>
              <p:cNvPicPr>
                <a:picLocks noChangeAspect="1"/>
              </p:cNvPicPr>
              <p:nvPr/>
            </p:nvPicPr>
            <p:blipFill>
              <a:blip r:embed="rId3"/>
              <a:stretch>
                <a:fillRect/>
              </a:stretch>
            </p:blipFill>
            <p:spPr>
              <a:xfrm>
                <a:off x="14815" y="9285"/>
                <a:ext cx="1450" cy="2950"/>
              </a:xfrm>
              <a:prstGeom prst="rect">
                <a:avLst/>
              </a:prstGeom>
            </p:spPr>
          </p:pic>
          <p:pic>
            <p:nvPicPr>
              <p:cNvPr id="13" name="Picture 12"/>
              <p:cNvPicPr>
                <a:picLocks noChangeAspect="1"/>
              </p:cNvPicPr>
              <p:nvPr/>
            </p:nvPicPr>
            <p:blipFill>
              <a:blip r:embed="rId4"/>
              <a:stretch>
                <a:fillRect/>
              </a:stretch>
            </p:blipFill>
            <p:spPr>
              <a:xfrm>
                <a:off x="10375" y="9920"/>
                <a:ext cx="1450" cy="1120"/>
              </a:xfrm>
              <a:prstGeom prst="rect">
                <a:avLst/>
              </a:prstGeom>
            </p:spPr>
          </p:pic>
          <p:pic>
            <p:nvPicPr>
              <p:cNvPr id="14" name="Picture 13"/>
              <p:cNvPicPr>
                <a:picLocks noChangeAspect="1"/>
              </p:cNvPicPr>
              <p:nvPr/>
            </p:nvPicPr>
            <p:blipFill>
              <a:blip r:embed="rId5"/>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5"/>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4"/>
              <a:stretch>
                <a:fillRect/>
              </a:stretch>
            </p:blipFill>
            <p:spPr>
              <a:xfrm>
                <a:off x="18555" y="8960"/>
                <a:ext cx="1450" cy="1120"/>
              </a:xfrm>
              <a:prstGeom prst="rect">
                <a:avLst/>
              </a:prstGeom>
            </p:spPr>
          </p:pic>
          <p:pic>
            <p:nvPicPr>
              <p:cNvPr id="23" name="Picture 22"/>
              <p:cNvPicPr>
                <a:picLocks noChangeAspect="1"/>
              </p:cNvPicPr>
              <p:nvPr/>
            </p:nvPicPr>
            <p:blipFill>
              <a:blip r:embed="rId4"/>
              <a:stretch>
                <a:fillRect/>
              </a:stretch>
            </p:blipFill>
            <p:spPr>
              <a:xfrm>
                <a:off x="18075" y="10080"/>
                <a:ext cx="1450" cy="1120"/>
              </a:xfrm>
              <a:prstGeom prst="rect">
                <a:avLst/>
              </a:prstGeom>
            </p:spPr>
          </p:pic>
          <p:pic>
            <p:nvPicPr>
              <p:cNvPr id="24" name="Picture 23"/>
              <p:cNvPicPr>
                <a:picLocks noChangeAspect="1"/>
              </p:cNvPicPr>
              <p:nvPr/>
            </p:nvPicPr>
            <p:blipFill>
              <a:blip r:embed="rId4"/>
              <a:stretch>
                <a:fillRect/>
              </a:stretch>
            </p:blipFill>
            <p:spPr>
              <a:xfrm>
                <a:off x="8855" y="10073"/>
                <a:ext cx="1450" cy="1120"/>
              </a:xfrm>
              <a:prstGeom prst="rect">
                <a:avLst/>
              </a:prstGeom>
            </p:spPr>
          </p:pic>
          <p:pic>
            <p:nvPicPr>
              <p:cNvPr id="25" name="Picture 24"/>
              <p:cNvPicPr>
                <a:picLocks noChangeAspect="1"/>
              </p:cNvPicPr>
              <p:nvPr/>
            </p:nvPicPr>
            <p:blipFill>
              <a:blip r:embed="rId6"/>
              <a:stretch>
                <a:fillRect/>
              </a:stretch>
            </p:blipFill>
            <p:spPr>
              <a:xfrm>
                <a:off x="1270" y="9920"/>
                <a:ext cx="1140" cy="830"/>
              </a:xfrm>
              <a:prstGeom prst="rect">
                <a:avLst/>
              </a:prstGeom>
            </p:spPr>
          </p:pic>
          <p:pic>
            <p:nvPicPr>
              <p:cNvPr id="27" name="Picture 26"/>
              <p:cNvPicPr>
                <a:picLocks noChangeAspect="1"/>
              </p:cNvPicPr>
              <p:nvPr/>
            </p:nvPicPr>
            <p:blipFill>
              <a:blip r:embed="rId4"/>
              <a:stretch>
                <a:fillRect/>
              </a:stretch>
            </p:blipFill>
            <p:spPr>
              <a:xfrm>
                <a:off x="5395" y="10200"/>
                <a:ext cx="1450" cy="1120"/>
              </a:xfrm>
              <a:prstGeom prst="rect">
                <a:avLst/>
              </a:prstGeom>
            </p:spPr>
          </p:pic>
          <p:pic>
            <p:nvPicPr>
              <p:cNvPr id="28" name="Picture 27"/>
              <p:cNvPicPr>
                <a:picLocks noChangeAspect="1"/>
              </p:cNvPicPr>
              <p:nvPr/>
            </p:nvPicPr>
            <p:blipFill>
              <a:blip r:embed="rId2"/>
              <a:stretch>
                <a:fillRect/>
              </a:stretch>
            </p:blipFill>
            <p:spPr>
              <a:xfrm flipH="1">
                <a:off x="3835" y="10073"/>
                <a:ext cx="1560" cy="3440"/>
              </a:xfrm>
              <a:prstGeom prst="rect">
                <a:avLst/>
              </a:prstGeom>
            </p:spPr>
          </p:pic>
          <p:pic>
            <p:nvPicPr>
              <p:cNvPr id="29" name="Picture 28"/>
              <p:cNvPicPr>
                <a:picLocks noChangeAspect="1"/>
              </p:cNvPicPr>
              <p:nvPr/>
            </p:nvPicPr>
            <p:blipFill>
              <a:blip r:embed="rId7"/>
              <a:stretch>
                <a:fillRect/>
              </a:stretch>
            </p:blipFill>
            <p:spPr>
              <a:xfrm flipH="1">
                <a:off x="6918" y="9863"/>
                <a:ext cx="2310" cy="2210"/>
              </a:xfrm>
              <a:prstGeom prst="rect">
                <a:avLst/>
              </a:prstGeom>
            </p:spPr>
          </p:pic>
          <p:pic>
            <p:nvPicPr>
              <p:cNvPr id="30" name="Picture 29"/>
              <p:cNvPicPr>
                <a:picLocks noChangeAspect="1"/>
              </p:cNvPicPr>
              <p:nvPr/>
            </p:nvPicPr>
            <p:blipFill>
              <a:blip r:embed="rId8"/>
              <a:stretch>
                <a:fillRect/>
              </a:stretch>
            </p:blipFill>
            <p:spPr>
              <a:xfrm>
                <a:off x="12020" y="9725"/>
                <a:ext cx="1360" cy="2070"/>
              </a:xfrm>
              <a:prstGeom prst="rect">
                <a:avLst/>
              </a:prstGeom>
            </p:spPr>
          </p:pic>
          <p:pic>
            <p:nvPicPr>
              <p:cNvPr id="37" name="Picture 36"/>
              <p:cNvPicPr>
                <a:picLocks noChangeAspect="1"/>
              </p:cNvPicPr>
              <p:nvPr/>
            </p:nvPicPr>
            <p:blipFill>
              <a:blip r:embed="rId7"/>
              <a:stretch>
                <a:fillRect/>
              </a:stretch>
            </p:blipFill>
            <p:spPr>
              <a:xfrm>
                <a:off x="1816" y="9528"/>
                <a:ext cx="2310" cy="2210"/>
              </a:xfrm>
              <a:prstGeom prst="rect">
                <a:avLst/>
              </a:prstGeom>
            </p:spPr>
          </p:pic>
          <p:pic>
            <p:nvPicPr>
              <p:cNvPr id="39" name="Picture 38"/>
              <p:cNvPicPr>
                <a:picLocks noChangeAspect="1"/>
              </p:cNvPicPr>
              <p:nvPr/>
            </p:nvPicPr>
            <p:blipFill>
              <a:blip r:embed="rId6"/>
              <a:stretch>
                <a:fillRect/>
              </a:stretch>
            </p:blipFill>
            <p:spPr>
              <a:xfrm>
                <a:off x="9912" y="9365"/>
                <a:ext cx="1140" cy="830"/>
              </a:xfrm>
              <a:prstGeom prst="rect">
                <a:avLst/>
              </a:prstGeom>
            </p:spPr>
          </p:pic>
          <p:pic>
            <p:nvPicPr>
              <p:cNvPr id="41" name="Picture 40"/>
              <p:cNvPicPr>
                <a:picLocks noChangeAspect="1"/>
              </p:cNvPicPr>
              <p:nvPr/>
            </p:nvPicPr>
            <p:blipFill>
              <a:blip r:embed="rId6"/>
              <a:stretch>
                <a:fillRect/>
              </a:stretch>
            </p:blipFill>
            <p:spPr>
              <a:xfrm>
                <a:off x="5009" y="9725"/>
                <a:ext cx="1140" cy="830"/>
              </a:xfrm>
              <a:prstGeom prst="rect">
                <a:avLst/>
              </a:prstGeom>
            </p:spPr>
          </p:pic>
        </p:grpSp>
        <p:pic>
          <p:nvPicPr>
            <p:cNvPr id="42" name="Picture 41"/>
            <p:cNvPicPr>
              <a:picLocks noChangeAspect="1"/>
            </p:cNvPicPr>
            <p:nvPr/>
          </p:nvPicPr>
          <p:blipFill>
            <a:blip r:embed="rId4"/>
            <a:stretch>
              <a:fillRect/>
            </a:stretch>
          </p:blipFill>
          <p:spPr>
            <a:xfrm>
              <a:off x="812" y="9478"/>
              <a:ext cx="1450" cy="1120"/>
            </a:xfrm>
            <a:prstGeom prst="rect">
              <a:avLst/>
            </a:prstGeom>
          </p:spPr>
        </p:pic>
      </p:grpSp>
      <p:sp>
        <p:nvSpPr>
          <p:cNvPr id="7" name="TextBox 6"/>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121920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panose="020B0604020202020204"/>
              </a:rPr>
              <a:t>2. </a:t>
            </a:r>
            <a:r>
              <a:rPr lang="vi-VN" sz="3600" b="1" kern="0" dirty="0">
                <a:solidFill>
                  <a:srgbClr val="002060"/>
                </a:solidFill>
                <a:latin typeface="Cambria" panose="02040503050406030204" pitchFamily="18" charset="0"/>
                <a:ea typeface="Cambria" panose="02040503050406030204" pitchFamily="18" charset="0"/>
                <a:sym typeface="Arial" panose="020B0604020202020204"/>
              </a:rPr>
              <a:t>Viết 2-3 câu tả một cơn mưa, trong đó có sử dụng những tính từ tả tiếng mưa.</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4" name="Bong bóng Lời nói: Hình chữ nhật với Góc Tròn 11"/>
          <p:cNvSpPr/>
          <p:nvPr/>
        </p:nvSpPr>
        <p:spPr>
          <a:xfrm>
            <a:off x="623777" y="2372833"/>
            <a:ext cx="4724400" cy="1308774"/>
          </a:xfrm>
          <a:prstGeom prst="wedgeRoundRectCallout">
            <a:avLst>
              <a:gd name="adj1" fmla="val 21653"/>
              <a:gd name="adj2" fmla="val 7345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nl-NL" sz="2400" b="1" dirty="0">
                <a:latin typeface="Cambria" panose="02040503050406030204" pitchFamily="18" charset="0"/>
                <a:ea typeface="Cambria" panose="02040503050406030204" pitchFamily="18" charset="0"/>
              </a:rPr>
              <a:t>Trận mưa hôm qua to quá. Em nghe rõ tiếng mưa lộp độp trên mái nhà.</a:t>
            </a:r>
            <a:endParaRPr lang="en-US" sz="2400" b="1" dirty="0">
              <a:latin typeface="Cambria" panose="02040503050406030204" pitchFamily="18" charset="0"/>
              <a:ea typeface="Cambria" panose="02040503050406030204" pitchFamily="18" charset="0"/>
            </a:endParaRPr>
          </a:p>
        </p:txBody>
      </p:sp>
      <p:sp>
        <p:nvSpPr>
          <p:cNvPr id="5" name="Bong bóng Lời nói: Hình chữ nhật với Góc Tròn 12"/>
          <p:cNvSpPr/>
          <p:nvPr/>
        </p:nvSpPr>
        <p:spPr>
          <a:xfrm>
            <a:off x="7479885" y="2447925"/>
            <a:ext cx="4495697" cy="1235075"/>
          </a:xfrm>
          <a:prstGeom prst="wedgeRoundRectCallout">
            <a:avLst>
              <a:gd name="adj1" fmla="val -45911"/>
              <a:gd name="adj2" fmla="val 86721"/>
              <a:gd name="adj3" fmla="val 16667"/>
            </a:avLst>
          </a:prstGeom>
          <a:solidFill>
            <a:srgbClr val="3B6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nl-NL" sz="2400" b="1" dirty="0">
                <a:latin typeface="Cambria" panose="02040503050406030204" pitchFamily="18" charset="0"/>
                <a:ea typeface="Cambria" panose="02040503050406030204" pitchFamily="18" charset="0"/>
              </a:rPr>
              <a:t>Trận mưa này dai dẳng quá. Tiếng mưa tí tách suốt ngày đêm.</a:t>
            </a:r>
            <a:endParaRPr lang="en-US" sz="2400" b="1" dirty="0">
              <a:latin typeface="Cambria" panose="02040503050406030204" pitchFamily="18" charset="0"/>
              <a:ea typeface="Cambria" panose="02040503050406030204" pitchFamily="18" charset="0"/>
            </a:endParaRPr>
          </a:p>
        </p:txBody>
      </p:sp>
      <p:pic>
        <p:nvPicPr>
          <p:cNvPr id="6"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69281" y="3196676"/>
            <a:ext cx="4062607" cy="406260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Picture 12"/>
          <p:cNvPicPr>
            <a:picLocks noChangeAspect="1"/>
          </p:cNvPicPr>
          <p:nvPr/>
        </p:nvPicPr>
        <p:blipFill>
          <a:blip r:embed="rId3"/>
          <a:stretch>
            <a:fillRect/>
          </a:stretch>
        </p:blipFill>
        <p:spPr>
          <a:xfrm rot="737208" flipH="1">
            <a:off x="1804179" y="2107699"/>
            <a:ext cx="689997" cy="689997"/>
          </a:xfrm>
          <a:prstGeom prst="rect">
            <a:avLst/>
          </a:prstGeom>
        </p:spPr>
      </p:pic>
      <p:sp>
        <p:nvSpPr>
          <p:cNvPr id="29" name="TextBox 36"/>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0" name="Picture 14"/>
          <p:cNvPicPr>
            <a:picLocks noChangeAspect="1"/>
          </p:cNvPicPr>
          <p:nvPr/>
        </p:nvPicPr>
        <p:blipFill>
          <a:blip r:embed="rId3"/>
          <a:stretch>
            <a:fillRect/>
          </a:stretch>
        </p:blipFill>
        <p:spPr>
          <a:xfrm rot="737208" flipH="1">
            <a:off x="1804179" y="2843458"/>
            <a:ext cx="689997" cy="689997"/>
          </a:xfrm>
          <a:prstGeom prst="rect">
            <a:avLst/>
          </a:prstGeom>
        </p:spPr>
      </p:pic>
      <p:sp>
        <p:nvSpPr>
          <p:cNvPr id="31" name="TextBox 38"/>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2" name="Picture 16"/>
          <p:cNvPicPr>
            <a:picLocks noChangeAspect="1"/>
          </p:cNvPicPr>
          <p:nvPr/>
        </p:nvPicPr>
        <p:blipFill>
          <a:blip r:embed="rId3"/>
          <a:stretch>
            <a:fillRect/>
          </a:stretch>
        </p:blipFill>
        <p:spPr>
          <a:xfrm rot="737208" flipH="1">
            <a:off x="1804179" y="3579217"/>
            <a:ext cx="689997" cy="689997"/>
          </a:xfrm>
          <a:prstGeom prst="rect">
            <a:avLst/>
          </a:prstGeom>
        </p:spPr>
      </p:pic>
      <p:sp>
        <p:nvSpPr>
          <p:cNvPr id="33" name="TextBox 40"/>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4" name="Picture 18"/>
          <p:cNvPicPr>
            <a:picLocks noChangeAspect="1"/>
          </p:cNvPicPr>
          <p:nvPr/>
        </p:nvPicPr>
        <p:blipFill>
          <a:blip r:embed="rId3"/>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p:cNvPicPr>
            <a:picLocks noChangeAspect="1"/>
          </p:cNvPicPr>
          <p:nvPr/>
        </p:nvPicPr>
        <p:blipFill>
          <a:blip r:embed="rId4"/>
          <a:stretch>
            <a:fillRect/>
          </a:stretch>
        </p:blipFill>
        <p:spPr>
          <a:xfrm>
            <a:off x="5502399" y="2664134"/>
            <a:ext cx="4433283" cy="2593436"/>
          </a:xfrm>
          <a:prstGeom prst="rect">
            <a:avLst/>
          </a:prstGeom>
        </p:spPr>
      </p:pic>
      <p:pic>
        <p:nvPicPr>
          <p:cNvPr id="5" name="Picture 4"/>
          <p:cNvPicPr>
            <a:picLocks noChangeAspect="1"/>
          </p:cNvPicPr>
          <p:nvPr/>
        </p:nvPicPr>
        <p:blipFill>
          <a:blip r:embed="rId5"/>
          <a:stretch>
            <a:fillRect/>
          </a:stretch>
        </p:blipFill>
        <p:spPr>
          <a:xfrm>
            <a:off x="4039962" y="1081900"/>
            <a:ext cx="3731075" cy="1005927"/>
          </a:xfrm>
          <a:prstGeom prst="rect">
            <a:avLst/>
          </a:prstGeom>
        </p:spPr>
      </p:pic>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 name="Picture 1" descr="Picture15"/>
          <p:cNvPicPr>
            <a:picLocks noChangeAspect="1"/>
          </p:cNvPicPr>
          <p:nvPr/>
        </p:nvPicPr>
        <p:blipFill>
          <a:blip r:embed="rId11"/>
          <a:stretch>
            <a:fillRect/>
          </a:stretch>
        </p:blipFill>
        <p:spPr>
          <a:xfrm>
            <a:off x="1877695" y="2081530"/>
            <a:ext cx="8436610" cy="26943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75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75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750"/>
                                        <p:tgtEl>
                                          <p:spTgt spid="35"/>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750"/>
                                        <p:tgtEl>
                                          <p:spTgt spid="33"/>
                                        </p:tgtEl>
                                      </p:cBhvr>
                                    </p:animEffect>
                                  </p:childTnLst>
                                </p:cTn>
                              </p:par>
                              <p:par>
                                <p:cTn id="20" presetID="5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750" fill="hold"/>
                                        <p:tgtEl>
                                          <p:spTgt spid="40"/>
                                        </p:tgtEl>
                                        <p:attrNameLst>
                                          <p:attrName>ppt_w</p:attrName>
                                        </p:attrNameLst>
                                      </p:cBhvr>
                                      <p:tavLst>
                                        <p:tav tm="0">
                                          <p:val>
                                            <p:fltVal val="0"/>
                                          </p:val>
                                        </p:tav>
                                        <p:tav tm="100000">
                                          <p:val>
                                            <p:strVal val="#ppt_w"/>
                                          </p:val>
                                        </p:tav>
                                      </p:tavLst>
                                    </p:anim>
                                    <p:anim calcmode="lin" valueType="num">
                                      <p:cBhvr>
                                        <p:cTn id="23" dur="750" fill="hold"/>
                                        <p:tgtEl>
                                          <p:spTgt spid="40"/>
                                        </p:tgtEl>
                                        <p:attrNameLst>
                                          <p:attrName>ppt_h</p:attrName>
                                        </p:attrNameLst>
                                      </p:cBhvr>
                                      <p:tavLst>
                                        <p:tav tm="0">
                                          <p:val>
                                            <p:fltVal val="0"/>
                                          </p:val>
                                        </p:tav>
                                        <p:tav tm="100000">
                                          <p:val>
                                            <p:strVal val="#ppt_h"/>
                                          </p:val>
                                        </p:tav>
                                      </p:tavLst>
                                    </p:anim>
                                    <p:animEffect transition="in" filter="fade">
                                      <p:cBhvr>
                                        <p:cTn id="24" dur="750"/>
                                        <p:tgtEl>
                                          <p:spTgt spid="40"/>
                                        </p:tgtEl>
                                      </p:cBhvr>
                                    </p:animEffect>
                                  </p:childTnLst>
                                </p:cTn>
                              </p:par>
                              <p:par>
                                <p:cTn id="25" presetID="2" presetClass="entr" presetSubtype="9"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750" fill="hold"/>
                                        <p:tgtEl>
                                          <p:spTgt spid="38"/>
                                        </p:tgtEl>
                                        <p:attrNameLst>
                                          <p:attrName>ppt_x</p:attrName>
                                        </p:attrNameLst>
                                      </p:cBhvr>
                                      <p:tavLst>
                                        <p:tav tm="0">
                                          <p:val>
                                            <p:strVal val="0-#ppt_w/2"/>
                                          </p:val>
                                        </p:tav>
                                        <p:tav tm="100000">
                                          <p:val>
                                            <p:strVal val="#ppt_x"/>
                                          </p:val>
                                        </p:tav>
                                      </p:tavLst>
                                    </p:anim>
                                    <p:anim calcmode="lin" valueType="num">
                                      <p:cBhvr additive="base">
                                        <p:cTn id="28" dur="750" fill="hold"/>
                                        <p:tgtEl>
                                          <p:spTgt spid="38"/>
                                        </p:tgtEl>
                                        <p:attrNameLst>
                                          <p:attrName>ppt_y</p:attrName>
                                        </p:attrNameLst>
                                      </p:cBhvr>
                                      <p:tavLst>
                                        <p:tav tm="0">
                                          <p:val>
                                            <p:strVal val="0-#ppt_h/2"/>
                                          </p:val>
                                        </p:tav>
                                        <p:tav tm="100000">
                                          <p:val>
                                            <p:strVal val="#ppt_y"/>
                                          </p:val>
                                        </p:tav>
                                      </p:tavLst>
                                    </p:anim>
                                  </p:childTnLst>
                                </p:cTn>
                              </p:par>
                              <p:par>
                                <p:cTn id="29" presetID="14" presetClass="entr" presetSubtype="10" fill="hold" nodeType="withEffect">
                                  <p:stCondLst>
                                    <p:cond delay="0"/>
                                  </p:stCondLst>
                                  <p:childTnLst>
                                    <p:set>
                                      <p:cBhvr>
                                        <p:cTn id="30" dur="1000" fill="hold">
                                          <p:stCondLst>
                                            <p:cond delay="0"/>
                                          </p:stCondLst>
                                        </p:cTn>
                                        <p:tgtEl>
                                          <p:spTgt spid="2"/>
                                        </p:tgtEl>
                                        <p:attrNameLst>
                                          <p:attrName>style.visibility</p:attrName>
                                        </p:attrNameLst>
                                      </p:cBhvr>
                                      <p:to>
                                        <p:strVal val="visible"/>
                                      </p:to>
                                    </p:set>
                                    <p:animEffect transition="in" filter="randombar(horizontal)">
                                      <p:cBhvr>
                                        <p:cTn id="31" dur="1000"/>
                                        <p:tgtEl>
                                          <p:spTgt spid="2"/>
                                        </p:tgtEl>
                                      </p:cBhvr>
                                    </p:animEffect>
                                  </p:childTnLst>
                                </p:cTn>
                              </p:par>
                            </p:childTnLst>
                          </p:cTn>
                        </p:par>
                        <p:par>
                          <p:cTn id="32" fill="hold">
                            <p:stCondLst>
                              <p:cond delay="10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85750" y="297874"/>
            <a:ext cx="12782550"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a:fillRect/>
          </a:stretch>
        </p:blipFill>
        <p:spPr>
          <a:xfrm>
            <a:off x="4938336" y="1144695"/>
            <a:ext cx="1821045" cy="1696690"/>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a:fillRect/>
          </a:stretch>
        </p:blipFill>
        <p:spPr>
          <a:xfrm>
            <a:off x="4038601" y="1575885"/>
            <a:ext cx="1453085" cy="1353858"/>
          </a:xfrm>
          <a:prstGeom prst="rect">
            <a:avLst/>
          </a:prstGeom>
        </p:spPr>
      </p:pic>
      <p:pic>
        <p:nvPicPr>
          <p:cNvPr id="16" name="Picture 7">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a:fillRect/>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a:fillRect/>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50000" t="10431" r="17109" b="15502"/>
          <a:stretch>
            <a:fillRect/>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4" action="ppaction://hlinksldjump"/>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50000" t="6084" b="20229"/>
          <a:stretch>
            <a:fillRect/>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TRƯỜNG TIỂU HỌC MÙ CANG CHẢI</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CẢM ƠN CÁC BẠN NHÉ!</a:t>
            </a:r>
            <a:endParaRPr kumimoji="0" 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CHÚNG MÌNH SẼ  </a:t>
            </a:r>
            <a:endParaRPr kumimoji="0" 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CỐ GẮNG HỌC TỐT, MAI SAU GIÚP NƯỚC NON NHÀ !</a:t>
            </a:r>
            <a:endParaRPr kumimoji="0" 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6">
            <a:hlinkClick r:id="rId16" action="ppaction://hlinksldjump"/>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a:fillRect/>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19" cstate="print">
            <a:extLst>
              <a:ext uri="{BEBA8EAE-BF5A-486C-A8C5-ECC9F3942E4B}">
                <a14:imgProps xmlns:a14="http://schemas.microsoft.com/office/drawing/2010/main">
                  <a14:imgLayer r:embed="rId20">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Arrow: Right 6">
            <a:hlinkClick r:id="rId23" action="ppaction://hlinksldjump"/>
          </p:cNvPr>
          <p:cNvSpPr/>
          <p:nvPr/>
        </p:nvSpPr>
        <p:spPr>
          <a:xfrm>
            <a:off x="10668000" y="5985592"/>
            <a:ext cx="1314450" cy="737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1"/>
            <a:stretch>
              <a:fillRect/>
            </a:stretch>
          </a:blipFill>
        </p:spPr>
      </p:sp>
      <p:sp>
        <p:nvSpPr>
          <p:cNvPr id="3" name="Freeform 3"/>
          <p:cNvSpPr/>
          <p:nvPr/>
        </p:nvSpPr>
        <p:spPr>
          <a:xfrm>
            <a:off x="609600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1"/>
            <a:stretch>
              <a:fillRect/>
            </a:stretch>
          </a:blipFill>
        </p:spPr>
      </p:sp>
      <p:sp>
        <p:nvSpPr>
          <p:cNvPr id="4" name="Freeform 4"/>
          <p:cNvSpPr/>
          <p:nvPr/>
        </p:nvSpPr>
        <p:spPr>
          <a:xfrm>
            <a:off x="787401" y="2528745"/>
            <a:ext cx="9009615" cy="3816801"/>
          </a:xfrm>
          <a:custGeom>
            <a:avLst/>
            <a:gdLst/>
            <a:ahLst/>
            <a:cxnLst/>
            <a:rect l="l" t="t" r="r" b="b"/>
            <a:pathLst>
              <a:path w="13514423" h="5725201">
                <a:moveTo>
                  <a:pt x="0" y="0"/>
                </a:moveTo>
                <a:lnTo>
                  <a:pt x="13514423" y="0"/>
                </a:lnTo>
                <a:lnTo>
                  <a:pt x="13514423" y="5725201"/>
                </a:lnTo>
                <a:lnTo>
                  <a:pt x="0" y="57252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85800" y="1647825"/>
            <a:ext cx="10642600" cy="4596121"/>
          </a:xfrm>
          <a:custGeom>
            <a:avLst/>
            <a:gdLst/>
            <a:ahLst/>
            <a:cxnLst/>
            <a:rect l="l" t="t" r="r" b="b"/>
            <a:pathLst>
              <a:path w="13514423" h="5725201">
                <a:moveTo>
                  <a:pt x="0" y="0"/>
                </a:moveTo>
                <a:lnTo>
                  <a:pt x="13514423" y="0"/>
                </a:lnTo>
                <a:lnTo>
                  <a:pt x="13514423" y="5725201"/>
                </a:lnTo>
                <a:lnTo>
                  <a:pt x="0" y="57252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1113374" y="2045951"/>
            <a:ext cx="9099539" cy="1808187"/>
          </a:xfrm>
          <a:prstGeom prst="rect">
            <a:avLst/>
          </a:prstGeom>
        </p:spPr>
        <p:txBody>
          <a:bodyPr wrap="square" lIns="0" tIns="0" rIns="0" bIns="0" rtlCol="0" anchor="t">
            <a:spAutoFit/>
          </a:bodyPr>
          <a:lstStyle/>
          <a:p>
            <a:pPr marL="0" marR="0" lvl="0" indent="0" algn="ctr" defTabSz="609600" rtl="0" eaLnBrk="1" fontAlgn="auto" latinLnBrk="0" hangingPunct="1">
              <a:lnSpc>
                <a:spcPts val="4675"/>
              </a:lnSpc>
              <a:spcBef>
                <a:spcPts val="0"/>
              </a:spcBef>
              <a:spcAft>
                <a:spcPts val="0"/>
              </a:spcAft>
              <a:buClrTx/>
              <a:buSzTx/>
              <a:buFontTx/>
              <a:buNone/>
              <a:defRPr/>
            </a:pPr>
            <a:r>
              <a:rPr kumimoji="0" lang="en-US" sz="4800" b="0" i="0" u="none" strike="noStrike" kern="1200" cap="none" spc="0" normalizeH="0" baseline="0" noProof="0" dirty="0">
                <a:ln>
                  <a:noFill/>
                </a:ln>
                <a:solidFill>
                  <a:srgbClr val="8C213E"/>
                </a:solidFill>
                <a:effectLst/>
                <a:uLnTx/>
                <a:uFillTx/>
                <a:latin typeface="Dancing Script Bold"/>
                <a:ea typeface="+mn-ea"/>
                <a:cs typeface="+mn-cs"/>
              </a:rPr>
              <a:t>Thầy cô cần giáo án điện tử lớp 12345 bộ KNTT và CD nhắn e gửi nhé</a:t>
            </a:r>
            <a:endParaRPr kumimoji="0" lang="en-US" sz="4800" b="0" i="0" u="none" strike="noStrike" kern="1200" cap="none" spc="0" normalizeH="0" baseline="0" noProof="0" dirty="0">
              <a:ln>
                <a:noFill/>
              </a:ln>
              <a:solidFill>
                <a:srgbClr val="8C213E"/>
              </a:solidFill>
              <a:effectLst/>
              <a:uLnTx/>
              <a:uFillTx/>
              <a:latin typeface="Dancing Script Bold"/>
              <a:ea typeface="+mn-ea"/>
              <a:cs typeface="+mn-cs"/>
            </a:endParaRPr>
          </a:p>
        </p:txBody>
      </p:sp>
      <p:sp>
        <p:nvSpPr>
          <p:cNvPr id="8" name="Freeform 8"/>
          <p:cNvSpPr/>
          <p:nvPr/>
        </p:nvSpPr>
        <p:spPr>
          <a:xfrm rot="-962328">
            <a:off x="-54661" y="1669301"/>
            <a:ext cx="3180720" cy="526265"/>
          </a:xfrm>
          <a:custGeom>
            <a:avLst/>
            <a:gdLst/>
            <a:ahLst/>
            <a:cxnLst/>
            <a:rect l="l" t="t" r="r" b="b"/>
            <a:pathLst>
              <a:path w="4771080" h="789397">
                <a:moveTo>
                  <a:pt x="0" y="0"/>
                </a:moveTo>
                <a:lnTo>
                  <a:pt x="4771079" y="0"/>
                </a:lnTo>
                <a:lnTo>
                  <a:pt x="4771079" y="789397"/>
                </a:lnTo>
                <a:lnTo>
                  <a:pt x="0" y="7893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2243771" y="577850"/>
            <a:ext cx="7704458" cy="961802"/>
          </a:xfrm>
          <a:prstGeom prst="rect">
            <a:avLst/>
          </a:prstGeom>
        </p:spPr>
        <p:txBody>
          <a:bodyPr lIns="0" tIns="0" rIns="0" bIns="0" rtlCol="0" anchor="t">
            <a:spAutoFit/>
          </a:bodyPr>
          <a:lstStyle/>
          <a:p>
            <a:pPr marL="0" marR="0" lvl="0" indent="0" algn="ctr" defTabSz="609600" rtl="0" eaLnBrk="1" fontAlgn="auto" latinLnBrk="0" hangingPunct="1">
              <a:lnSpc>
                <a:spcPts val="7465"/>
              </a:lnSpc>
              <a:spcBef>
                <a:spcPts val="0"/>
              </a:spcBef>
              <a:spcAft>
                <a:spcPts val="0"/>
              </a:spcAft>
              <a:buClrTx/>
              <a:buSzTx/>
              <a:buFontTx/>
              <a:buNone/>
              <a:defRPr/>
            </a:pPr>
            <a:r>
              <a:rPr kumimoji="0" lang="en-US" sz="5335" b="0" i="0" u="none" strike="noStrike" kern="1200" cap="none" spc="0" normalizeH="0" baseline="0" noProof="0" dirty="0">
                <a:ln>
                  <a:noFill/>
                </a:ln>
                <a:solidFill>
                  <a:srgbClr val="FFCEDB"/>
                </a:solidFill>
                <a:effectLst/>
                <a:uLnTx/>
                <a:uFillTx/>
                <a:latin typeface="Coiny"/>
                <a:ea typeface="+mn-ea"/>
                <a:cs typeface="+mn-cs"/>
              </a:rPr>
              <a:t>NỖ LỰC HẾT MÌNH</a:t>
            </a:r>
            <a:endParaRPr kumimoji="0" lang="en-US" sz="5335" b="0" i="0" u="none" strike="noStrike" kern="1200" cap="none" spc="0" normalizeH="0" baseline="0" noProof="0" dirty="0">
              <a:ln>
                <a:noFill/>
              </a:ln>
              <a:solidFill>
                <a:srgbClr val="FFCEDB"/>
              </a:solidFill>
              <a:effectLst/>
              <a:uLnTx/>
              <a:uFillTx/>
              <a:latin typeface="Coiny"/>
              <a:ea typeface="+mn-ea"/>
              <a:cs typeface="+mn-cs"/>
            </a:endParaRPr>
          </a:p>
        </p:txBody>
      </p:sp>
      <p:sp>
        <p:nvSpPr>
          <p:cNvPr id="14" name="Rectangle 13"/>
          <p:cNvSpPr/>
          <p:nvPr/>
        </p:nvSpPr>
        <p:spPr>
          <a:xfrm>
            <a:off x="1709483" y="5163654"/>
            <a:ext cx="8425616" cy="830997"/>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è"/>
              <a:defRPr/>
            </a:pPr>
            <a:r>
              <a:rPr kumimoji="0" lang="en-US" sz="2400" b="1" i="0" u="none" strike="noStrike" kern="0" cap="none" spc="0" normalizeH="0" baseline="0" noProof="0" dirty="0">
                <a:ln>
                  <a:noFill/>
                </a:ln>
                <a:solidFill>
                  <a:srgbClr val="002060"/>
                </a:solidFill>
                <a:effectLst/>
                <a:uLnTx/>
                <a:uFillTx/>
                <a:latin typeface="Bahnschrift SemiBold Condensed" panose="020B0502040204020203" pitchFamily="34" charset="0"/>
                <a:ea typeface="Cambria" panose="02040503050406030204" pitchFamily="18" charset="0"/>
                <a:cs typeface="+mn-cs"/>
                <a:sym typeface="Wingdings" panose="05000000000000000000" pitchFamily="2" charset="2"/>
              </a:rPr>
              <a:t>Mời bạn  QUYÉT MÃ ZALO vào nhóm zalo miễn phí</a:t>
            </a:r>
            <a:endParaRPr kumimoji="0" lang="en-US" sz="2400" b="1" i="0" u="none" strike="noStrike" kern="0" cap="none" spc="0" normalizeH="0" baseline="0" noProof="0" dirty="0">
              <a:ln>
                <a:noFill/>
              </a:ln>
              <a:solidFill>
                <a:srgbClr val="002060"/>
              </a:solidFill>
              <a:effectLst/>
              <a:uLnTx/>
              <a:uFillTx/>
              <a:latin typeface="Bahnschrift SemiBold Condensed" panose="020B0502040204020203" pitchFamily="34" charset="0"/>
              <a:ea typeface="Cambria" panose="02040503050406030204" pitchFamily="18" charset="0"/>
              <a:cs typeface="+mn-cs"/>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è"/>
              <a:defRPr/>
            </a:pPr>
            <a:r>
              <a:rPr kumimoji="0" lang="en-US" sz="2400" b="1" i="0" u="none" strike="noStrike" kern="0" cap="none" spc="0" normalizeH="0" baseline="0" noProof="0" dirty="0">
                <a:ln>
                  <a:noFill/>
                </a:ln>
                <a:solidFill>
                  <a:srgbClr val="002060"/>
                </a:solidFill>
                <a:effectLst/>
                <a:uLnTx/>
                <a:uFillTx/>
                <a:latin typeface="Bahnschrift SemiBold Condensed" panose="020B0502040204020203" pitchFamily="34" charset="0"/>
                <a:ea typeface="Cambria" panose="02040503050406030204" pitchFamily="18" charset="0"/>
                <a:cs typeface="+mn-cs"/>
                <a:sym typeface="Wingdings" panose="05000000000000000000" pitchFamily="2" charset="2"/>
              </a:rPr>
              <a:t> Để cập nhật các tài liệu  mới  và hay nhất cấp tiểu học</a:t>
            </a:r>
            <a:endParaRPr kumimoji="0" lang="en-US" sz="2400" b="1" i="0" u="none" strike="noStrike" kern="0" cap="none" spc="0" normalizeH="0" baseline="0" noProof="0" dirty="0">
              <a:ln>
                <a:noFill/>
              </a:ln>
              <a:solidFill>
                <a:srgbClr val="002060"/>
              </a:solidFill>
              <a:effectLst/>
              <a:uLnTx/>
              <a:uFillTx/>
              <a:latin typeface="Bahnschrift SemiBold Condensed" panose="020B0502040204020203" pitchFamily="34" charset="0"/>
              <a:ea typeface="Microsoft YaHei" panose="020B0503020204020204" charset="-122"/>
              <a:cs typeface="+mn-cs"/>
            </a:endParaRPr>
          </a:p>
        </p:txBody>
      </p:sp>
      <p:pic>
        <p:nvPicPr>
          <p:cNvPr id="7" name="Picture 6"/>
          <p:cNvPicPr>
            <a:picLocks noChangeAspect="1"/>
          </p:cNvPicPr>
          <p:nvPr/>
        </p:nvPicPr>
        <p:blipFill>
          <a:blip r:embed="rId8"/>
          <a:stretch>
            <a:fillRect/>
          </a:stretch>
        </p:blipFill>
        <p:spPr>
          <a:xfrm>
            <a:off x="7890967" y="3701254"/>
            <a:ext cx="2113998" cy="1967546"/>
          </a:xfrm>
          <a:prstGeom prst="rect">
            <a:avLst/>
          </a:prstGeom>
        </p:spPr>
      </p:pic>
    </p:spTree>
  </p:cSld>
  <p:clrMapOvr>
    <a:masterClrMapping/>
  </p:clrMapOvr>
  <p:transition spd="slow">
    <p:cover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34643" b="100000" l="39157" r="73896"/>
                    </a14:imgEffect>
                  </a14:imgLayer>
                </a14:imgProps>
              </a:ext>
              <a:ext uri="{28A0092B-C50C-407E-A947-70E740481C1C}">
                <a14:useLocalDpi xmlns:a14="http://schemas.microsoft.com/office/drawing/2010/main" val="0"/>
              </a:ext>
            </a:extLst>
          </a:blip>
          <a:srcRect l="38554" t="36111" r="22892"/>
          <a:stretch>
            <a:fillRect/>
          </a:stretch>
        </p:blipFill>
        <p:spPr>
          <a:xfrm>
            <a:off x="4648200" y="1676400"/>
            <a:ext cx="2266903" cy="2112102"/>
          </a:xfrm>
          <a:prstGeom prst="rect">
            <a:avLst/>
          </a:prstGeom>
        </p:spPr>
      </p:pic>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34643" b="100000" l="39157" r="73896"/>
                    </a14:imgEffect>
                  </a14:imgLayer>
                </a14:imgProps>
              </a:ext>
              <a:ext uri="{28A0092B-C50C-407E-A947-70E740481C1C}">
                <a14:useLocalDpi xmlns:a14="http://schemas.microsoft.com/office/drawing/2010/main" val="0"/>
              </a:ext>
            </a:extLst>
          </a:blip>
          <a:srcRect l="38554" t="36111" r="22892"/>
          <a:stretch>
            <a:fillRect/>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a:fillRect/>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a:fillRect/>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377687"/>
            <a:ext cx="6387280" cy="3584713"/>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sysClr val="windowText" lastClr="000000"/>
                </a:solidFill>
                <a:latin typeface="Times New Roman" panose="02020603050405020304" pitchFamily="18" charset="0"/>
                <a:cs typeface="Times New Roman" panose="02020603050405020304" pitchFamily="18" charset="0"/>
              </a:rPr>
              <a:t>Đọc</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lại</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bài</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b="1" dirty="0" err="1">
                <a:solidFill>
                  <a:sysClr val="windowText" lastClr="000000"/>
                </a:solidFill>
                <a:latin typeface="Times New Roman" panose="02020603050405020304" pitchFamily="18" charset="0"/>
                <a:cs typeface="Times New Roman" panose="02020603050405020304" pitchFamily="18" charset="0"/>
              </a:rPr>
              <a:t>Làm</a:t>
            </a:r>
            <a:r>
              <a:rPr lang="en-US" sz="3600" b="1" dirty="0">
                <a:solidFill>
                  <a:sysClr val="windowText" lastClr="000000"/>
                </a:solidFill>
                <a:latin typeface="Times New Roman" panose="02020603050405020304" pitchFamily="18" charset="0"/>
                <a:cs typeface="Times New Roman" panose="02020603050405020304" pitchFamily="18" charset="0"/>
              </a:rPr>
              <a:t> </a:t>
            </a:r>
            <a:r>
              <a:rPr lang="en-US" sz="3600" b="1" dirty="0" err="1">
                <a:solidFill>
                  <a:sysClr val="windowText" lastClr="000000"/>
                </a:solidFill>
                <a:latin typeface="Times New Roman" panose="02020603050405020304" pitchFamily="18" charset="0"/>
                <a:cs typeface="Times New Roman" panose="02020603050405020304" pitchFamily="18" charset="0"/>
              </a:rPr>
              <a:t>thỏ</a:t>
            </a:r>
            <a:r>
              <a:rPr lang="en-US" sz="3600" b="1" dirty="0">
                <a:solidFill>
                  <a:sysClr val="windowText" lastClr="000000"/>
                </a:solidFill>
                <a:latin typeface="Times New Roman" panose="02020603050405020304" pitchFamily="18" charset="0"/>
                <a:cs typeface="Times New Roman" panose="02020603050405020304" pitchFamily="18" charset="0"/>
              </a:rPr>
              <a:t> con </a:t>
            </a:r>
            <a:r>
              <a:rPr lang="en-US" sz="3600" b="1" dirty="0" err="1">
                <a:solidFill>
                  <a:sysClr val="windowText" lastClr="000000"/>
                </a:solidFill>
                <a:latin typeface="Times New Roman" panose="02020603050405020304" pitchFamily="18" charset="0"/>
                <a:cs typeface="Times New Roman" panose="02020603050405020304" pitchFamily="18" charset="0"/>
              </a:rPr>
              <a:t>bằng</a:t>
            </a:r>
            <a:r>
              <a:rPr lang="en-US" sz="3600" b="1" dirty="0">
                <a:solidFill>
                  <a:sysClr val="windowText" lastClr="000000"/>
                </a:solidFill>
                <a:latin typeface="Times New Roman" panose="02020603050405020304" pitchFamily="18" charset="0"/>
                <a:cs typeface="Times New Roman" panose="02020603050405020304" pitchFamily="18" charset="0"/>
              </a:rPr>
              <a:t> </a:t>
            </a:r>
            <a:r>
              <a:rPr lang="en-US" sz="3600" b="1" dirty="0" err="1">
                <a:solidFill>
                  <a:sysClr val="windowText" lastClr="000000"/>
                </a:solidFill>
                <a:latin typeface="Times New Roman" panose="02020603050405020304" pitchFamily="18" charset="0"/>
                <a:cs typeface="Times New Roman" panose="02020603050405020304" pitchFamily="18" charset="0"/>
              </a:rPr>
              <a:t>giấy</a:t>
            </a:r>
            <a:r>
              <a:rPr lang="en-US" sz="3600" b="1"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và</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cho</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biết</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để</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làm</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thỏ</a:t>
            </a:r>
            <a:r>
              <a:rPr lang="en-US" sz="3600" dirty="0">
                <a:solidFill>
                  <a:sysClr val="windowText" lastClr="000000"/>
                </a:solidFill>
                <a:latin typeface="Times New Roman" panose="02020603050405020304" pitchFamily="18" charset="0"/>
                <a:cs typeface="Times New Roman" panose="02020603050405020304" pitchFamily="18" charset="0"/>
              </a:rPr>
              <a:t> con </a:t>
            </a:r>
            <a:r>
              <a:rPr lang="en-US" sz="3600" dirty="0" err="1">
                <a:solidFill>
                  <a:sysClr val="windowText" lastClr="000000"/>
                </a:solidFill>
                <a:latin typeface="Times New Roman" panose="02020603050405020304" pitchFamily="18" charset="0"/>
                <a:cs typeface="Times New Roman" panose="02020603050405020304" pitchFamily="18" charset="0"/>
              </a:rPr>
              <a:t>bằng</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giấy</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cần</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mấy</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bước</a:t>
            </a:r>
            <a:r>
              <a:rPr lang="en-US" sz="3600" dirty="0">
                <a:solidFill>
                  <a:sysClr val="windowText" lastClr="000000"/>
                </a:solidFill>
                <a:latin typeface="Times New Roman" panose="02020603050405020304" pitchFamily="18" charset="0"/>
                <a:cs typeface="Times New Roman" panose="02020603050405020304" pitchFamily="18" charset="0"/>
              </a:rPr>
              <a:t>? </a:t>
            </a:r>
            <a:endParaRPr kumimoji="0" lang="en-US" sz="36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3 </a:t>
            </a:r>
            <a:r>
              <a:rPr kumimoji="0" lang="en-US" sz="48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bước</a:t>
            </a:r>
            <a:endParaRPr kumimoji="0" lang="en-US" sz="4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sp>
        <p:nvSpPr>
          <p:cNvPr id="10" name="Right Arrow 9">
            <a:hlinkClick r:id="rId7" action="ppaction://hlinksldjump"/>
          </p:cNvPr>
          <p:cNvSpPr/>
          <p:nvPr/>
        </p:nvSpPr>
        <p:spPr>
          <a:xfrm>
            <a:off x="10737665" y="574314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a:fillRect/>
          </a:stretch>
        </p:blipFill>
        <p:spPr bwMode="auto">
          <a:xfrm>
            <a:off x="8713305" y="3316850"/>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7963" b="84537" l="49500" r="97500"/>
                    </a14:imgEffect>
                  </a14:imgLayer>
                </a14:imgProps>
              </a:ext>
              <a:ext uri="{28A0092B-C50C-407E-A947-70E740481C1C}">
                <a14:useLocalDpi xmlns:a14="http://schemas.microsoft.com/office/drawing/2010/main" val="0"/>
              </a:ext>
            </a:extLst>
          </a:blip>
          <a:srcRect l="50000" t="6084" b="20229"/>
          <a:stretch>
            <a:fillRect/>
          </a:stretch>
        </p:blipFill>
        <p:spPr bwMode="auto">
          <a:xfrm>
            <a:off x="735496" y="2822714"/>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072359" y="178905"/>
            <a:ext cx="5288684" cy="2584174"/>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4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Nêu</a:t>
            </a:r>
            <a:r>
              <a:rPr kumimoji="0" lang="en-US" sz="44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lại</a:t>
            </a:r>
            <a:r>
              <a:rPr kumimoji="0" lang="en-US" sz="44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bước</a:t>
            </a:r>
            <a:r>
              <a:rPr kumimoji="0" lang="en-US" sz="44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1 </a:t>
            </a:r>
            <a:r>
              <a:rPr lang="en-US" sz="4400" dirty="0" err="1">
                <a:solidFill>
                  <a:sysClr val="windowText" lastClr="000000"/>
                </a:solidFill>
                <a:latin typeface="Times New Roman" panose="02020603050405020304" pitchFamily="18" charset="0"/>
                <a:cs typeface="Times New Roman" panose="02020603050405020304" pitchFamily="18" charset="0"/>
              </a:rPr>
              <a:t>để</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làm</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thỏ</a:t>
            </a:r>
            <a:r>
              <a:rPr lang="en-US" sz="4400" dirty="0">
                <a:solidFill>
                  <a:sysClr val="windowText" lastClr="000000"/>
                </a:solidFill>
                <a:latin typeface="Times New Roman" panose="02020603050405020304" pitchFamily="18" charset="0"/>
                <a:cs typeface="Times New Roman" panose="02020603050405020304" pitchFamily="18" charset="0"/>
              </a:rPr>
              <a:t> con </a:t>
            </a:r>
            <a:r>
              <a:rPr lang="en-US" sz="4400" dirty="0" err="1">
                <a:solidFill>
                  <a:sysClr val="windowText" lastClr="000000"/>
                </a:solidFill>
                <a:latin typeface="Times New Roman" panose="02020603050405020304" pitchFamily="18" charset="0"/>
                <a:cs typeface="Times New Roman" panose="02020603050405020304" pitchFamily="18" charset="0"/>
              </a:rPr>
              <a:t>bằng</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giấy</a:t>
            </a:r>
            <a:r>
              <a:rPr kumimoji="0" lang="en-US" sz="4400" b="0" i="0"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endParaRPr kumimoji="0" lang="en-US" sz="4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1" name="Right Arrow 10">
            <a:hlinkClick r:id="rId5" action="ppaction://hlinksldjump"/>
          </p:cNvPr>
          <p:cNvSpPr/>
          <p:nvPr/>
        </p:nvSpPr>
        <p:spPr>
          <a:xfrm>
            <a:off x="10556957" y="5688791"/>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Cloud Callout 8"/>
          <p:cNvSpPr/>
          <p:nvPr/>
        </p:nvSpPr>
        <p:spPr>
          <a:xfrm>
            <a:off x="3637722" y="2922104"/>
            <a:ext cx="4740965" cy="3195744"/>
          </a:xfrm>
          <a:prstGeom prst="wedgeRoundRectCallout">
            <a:avLst>
              <a:gd name="adj1" fmla="val 61767"/>
              <a:gd name="adj2" fmla="val -654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r>
              <a:rPr lang="vi-VN" sz="2000" dirty="0">
                <a:solidFill>
                  <a:prstClr val="black"/>
                </a:solidFill>
                <a:latin typeface="Calibri" panose="020F0502020204030204" pitchFamily="34" charset="0"/>
                <a:cs typeface="Calibri" panose="020F0502020204030204" pitchFamily="34" charset="0"/>
              </a:rPr>
              <a:t>Bước 1. Cắt</a:t>
            </a:r>
            <a:endParaRPr lang="vi-VN" sz="2000" dirty="0">
              <a:solidFill>
                <a:prstClr val="black"/>
              </a:solidFill>
              <a:latin typeface="Calibri" panose="020F0502020204030204" pitchFamily="34" charset="0"/>
              <a:cs typeface="Calibri" panose="020F0502020204030204" pitchFamily="34" charset="0"/>
            </a:endParaRPr>
          </a:p>
          <a:p>
            <a:pPr lvl="0" algn="just" defTabSz="914400"/>
            <a:r>
              <a:rPr lang="vi-VN" sz="2000" dirty="0">
                <a:solidFill>
                  <a:prstClr val="black"/>
                </a:solidFill>
                <a:latin typeface="Calibri" panose="020F0502020204030204" pitchFamily="34" charset="0"/>
                <a:cs typeface="Calibri" panose="020F0502020204030204" pitchFamily="34" charset="0"/>
              </a:rPr>
              <a:t>- Cắt hai hình chữ nhật từ 2 tờ giấy trắng để làm đầu thỏ, thần thỏ.</a:t>
            </a:r>
            <a:endParaRPr lang="vi-VN" sz="2000" dirty="0">
              <a:solidFill>
                <a:prstClr val="black"/>
              </a:solidFill>
              <a:latin typeface="Calibri" panose="020F0502020204030204" pitchFamily="34" charset="0"/>
              <a:cs typeface="Calibri" panose="020F0502020204030204" pitchFamily="34" charset="0"/>
            </a:endParaRPr>
          </a:p>
          <a:p>
            <a:pPr lvl="0" algn="just" defTabSz="914400"/>
            <a:r>
              <a:rPr lang="vi-VN" sz="2000" dirty="0">
                <a:solidFill>
                  <a:prstClr val="black"/>
                </a:solidFill>
                <a:latin typeface="Calibri" panose="020F0502020204030204" pitchFamily="34" charset="0"/>
                <a:cs typeface="Calibri" panose="020F0502020204030204" pitchFamily="34" charset="0"/>
              </a:rPr>
              <a:t>+ Hình thứ nhất: rộng 10 cm, dài 25 cm.</a:t>
            </a:r>
            <a:endParaRPr lang="vi-VN" sz="2000" dirty="0">
              <a:solidFill>
                <a:prstClr val="black"/>
              </a:solidFill>
              <a:latin typeface="Calibri" panose="020F0502020204030204" pitchFamily="34" charset="0"/>
              <a:cs typeface="Calibri" panose="020F0502020204030204" pitchFamily="34" charset="0"/>
            </a:endParaRPr>
          </a:p>
          <a:p>
            <a:pPr lvl="0" algn="just" defTabSz="914400"/>
            <a:r>
              <a:rPr lang="vi-VN" sz="2000" dirty="0">
                <a:solidFill>
                  <a:prstClr val="black"/>
                </a:solidFill>
                <a:latin typeface="Calibri" panose="020F0502020204030204" pitchFamily="34" charset="0"/>
                <a:cs typeface="Calibri" panose="020F0502020204030204" pitchFamily="34" charset="0"/>
              </a:rPr>
              <a:t>+ Hình thứ hai: rộng 15 cm, dài 25 cm.</a:t>
            </a:r>
            <a:endParaRPr lang="vi-VN" sz="2000" dirty="0">
              <a:solidFill>
                <a:prstClr val="black"/>
              </a:solidFill>
              <a:latin typeface="Calibri" panose="020F0502020204030204" pitchFamily="34" charset="0"/>
              <a:cs typeface="Calibri" panose="020F0502020204030204" pitchFamily="34" charset="0"/>
            </a:endParaRPr>
          </a:p>
          <a:p>
            <a:pPr lvl="0" algn="just" defTabSz="914400"/>
            <a:r>
              <a:rPr lang="vi-VN" sz="2000" dirty="0">
                <a:solidFill>
                  <a:prstClr val="black"/>
                </a:solidFill>
                <a:latin typeface="Calibri" panose="020F0502020204030204" pitchFamily="34" charset="0"/>
                <a:cs typeface="Calibri" panose="020F0502020204030204" pitchFamily="34" charset="0"/>
              </a:rPr>
              <a:t>- Cắt hình tai thỏ từ giấy trắng, sau đó gấp theo đường kẻ nét đứt (như hình bên).</a:t>
            </a:r>
            <a:endParaRPr lang="vi-VN" sz="2000" dirty="0">
              <a:solidFill>
                <a:prstClr val="black"/>
              </a:solidFill>
              <a:latin typeface="Calibri" panose="020F0502020204030204" pitchFamily="34" charset="0"/>
              <a:cs typeface="Calibri" panose="020F0502020204030204" pitchFamily="34" charset="0"/>
            </a:endParaRPr>
          </a:p>
          <a:p>
            <a:pPr lvl="0" algn="just" defTabSz="914400"/>
            <a:r>
              <a:rPr lang="en-US" sz="2000" dirty="0">
                <a:solidFill>
                  <a:prstClr val="black"/>
                </a:solidFill>
                <a:latin typeface="Calibri" panose="020F0502020204030204" pitchFamily="34" charset="0"/>
                <a:cs typeface="Calibri" panose="020F0502020204030204" pitchFamily="34" charset="0"/>
              </a:rPr>
              <a:t>- </a:t>
            </a:r>
            <a:r>
              <a:rPr lang="vi-VN" sz="2000" dirty="0">
                <a:solidFill>
                  <a:prstClr val="black"/>
                </a:solidFill>
                <a:latin typeface="Calibri" panose="020F0502020204030204" pitchFamily="34" charset="0"/>
                <a:cs typeface="Calibri" panose="020F0502020204030204" pitchFamily="34" charset="0"/>
              </a:rPr>
              <a:t>Cắt đế từ giấy màu (như hình bên).</a:t>
            </a:r>
            <a:endParaRPr lang="en-US" sz="2000" dirty="0">
              <a:solidFill>
                <a:prstClr val="black"/>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53" presetClass="entr" presetSubtype="16" fill="hold" grpId="0" nodeType="withEffect">
                                  <p:stCondLst>
                                    <p:cond delay="2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34643" b="100000" l="39157" r="73896"/>
                    </a14:imgEffect>
                  </a14:imgLayer>
                </a14:imgProps>
              </a:ext>
              <a:ext uri="{28A0092B-C50C-407E-A947-70E740481C1C}">
                <a14:useLocalDpi xmlns:a14="http://schemas.microsoft.com/office/drawing/2010/main" val="0"/>
              </a:ext>
            </a:extLst>
          </a:blip>
          <a:srcRect l="38554" t="36111" r="22892"/>
          <a:stretch>
            <a:fillRect/>
          </a:stretch>
        </p:blipFill>
        <p:spPr>
          <a:xfrm>
            <a:off x="4648200" y="1676400"/>
            <a:ext cx="2266903" cy="2112102"/>
          </a:xfrm>
          <a:prstGeom prst="rect">
            <a:avLst/>
          </a:prstGeom>
        </p:spPr>
      </p:pic>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34643" b="100000" l="39157" r="73896"/>
                    </a14:imgEffect>
                  </a14:imgLayer>
                </a14:imgProps>
              </a:ext>
              <a:ext uri="{28A0092B-C50C-407E-A947-70E740481C1C}">
                <a14:useLocalDpi xmlns:a14="http://schemas.microsoft.com/office/drawing/2010/main" val="0"/>
              </a:ext>
            </a:extLst>
          </a:blip>
          <a:srcRect l="38554" t="36111" r="22892"/>
          <a:stretch>
            <a:fillRect/>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a:fillRect/>
          </a:stretch>
        </p:blipFill>
        <p:spPr bwMode="auto">
          <a:xfrm>
            <a:off x="10454634" y="3097051"/>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a:fillRect/>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356616"/>
            <a:ext cx="6859720" cy="2096711"/>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36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Nêu</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nội</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dung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chính</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bài</a:t>
            </a:r>
            <a:r>
              <a:rPr kumimoji="0" lang="en-US" sz="3600" b="0" i="0" u="none" strike="noStrike" kern="1200" cap="none" spc="0" normalizeH="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bài</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b="1" dirty="0" err="1">
                <a:solidFill>
                  <a:sysClr val="windowText" lastClr="000000"/>
                </a:solidFill>
                <a:latin typeface="Times New Roman" panose="02020603050405020304" pitchFamily="18" charset="0"/>
                <a:cs typeface="Times New Roman" panose="02020603050405020304" pitchFamily="18" charset="0"/>
              </a:rPr>
              <a:t>Làm</a:t>
            </a:r>
            <a:r>
              <a:rPr lang="en-US" sz="3600" b="1" dirty="0">
                <a:solidFill>
                  <a:sysClr val="windowText" lastClr="000000"/>
                </a:solidFill>
                <a:latin typeface="Times New Roman" panose="02020603050405020304" pitchFamily="18" charset="0"/>
                <a:cs typeface="Times New Roman" panose="02020603050405020304" pitchFamily="18" charset="0"/>
              </a:rPr>
              <a:t> </a:t>
            </a:r>
            <a:r>
              <a:rPr lang="en-US" sz="3600" b="1" dirty="0" err="1">
                <a:solidFill>
                  <a:sysClr val="windowText" lastClr="000000"/>
                </a:solidFill>
                <a:latin typeface="Times New Roman" panose="02020603050405020304" pitchFamily="18" charset="0"/>
                <a:cs typeface="Times New Roman" panose="02020603050405020304" pitchFamily="18" charset="0"/>
              </a:rPr>
              <a:t>thỏ</a:t>
            </a:r>
            <a:r>
              <a:rPr lang="en-US" sz="3600" b="1" dirty="0">
                <a:solidFill>
                  <a:sysClr val="windowText" lastClr="000000"/>
                </a:solidFill>
                <a:latin typeface="Times New Roman" panose="02020603050405020304" pitchFamily="18" charset="0"/>
                <a:cs typeface="Times New Roman" panose="02020603050405020304" pitchFamily="18" charset="0"/>
              </a:rPr>
              <a:t> con </a:t>
            </a:r>
            <a:r>
              <a:rPr lang="en-US" sz="3600" b="1" dirty="0" err="1">
                <a:solidFill>
                  <a:sysClr val="windowText" lastClr="000000"/>
                </a:solidFill>
                <a:latin typeface="Times New Roman" panose="02020603050405020304" pitchFamily="18" charset="0"/>
                <a:cs typeface="Times New Roman" panose="02020603050405020304" pitchFamily="18" charset="0"/>
              </a:rPr>
              <a:t>bằng</a:t>
            </a:r>
            <a:r>
              <a:rPr lang="en-US" sz="3600" b="1" dirty="0">
                <a:solidFill>
                  <a:sysClr val="windowText" lastClr="000000"/>
                </a:solidFill>
                <a:latin typeface="Times New Roman" panose="02020603050405020304" pitchFamily="18" charset="0"/>
                <a:cs typeface="Times New Roman" panose="02020603050405020304" pitchFamily="18" charset="0"/>
              </a:rPr>
              <a:t> </a:t>
            </a:r>
            <a:r>
              <a:rPr lang="en-US" sz="3600" b="1" dirty="0" err="1">
                <a:solidFill>
                  <a:sysClr val="windowText" lastClr="000000"/>
                </a:solidFill>
                <a:latin typeface="Times New Roman" panose="02020603050405020304" pitchFamily="18" charset="0"/>
                <a:cs typeface="Times New Roman" panose="02020603050405020304" pitchFamily="18" charset="0"/>
              </a:rPr>
              <a:t>giấy</a:t>
            </a:r>
            <a:r>
              <a:rPr lang="en-US" sz="3600" b="1" dirty="0">
                <a:solidFill>
                  <a:sysClr val="windowText" lastClr="000000"/>
                </a:solidFill>
                <a:latin typeface="Times New Roman" panose="02020603050405020304" pitchFamily="18" charset="0"/>
                <a:cs typeface="Times New Roman" panose="02020603050405020304" pitchFamily="18" charset="0"/>
              </a:rPr>
              <a:t> </a:t>
            </a:r>
            <a:endParaRPr kumimoji="0" lang="en-US" sz="36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9" name="Cloud Callout 8"/>
          <p:cNvSpPr/>
          <p:nvPr/>
        </p:nvSpPr>
        <p:spPr>
          <a:xfrm>
            <a:off x="3068349" y="3097051"/>
            <a:ext cx="7054030" cy="3550269"/>
          </a:xfrm>
          <a:prstGeom prst="cloudCallout">
            <a:avLst>
              <a:gd name="adj1" fmla="val 58326"/>
              <a:gd name="adj2" fmla="val -4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white"/>
                </a:solidFill>
                <a:latin typeface="Times New Roman" panose="02020603050405020304" pitchFamily="18" charset="0"/>
                <a:cs typeface="Times New Roman" panose="02020603050405020304" pitchFamily="18" charset="0"/>
              </a:rPr>
              <a:t>Bài đọc hướng dẫn cách làm ra chú thỏ con từ giấy. Đây là món đồ chơi thú vị và thể hiện được sự sáng tạo của người làm.</a:t>
            </a:r>
            <a:endParaRPr lang="vi-VN" sz="3200" dirty="0">
              <a:solidFill>
                <a:prstClr val="white"/>
              </a:solidFill>
              <a:latin typeface="Times New Roman" panose="02020603050405020304" pitchFamily="18" charset="0"/>
              <a:cs typeface="Times New Roman" panose="02020603050405020304" pitchFamily="18" charset="0"/>
            </a:endParaRPr>
          </a:p>
        </p:txBody>
      </p:sp>
      <p:sp>
        <p:nvSpPr>
          <p:cNvPr id="8" name="Right Arrow 7">
            <a:hlinkClick r:id="rId7" action="ppaction://hlinksldjump"/>
          </p:cNvPr>
          <p:cNvSpPr/>
          <p:nvPr/>
        </p:nvSpPr>
        <p:spPr>
          <a:xfrm>
            <a:off x="9785881" y="578920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a:fillRect/>
          </a:stretch>
        </p:blipFill>
        <p:spPr bwMode="auto">
          <a:xfrm>
            <a:off x="10371668" y="3429000"/>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7963" b="84537" l="49500" r="97500"/>
                    </a14:imgEffect>
                  </a14:imgLayer>
                </a14:imgProps>
              </a:ext>
              <a:ext uri="{28A0092B-C50C-407E-A947-70E740481C1C}">
                <a14:useLocalDpi xmlns:a14="http://schemas.microsoft.com/office/drawing/2010/main" val="0"/>
              </a:ext>
            </a:extLst>
          </a:blip>
          <a:srcRect l="50000" t="6084" b="20229"/>
          <a:stretch>
            <a:fillRect/>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a:solidFill>
                  <a:sysClr val="windowText" lastClr="000000"/>
                </a:solidFill>
                <a:latin typeface="Times New Roman" panose="02020603050405020304" pitchFamily="18" charset="0"/>
                <a:cs typeface="Times New Roman" panose="02020603050405020304" pitchFamily="18" charset="0"/>
              </a:rPr>
              <a:t>Nói về một điều tưởng tượng mà em mong là có thật?</a:t>
            </a:r>
            <a:endParaRPr kumimoji="0" lang="en-US" sz="36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0" name="Cloud Callout 9"/>
          <p:cNvSpPr/>
          <p:nvPr/>
        </p:nvSpPr>
        <p:spPr>
          <a:xfrm>
            <a:off x="4191001" y="3771900"/>
            <a:ext cx="4876799" cy="2460065"/>
          </a:xfrm>
          <a:prstGeom prst="cloudCallout">
            <a:avLst>
              <a:gd name="adj1" fmla="val 80337"/>
              <a:gd name="adj2" fmla="val -115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Chia</a:t>
            </a:r>
            <a:r>
              <a:rPr kumimoji="0" lang="en-US" sz="3600" b="0" i="0" u="none" strike="noStrike" kern="1200" cap="none" spc="0" normalizeH="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sẻ</a:t>
            </a:r>
            <a:r>
              <a:rPr kumimoji="0" lang="en-US" sz="3600" b="0" i="0" u="none" strike="noStrike" kern="1200" cap="none" spc="0" normalizeH="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trước</a:t>
            </a:r>
            <a:r>
              <a:rPr kumimoji="0" lang="en-US" sz="3600" b="0" i="0" u="none" strike="noStrike" kern="1200" cap="none" spc="0" normalizeH="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lớp</a:t>
            </a:r>
            <a:endParaRPr kumimoji="0" lang="vi-VN" sz="3600" b="0"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sp>
        <p:nvSpPr>
          <p:cNvPr id="7" name="Right Arrow 6">
            <a:hlinkClick r:id="rId5"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4"/>
          <a:stretch>
            <a:fillRect/>
          </a:stretch>
        </p:blipFill>
        <p:spPr>
          <a:xfrm>
            <a:off x="515620" y="6018530"/>
            <a:ext cx="920750" cy="711200"/>
          </a:xfrm>
          <a:prstGeom prst="rect">
            <a:avLst/>
          </a:prstGeom>
        </p:spPr>
      </p:pic>
      <p:pic>
        <p:nvPicPr>
          <p:cNvPr id="43" name="Picture 42"/>
          <p:cNvPicPr>
            <a:picLocks noChangeAspect="1"/>
          </p:cNvPicPr>
          <p:nvPr/>
        </p:nvPicPr>
        <p:blipFill>
          <a:blip r:embed="rId5"/>
          <a:stretch>
            <a:fillRect/>
          </a:stretch>
        </p:blipFill>
        <p:spPr>
          <a:xfrm>
            <a:off x="147320" y="1819275"/>
            <a:ext cx="723900" cy="527050"/>
          </a:xfrm>
          <a:prstGeom prst="rect">
            <a:avLst/>
          </a:prstGeom>
        </p:spPr>
      </p:pic>
      <p:pic>
        <p:nvPicPr>
          <p:cNvPr id="44" name="Picture 43"/>
          <p:cNvPicPr>
            <a:picLocks noChangeAspect="1"/>
          </p:cNvPicPr>
          <p:nvPr/>
        </p:nvPicPr>
        <p:blipFill>
          <a:blip r:embed="rId5"/>
          <a:stretch>
            <a:fillRect/>
          </a:stretch>
        </p:blipFill>
        <p:spPr>
          <a:xfrm>
            <a:off x="8602345" y="999490"/>
            <a:ext cx="723900" cy="527050"/>
          </a:xfrm>
          <a:prstGeom prst="rect">
            <a:avLst/>
          </a:prstGeom>
        </p:spPr>
      </p:pic>
      <p:pic>
        <p:nvPicPr>
          <p:cNvPr id="45" name="Picture 44"/>
          <p:cNvPicPr>
            <a:picLocks noChangeAspect="1"/>
          </p:cNvPicPr>
          <p:nvPr/>
        </p:nvPicPr>
        <p:blipFill>
          <a:blip r:embed="rId5"/>
          <a:stretch>
            <a:fillRect/>
          </a:stretch>
        </p:blipFill>
        <p:spPr>
          <a:xfrm>
            <a:off x="9989820" y="2784475"/>
            <a:ext cx="723900" cy="527050"/>
          </a:xfrm>
          <a:prstGeom prst="rect">
            <a:avLst/>
          </a:prstGeom>
        </p:spPr>
      </p:pic>
      <p:pic>
        <p:nvPicPr>
          <p:cNvPr id="46" name="Picture 45"/>
          <p:cNvPicPr>
            <a:picLocks noChangeAspect="1"/>
          </p:cNvPicPr>
          <p:nvPr/>
        </p:nvPicPr>
        <p:blipFill>
          <a:blip r:embed="rId5"/>
          <a:stretch>
            <a:fillRect/>
          </a:stretch>
        </p:blipFill>
        <p:spPr>
          <a:xfrm>
            <a:off x="10296525" y="4360545"/>
            <a:ext cx="723900" cy="527050"/>
          </a:xfrm>
          <a:prstGeom prst="rect">
            <a:avLst/>
          </a:prstGeom>
        </p:spPr>
      </p:pic>
      <p:pic>
        <p:nvPicPr>
          <p:cNvPr id="31" name="Hình ảnh 128"/>
          <p:cNvPicPr>
            <a:picLocks noChangeAspect="1"/>
          </p:cNvPicPr>
          <p:nvPr/>
        </p:nvPicPr>
        <p:blipFill rotWithShape="1">
          <a:blip r:embed="rId6">
            <a:alphaModFix amt="85000"/>
          </a:blip>
          <a:srcRect l="58195" t="57297" r="4979" b="6072"/>
          <a:stretch>
            <a:fillRect/>
          </a:stretch>
        </p:blipFill>
        <p:spPr>
          <a:xfrm>
            <a:off x="5247948" y="3340864"/>
            <a:ext cx="2412402" cy="1349828"/>
          </a:xfrm>
          <a:prstGeom prst="rect">
            <a:avLst/>
          </a:prstGeom>
        </p:spPr>
      </p:pic>
      <p:pic>
        <p:nvPicPr>
          <p:cNvPr id="34" name="Hình ảnh 31"/>
          <p:cNvPicPr>
            <a:picLocks noChangeAspect="1"/>
          </p:cNvPicPr>
          <p:nvPr/>
        </p:nvPicPr>
        <p:blipFill rotWithShape="1">
          <a:blip r:embed="rId6">
            <a:alphaModFix amt="85000"/>
          </a:blip>
          <a:srcRect l="58195" t="57297" r="4979" b="6072"/>
          <a:stretch>
            <a:fillRect/>
          </a:stretch>
        </p:blipFill>
        <p:spPr>
          <a:xfrm>
            <a:off x="913294" y="3956816"/>
            <a:ext cx="2412402" cy="1349828"/>
          </a:xfrm>
          <a:prstGeom prst="rect">
            <a:avLst/>
          </a:prstGeom>
        </p:spPr>
      </p:pic>
      <p:pic>
        <p:nvPicPr>
          <p:cNvPr id="35" name="Hình ảnh 127"/>
          <p:cNvPicPr>
            <a:picLocks noChangeAspect="1"/>
          </p:cNvPicPr>
          <p:nvPr/>
        </p:nvPicPr>
        <p:blipFill rotWithShape="1">
          <a:blip r:embed="rId6">
            <a:alphaModFix amt="85000"/>
          </a:blip>
          <a:srcRect l="58195" t="57297" r="4979" b="6072"/>
          <a:stretch>
            <a:fillRect/>
          </a:stretch>
        </p:blipFill>
        <p:spPr>
          <a:xfrm>
            <a:off x="2119495" y="1803372"/>
            <a:ext cx="2412402" cy="1349828"/>
          </a:xfrm>
          <a:prstGeom prst="rect">
            <a:avLst/>
          </a:prstGeom>
        </p:spPr>
      </p:pic>
      <p:pic>
        <p:nvPicPr>
          <p:cNvPr id="36" name="Hình ảnh 129"/>
          <p:cNvPicPr>
            <a:picLocks noChangeAspect="1"/>
          </p:cNvPicPr>
          <p:nvPr/>
        </p:nvPicPr>
        <p:blipFill rotWithShape="1">
          <a:blip r:embed="rId6">
            <a:alphaModFix amt="70000"/>
          </a:blip>
          <a:srcRect l="58195" t="57297" r="4979" b="6072"/>
          <a:stretch>
            <a:fillRect/>
          </a:stretch>
        </p:blipFill>
        <p:spPr>
          <a:xfrm>
            <a:off x="6219128" y="4938272"/>
            <a:ext cx="2412402" cy="1349828"/>
          </a:xfrm>
          <a:prstGeom prst="rect">
            <a:avLst/>
          </a:prstGeom>
        </p:spPr>
      </p:pic>
      <p:sp>
        <p:nvSpPr>
          <p:cNvPr id="38" name="Hình Bầu dục 136"/>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40" name="Nhóm 2"/>
          <p:cNvGrpSpPr/>
          <p:nvPr/>
        </p:nvGrpSpPr>
        <p:grpSpPr>
          <a:xfrm>
            <a:off x="1453855" y="1785801"/>
            <a:ext cx="5065141" cy="4030878"/>
            <a:chOff x="202498" y="210237"/>
            <a:chExt cx="5065141" cy="4030878"/>
          </a:xfrm>
        </p:grpSpPr>
        <p:sp>
          <p:nvSpPr>
            <p:cNvPr id="47" name="Sao: 4 Cánh 35"/>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8" name="Hình Bầu dục 36"/>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9" name="Hình Bầu dục 135"/>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0" name="Hình Bầu dục 137"/>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1" name="Hình Bầu dục 138"/>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2" name="Sao: 4 Cánh 139"/>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3" name="Hình Bầu dục 140"/>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4" name="Hình Bầu dục 141"/>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5" name="Hình Bầu dục 142"/>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6" name="Hình ảnh 143"/>
          <p:cNvPicPr>
            <a:picLocks noChangeAspect="1"/>
          </p:cNvPicPr>
          <p:nvPr/>
        </p:nvPicPr>
        <p:blipFill rotWithShape="1">
          <a:blip r:embed="rId6"/>
          <a:srcRect l="58195" t="57297" r="4979" b="6072"/>
          <a:stretch>
            <a:fillRect/>
          </a:stretch>
        </p:blipFill>
        <p:spPr>
          <a:xfrm>
            <a:off x="4880845" y="3767332"/>
            <a:ext cx="2412402" cy="1349828"/>
          </a:xfrm>
          <a:prstGeom prst="rect">
            <a:avLst/>
          </a:prstGeom>
        </p:spPr>
      </p:pic>
      <p:sp>
        <p:nvSpPr>
          <p:cNvPr id="60" name="Hình chữ nhật: Góc Tròn 5"/>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4" name="Hình ảnh 15"/>
          <p:cNvPicPr>
            <a:picLocks noChangeAspect="1"/>
          </p:cNvPicPr>
          <p:nvPr/>
        </p:nvPicPr>
        <p:blipFill rotWithShape="1">
          <a:blip r:embed="rId7">
            <a:duotone>
              <a:prstClr val="black"/>
              <a:schemeClr val="accent2">
                <a:tint val="45000"/>
                <a:satMod val="400000"/>
              </a:schemeClr>
            </a:duotone>
          </a:blip>
          <a:srcRect l="30733" t="17245" r="31093" b="25560"/>
          <a:stretch>
            <a:fillRect/>
          </a:stretch>
        </p:blipFill>
        <p:spPr>
          <a:xfrm>
            <a:off x="4448349" y="2754629"/>
            <a:ext cx="2844898" cy="622185"/>
          </a:xfrm>
          <a:prstGeom prst="rect">
            <a:avLst/>
          </a:prstGeom>
        </p:spPr>
      </p:pic>
      <p:sp>
        <p:nvSpPr>
          <p:cNvPr id="66" name="Hộp Văn bản 30"/>
          <p:cNvSpPr txBox="1"/>
          <p:nvPr/>
        </p:nvSpPr>
        <p:spPr>
          <a:xfrm>
            <a:off x="2698945" y="1830728"/>
            <a:ext cx="66573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Thứ</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tháng</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năm</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endParaRPr>
          </a:p>
        </p:txBody>
      </p:sp>
      <p:pic>
        <p:nvPicPr>
          <p:cNvPr id="67"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p:cNvGrpSpPr/>
          <p:nvPr/>
        </p:nvGrpSpPr>
        <p:grpSpPr>
          <a:xfrm>
            <a:off x="-65151" y="5671766"/>
            <a:ext cx="12191999" cy="1113427"/>
            <a:chOff x="1" y="5605056"/>
            <a:chExt cx="13719705" cy="1252944"/>
          </a:xfrm>
        </p:grpSpPr>
        <p:pic>
          <p:nvPicPr>
            <p:cNvPr id="70"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 name="Picture 6"/>
          <p:cNvPicPr>
            <a:picLocks noChangeAspect="1"/>
          </p:cNvPicPr>
          <p:nvPr/>
        </p:nvPicPr>
        <p:blipFill>
          <a:blip r:embed="rId11"/>
          <a:stretch>
            <a:fillRect/>
          </a:stretch>
        </p:blipFill>
        <p:spPr>
          <a:xfrm>
            <a:off x="2540196" y="3553499"/>
            <a:ext cx="7187807" cy="2017951"/>
          </a:xfrm>
          <a:prstGeom prst="rect">
            <a:avLst/>
          </a:prstGeom>
        </p:spPr>
      </p:pic>
      <p:pic>
        <p:nvPicPr>
          <p:cNvPr id="13" name="Picture 12"/>
          <p:cNvPicPr>
            <a:picLocks noChangeAspect="1"/>
          </p:cNvPicPr>
          <p:nvPr/>
        </p:nvPicPr>
        <p:blipFill>
          <a:blip r:embed="rId12"/>
          <a:stretch>
            <a:fillRect/>
          </a:stretch>
        </p:blipFill>
        <p:spPr>
          <a:xfrm>
            <a:off x="595780" y="1898798"/>
            <a:ext cx="2389839" cy="245080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wipe(down)">
                                      <p:cBhvr>
                                        <p:cTn id="46" dur="580">
                                          <p:stCondLst>
                                            <p:cond delay="0"/>
                                          </p:stCondLst>
                                        </p:cTn>
                                        <p:tgtEl>
                                          <p:spTgt spid="66"/>
                                        </p:tgtEl>
                                      </p:cBhvr>
                                    </p:animEffect>
                                    <p:anim calcmode="lin" valueType="num">
                                      <p:cBhvr>
                                        <p:cTn id="47"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52" dur="26">
                                          <p:stCondLst>
                                            <p:cond delay="650"/>
                                          </p:stCondLst>
                                        </p:cTn>
                                        <p:tgtEl>
                                          <p:spTgt spid="66"/>
                                        </p:tgtEl>
                                      </p:cBhvr>
                                      <p:to x="100000" y="60000"/>
                                    </p:animScale>
                                    <p:animScale>
                                      <p:cBhvr>
                                        <p:cTn id="53" dur="166" decel="50000">
                                          <p:stCondLst>
                                            <p:cond delay="676"/>
                                          </p:stCondLst>
                                        </p:cTn>
                                        <p:tgtEl>
                                          <p:spTgt spid="66"/>
                                        </p:tgtEl>
                                      </p:cBhvr>
                                      <p:to x="100000" y="100000"/>
                                    </p:animScale>
                                    <p:animScale>
                                      <p:cBhvr>
                                        <p:cTn id="54" dur="26">
                                          <p:stCondLst>
                                            <p:cond delay="1312"/>
                                          </p:stCondLst>
                                        </p:cTn>
                                        <p:tgtEl>
                                          <p:spTgt spid="66"/>
                                        </p:tgtEl>
                                      </p:cBhvr>
                                      <p:to x="100000" y="80000"/>
                                    </p:animScale>
                                    <p:animScale>
                                      <p:cBhvr>
                                        <p:cTn id="55" dur="166" decel="50000">
                                          <p:stCondLst>
                                            <p:cond delay="1338"/>
                                          </p:stCondLst>
                                        </p:cTn>
                                        <p:tgtEl>
                                          <p:spTgt spid="66"/>
                                        </p:tgtEl>
                                      </p:cBhvr>
                                      <p:to x="100000" y="100000"/>
                                    </p:animScale>
                                    <p:animScale>
                                      <p:cBhvr>
                                        <p:cTn id="56" dur="26">
                                          <p:stCondLst>
                                            <p:cond delay="1642"/>
                                          </p:stCondLst>
                                        </p:cTn>
                                        <p:tgtEl>
                                          <p:spTgt spid="66"/>
                                        </p:tgtEl>
                                      </p:cBhvr>
                                      <p:to x="100000" y="90000"/>
                                    </p:animScale>
                                    <p:animScale>
                                      <p:cBhvr>
                                        <p:cTn id="57" dur="166" decel="50000">
                                          <p:stCondLst>
                                            <p:cond delay="1668"/>
                                          </p:stCondLst>
                                        </p:cTn>
                                        <p:tgtEl>
                                          <p:spTgt spid="66"/>
                                        </p:tgtEl>
                                      </p:cBhvr>
                                      <p:to x="100000" y="100000"/>
                                    </p:animScale>
                                    <p:animScale>
                                      <p:cBhvr>
                                        <p:cTn id="58" dur="26">
                                          <p:stCondLst>
                                            <p:cond delay="1808"/>
                                          </p:stCondLst>
                                        </p:cTn>
                                        <p:tgtEl>
                                          <p:spTgt spid="66"/>
                                        </p:tgtEl>
                                      </p:cBhvr>
                                      <p:to x="100000" y="95000"/>
                                    </p:animScale>
                                    <p:animScale>
                                      <p:cBhvr>
                                        <p:cTn id="59" dur="166" decel="50000">
                                          <p:stCondLst>
                                            <p:cond delay="1834"/>
                                          </p:stCondLst>
                                        </p:cTn>
                                        <p:tgtEl>
                                          <p:spTgt spid="66"/>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wipe(down)">
                                      <p:cBhvr>
                                        <p:cTn id="62" dur="580">
                                          <p:stCondLst>
                                            <p:cond delay="0"/>
                                          </p:stCondLst>
                                        </p:cTn>
                                        <p:tgtEl>
                                          <p:spTgt spid="64"/>
                                        </p:tgtEl>
                                      </p:cBhvr>
                                    </p:animEffect>
                                    <p:anim calcmode="lin" valueType="num">
                                      <p:cBhvr>
                                        <p:cTn id="63"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68" dur="26">
                                          <p:stCondLst>
                                            <p:cond delay="650"/>
                                          </p:stCondLst>
                                        </p:cTn>
                                        <p:tgtEl>
                                          <p:spTgt spid="64"/>
                                        </p:tgtEl>
                                      </p:cBhvr>
                                      <p:to x="100000" y="60000"/>
                                    </p:animScale>
                                    <p:animScale>
                                      <p:cBhvr>
                                        <p:cTn id="69" dur="166" decel="50000">
                                          <p:stCondLst>
                                            <p:cond delay="676"/>
                                          </p:stCondLst>
                                        </p:cTn>
                                        <p:tgtEl>
                                          <p:spTgt spid="64"/>
                                        </p:tgtEl>
                                      </p:cBhvr>
                                      <p:to x="100000" y="100000"/>
                                    </p:animScale>
                                    <p:animScale>
                                      <p:cBhvr>
                                        <p:cTn id="70" dur="26">
                                          <p:stCondLst>
                                            <p:cond delay="1312"/>
                                          </p:stCondLst>
                                        </p:cTn>
                                        <p:tgtEl>
                                          <p:spTgt spid="64"/>
                                        </p:tgtEl>
                                      </p:cBhvr>
                                      <p:to x="100000" y="80000"/>
                                    </p:animScale>
                                    <p:animScale>
                                      <p:cBhvr>
                                        <p:cTn id="71" dur="166" decel="50000">
                                          <p:stCondLst>
                                            <p:cond delay="1338"/>
                                          </p:stCondLst>
                                        </p:cTn>
                                        <p:tgtEl>
                                          <p:spTgt spid="64"/>
                                        </p:tgtEl>
                                      </p:cBhvr>
                                      <p:to x="100000" y="100000"/>
                                    </p:animScale>
                                    <p:animScale>
                                      <p:cBhvr>
                                        <p:cTn id="72" dur="26">
                                          <p:stCondLst>
                                            <p:cond delay="1642"/>
                                          </p:stCondLst>
                                        </p:cTn>
                                        <p:tgtEl>
                                          <p:spTgt spid="64"/>
                                        </p:tgtEl>
                                      </p:cBhvr>
                                      <p:to x="100000" y="90000"/>
                                    </p:animScale>
                                    <p:animScale>
                                      <p:cBhvr>
                                        <p:cTn id="73" dur="166" decel="50000">
                                          <p:stCondLst>
                                            <p:cond delay="1668"/>
                                          </p:stCondLst>
                                        </p:cTn>
                                        <p:tgtEl>
                                          <p:spTgt spid="64"/>
                                        </p:tgtEl>
                                      </p:cBhvr>
                                      <p:to x="100000" y="100000"/>
                                    </p:animScale>
                                    <p:animScale>
                                      <p:cBhvr>
                                        <p:cTn id="74" dur="26">
                                          <p:stCondLst>
                                            <p:cond delay="1808"/>
                                          </p:stCondLst>
                                        </p:cTn>
                                        <p:tgtEl>
                                          <p:spTgt spid="64"/>
                                        </p:tgtEl>
                                      </p:cBhvr>
                                      <p:to x="100000" y="95000"/>
                                    </p:animScale>
                                    <p:animScale>
                                      <p:cBhvr>
                                        <p:cTn id="75" dur="166" decel="50000">
                                          <p:stCondLst>
                                            <p:cond delay="1834"/>
                                          </p:stCondLst>
                                        </p:cTn>
                                        <p:tgtEl>
                                          <p:spTgt spid="64"/>
                                        </p:tgtEl>
                                      </p:cBhvr>
                                      <p:to x="100000" y="100000"/>
                                    </p:animScale>
                                  </p:childTnLst>
                                </p:cTn>
                              </p:par>
                              <p:par>
                                <p:cTn id="76" presetID="9" presetClass="entr" presetSubtype="0" fill="hold" nodeType="withEffect">
                                  <p:stCondLst>
                                    <p:cond delay="0"/>
                                  </p:stCondLst>
                                  <p:childTnLst>
                                    <p:set>
                                      <p:cBhvr>
                                        <p:cTn id="77" dur="1" fill="hold">
                                          <p:stCondLst>
                                            <p:cond delay="0"/>
                                          </p:stCondLst>
                                        </p:cTn>
                                        <p:tgtEl>
                                          <p:spTgt spid="73"/>
                                        </p:tgtEl>
                                        <p:attrNameLst>
                                          <p:attrName>style.visibility</p:attrName>
                                        </p:attrNameLst>
                                      </p:cBhvr>
                                      <p:to>
                                        <p:strVal val="visible"/>
                                      </p:to>
                                    </p:set>
                                    <p:animEffect transition="in" filter="dissolve">
                                      <p:cBhvr>
                                        <p:cTn id="78" dur="1000"/>
                                        <p:tgtEl>
                                          <p:spTgt spid="73"/>
                                        </p:tgtEl>
                                      </p:cBhvr>
                                    </p:animEffect>
                                  </p:childTnLst>
                                </p:cTn>
                              </p:par>
                              <p:par>
                                <p:cTn id="79" presetID="22" presetClass="entr" presetSubtype="4" fill="hold"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wipe(down)">
                                      <p:cBhvr>
                                        <p:cTn id="81" dur="500"/>
                                        <p:tgtEl>
                                          <p:spTgt spid="45"/>
                                        </p:tgtEl>
                                      </p:cBhvr>
                                    </p:animEffect>
                                  </p:childTnLst>
                                </p:cTn>
                              </p:par>
                              <p:par>
                                <p:cTn id="82" presetID="22" presetClass="entr" presetSubtype="4" fill="hold" nodeType="with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wipe(down)">
                                      <p:cBhvr>
                                        <p:cTn id="84" dur="500"/>
                                        <p:tgtEl>
                                          <p:spTgt spid="46"/>
                                        </p:tgtEl>
                                      </p:cBhvr>
                                    </p:animEffect>
                                  </p:childTnLst>
                                </p:cTn>
                              </p:par>
                              <p:par>
                                <p:cTn id="85" presetID="22" presetClass="entr" presetSubtype="4" fill="hold" nodeType="with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wipe(down)">
                                      <p:cBhvr>
                                        <p:cTn id="87" dur="500"/>
                                        <p:tgtEl>
                                          <p:spTgt spid="56"/>
                                        </p:tgtEl>
                                      </p:cBhvr>
                                    </p:animEffect>
                                  </p:childTnLst>
                                </p:cTn>
                              </p:par>
                              <p:par>
                                <p:cTn id="88" presetID="22" presetClass="entr" presetSubtype="4" fill="hold" nodeType="with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wipe(down)">
                                      <p:cBhvr>
                                        <p:cTn id="90" dur="500"/>
                                        <p:tgtEl>
                                          <p:spTgt spid="34"/>
                                        </p:tgtEl>
                                      </p:cBhvr>
                                    </p:animEffect>
                                  </p:childTnLst>
                                </p:cTn>
                              </p:par>
                              <p:par>
                                <p:cTn id="91" presetID="22" presetClass="entr" presetSubtype="4" fill="hold" nodeType="with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wipe(down)">
                                      <p:cBhvr>
                                        <p:cTn id="93" dur="500"/>
                                        <p:tgtEl>
                                          <p:spTgt spid="31"/>
                                        </p:tgtEl>
                                      </p:cBhvr>
                                    </p:animEffect>
                                  </p:childTnLst>
                                </p:cTn>
                              </p:par>
                              <p:par>
                                <p:cTn id="94" presetID="22" presetClass="entr" presetSubtype="4" fill="hold" nodeType="withEffect">
                                  <p:stCondLst>
                                    <p:cond delay="0"/>
                                  </p:stCondLst>
                                  <p:childTnLst>
                                    <p:set>
                                      <p:cBhvr>
                                        <p:cTn id="95" dur="1" fill="hold">
                                          <p:stCondLst>
                                            <p:cond delay="0"/>
                                          </p:stCondLst>
                                        </p:cTn>
                                        <p:tgtEl>
                                          <p:spTgt spid="64"/>
                                        </p:tgtEl>
                                        <p:attrNameLst>
                                          <p:attrName>style.visibility</p:attrName>
                                        </p:attrNameLst>
                                      </p:cBhvr>
                                      <p:to>
                                        <p:strVal val="visible"/>
                                      </p:to>
                                    </p:set>
                                    <p:animEffect transition="in" filter="wipe(down)">
                                      <p:cBhvr>
                                        <p:cTn id="96" dur="500"/>
                                        <p:tgtEl>
                                          <p:spTgt spid="64"/>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55"/>
                                        </p:tgtEl>
                                        <p:attrNameLst>
                                          <p:attrName>style.visibility</p:attrName>
                                        </p:attrNameLst>
                                      </p:cBhvr>
                                      <p:to>
                                        <p:strVal val="visible"/>
                                      </p:to>
                                    </p:set>
                                    <p:animEffect transition="in" filter="wipe(down)">
                                      <p:cBhvr>
                                        <p:cTn id="99" dur="500"/>
                                        <p:tgtEl>
                                          <p:spTgt spid="55"/>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barn(inVertical)">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7"/>
                                        </p:tgtEl>
                                        <p:attrNameLst>
                                          <p:attrName>style.visibility</p:attrName>
                                        </p:attrNameLst>
                                      </p:cBhvr>
                                      <p:to>
                                        <p:strVal val="visible"/>
                                      </p:to>
                                    </p:set>
                                    <p:anim calcmode="lin" valueType="num">
                                      <p:cBhvr additive="base">
                                        <p:cTn id="109" dur="500" fill="hold"/>
                                        <p:tgtEl>
                                          <p:spTgt spid="7"/>
                                        </p:tgtEl>
                                        <p:attrNameLst>
                                          <p:attrName>ppt_x</p:attrName>
                                        </p:attrNameLst>
                                      </p:cBhvr>
                                      <p:tavLst>
                                        <p:tav tm="0">
                                          <p:val>
                                            <p:strVal val="#ppt_x"/>
                                          </p:val>
                                        </p:tav>
                                        <p:tav tm="100000">
                                          <p:val>
                                            <p:strVal val="#ppt_x"/>
                                          </p:val>
                                        </p:tav>
                                      </p:tavLst>
                                    </p:anim>
                                    <p:anim calcmode="lin" valueType="num">
                                      <p:cBhvr additive="base">
                                        <p:cTn id="11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P spid="6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9065</Words>
  <Application>WPS Presentation</Application>
  <PresentationFormat>Widescreen</PresentationFormat>
  <Paragraphs>264</Paragraphs>
  <Slides>40</Slides>
  <Notes>36</Notes>
  <HiddenSlides>0</HiddenSlides>
  <MMClips>1</MMClips>
  <ScaleCrop>false</ScaleCrop>
  <HeadingPairs>
    <vt:vector size="6" baseType="variant">
      <vt:variant>
        <vt:lpstr>已用的字体</vt:lpstr>
      </vt:variant>
      <vt:variant>
        <vt:i4>25</vt:i4>
      </vt:variant>
      <vt:variant>
        <vt:lpstr>主题</vt:lpstr>
      </vt:variant>
      <vt:variant>
        <vt:i4>6</vt:i4>
      </vt:variant>
      <vt:variant>
        <vt:lpstr>幻灯片标题</vt:lpstr>
      </vt:variant>
      <vt:variant>
        <vt:i4>40</vt:i4>
      </vt:variant>
    </vt:vector>
  </HeadingPairs>
  <TitlesOfParts>
    <vt:vector size="71" baseType="lpstr">
      <vt:lpstr>Arial</vt:lpstr>
      <vt:lpstr>SimSun</vt:lpstr>
      <vt:lpstr>Wingdings</vt:lpstr>
      <vt:lpstr>印品黑体</vt:lpstr>
      <vt:lpstr>Calibri</vt:lpstr>
      <vt:lpstr>等线</vt:lpstr>
      <vt:lpstr>等线</vt:lpstr>
      <vt:lpstr>Times New Roman</vt:lpstr>
      <vt:lpstr>Calibri</vt:lpstr>
      <vt:lpstr>Microsoft YaHei</vt:lpstr>
      <vt:lpstr>Arial Unicode MS</vt:lpstr>
      <vt:lpstr>字魂57号-创细黑</vt:lpstr>
      <vt:lpstr>Cambria</vt:lpstr>
      <vt:lpstr>UTM Guanine</vt:lpstr>
      <vt:lpstr>Segoe Print</vt:lpstr>
      <vt:lpstr>UVN Bach Dang Nang</vt:lpstr>
      <vt:lpstr>字魂27号-布丁体</vt:lpstr>
      <vt:lpstr>思源黑体 CN Bold</vt:lpstr>
      <vt:lpstr>Arial</vt:lpstr>
      <vt:lpstr>方正隶书简体</vt:lpstr>
      <vt:lpstr>FZHei-B01S</vt:lpstr>
      <vt:lpstr>Wingdings</vt:lpstr>
      <vt:lpstr>Dancing Script Bold</vt:lpstr>
      <vt:lpstr>Coiny</vt:lpstr>
      <vt:lpstr>Bahnschrift SemiBold Condensed</vt:lpstr>
      <vt:lpstr>Office 主题​​</vt:lpstr>
      <vt:lpstr>1_Office 主题​​</vt:lpstr>
      <vt:lpstr>1_Office Theme</vt:lpstr>
      <vt:lpstr>2_Office Theme</vt:lpstr>
      <vt:lpstr>3_Office Theme</vt:lpstr>
      <vt:lpstr>Office Theme</vt:lpstr>
      <vt:lpstr>PowerPoint 演示文稿</vt:lpstr>
      <vt:lpstr>MANG CON CHỮ LÊN VÙNG CAO (PHIÊN BẢN TẶNG XE ĐẠP)</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44</cp:revision>
  <dcterms:created xsi:type="dcterms:W3CDTF">2023-09-18T00:59:00Z</dcterms:created>
  <dcterms:modified xsi:type="dcterms:W3CDTF">2024-11-21T03:23:03Z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F76BFC699223497DB93DCA98D96A7AA5_13</vt:lpwstr>
  </property>
  <property fmtid="{D5CDD505-2E9C-101B-9397-08002B2CF9AE}" pid="3" name="KSOProductBuildVer">
    <vt:lpwstr>1033-12.2.0.18911</vt:lpwstr>
  </property>
</Properties>
</file>