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02" r:id="rId2"/>
    <p:sldId id="304" r:id="rId3"/>
    <p:sldId id="332" r:id="rId4"/>
    <p:sldId id="310" r:id="rId5"/>
    <p:sldId id="311" r:id="rId6"/>
    <p:sldId id="312" r:id="rId7"/>
    <p:sldId id="313" r:id="rId8"/>
    <p:sldId id="314" r:id="rId9"/>
    <p:sldId id="346" r:id="rId10"/>
    <p:sldId id="315" r:id="rId11"/>
    <p:sldId id="343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40" r:id="rId23"/>
    <p:sldId id="352" r:id="rId24"/>
    <p:sldId id="341" r:id="rId25"/>
    <p:sldId id="342" r:id="rId26"/>
    <p:sldId id="350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3BFC-5CC9-4B5F-A03F-1F6AA8B755B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204CD-FD23-4690-9DDA-9A6D8E115E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0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4D947-00A7-4741-943A-46F375DFC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g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"/>
          <a:stretch/>
        </p:blipFill>
        <p:spPr bwMode="auto">
          <a:xfrm>
            <a:off x="15459" y="0"/>
            <a:ext cx="121765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962883" y="569167"/>
            <a:ext cx="10464215" cy="3996206"/>
          </a:xfrm>
          <a:prstGeom prst="rect">
            <a:avLst/>
          </a:prstGeom>
        </p:spPr>
        <p:txBody>
          <a:bodyPr spcFirstLastPara="1" wrap="none" lIns="68516" tIns="34258" rIns="68516" bIns="34258" fromWordArt="1">
            <a:prstTxWarp prst="textArchUp">
              <a:avLst>
                <a:gd name="adj" fmla="val 10800000"/>
              </a:avLst>
            </a:prstTxWarp>
          </a:bodyPr>
          <a:lstStyle/>
          <a:p>
            <a:pPr defTabSz="913524"/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102454" y="1890971"/>
            <a:ext cx="6002547" cy="1094628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524"/>
            <a:r>
              <a:rPr lang="en-US" sz="20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3236994" y="4884504"/>
            <a:ext cx="8827992" cy="50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3524"/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1608C8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vi-VN" sz="2800" b="1" i="1" dirty="0">
              <a:solidFill>
                <a:srgbClr val="16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7175" y="3190922"/>
            <a:ext cx="1973103" cy="74629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pPr defTabSz="913524"/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LỚP 4</a:t>
            </a:r>
          </a:p>
        </p:txBody>
      </p:sp>
    </p:spTree>
    <p:extLst>
      <p:ext uri="{BB962C8B-B14F-4D97-AF65-F5344CB8AC3E}">
        <p14:creationId xmlns:p14="http://schemas.microsoft.com/office/powerpoint/2010/main" val="25142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+mj-lt"/>
              </a:rPr>
              <a:t>Quan sát hình </a:t>
            </a:r>
            <a:r>
              <a:rPr lang="en-US" sz="3600" b="1" dirty="0">
                <a:ln w="0"/>
                <a:solidFill>
                  <a:srgbClr val="002060"/>
                </a:solidFill>
                <a:latin typeface="+mj-lt"/>
              </a:rPr>
              <a:t>2</a:t>
            </a:r>
            <a:r>
              <a:rPr lang="vi-VN" sz="3600" b="1" dirty="0">
                <a:ln w="0"/>
                <a:solidFill>
                  <a:srgbClr val="002060"/>
                </a:solidFill>
                <a:latin typeface="+mj-lt"/>
              </a:rPr>
              <a:t>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+mj-lt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69" y="2138220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4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0891" y="3801289"/>
            <a:ext cx="3209105" cy="2690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33" y="226929"/>
            <a:ext cx="11095853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127465" y="3801288"/>
            <a:ext cx="3788227" cy="2690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81703" y="3775160"/>
            <a:ext cx="3788227" cy="2690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53191" y="4976947"/>
            <a:ext cx="104503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995848" y="5019298"/>
            <a:ext cx="209008" cy="522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971312" y="4950817"/>
            <a:ext cx="209008" cy="522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33186" y="2109140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3626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117" y="-71938"/>
            <a:ext cx="2227318" cy="1253484"/>
          </a:xfrm>
          <a:prstGeom prst="rect">
            <a:avLst/>
          </a:prstGeom>
        </p:spPr>
      </p:pic>
      <p:pic>
        <p:nvPicPr>
          <p:cNvPr id="2" name="Recording_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670" y="10668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" y="543208"/>
            <a:ext cx="9525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5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0010" y="330081"/>
            <a:ext cx="6740369" cy="1355357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16002" y="368007"/>
            <a:ext cx="6224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Hoạt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động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22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02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89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190688"/>
            <a:ext cx="5895343" cy="4486088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46" y="190687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892" y="527197"/>
            <a:ext cx="5645150" cy="3813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48767-695A-412A-B482-51ABBE7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182">
            <a:off x="10504262" y="4572000"/>
            <a:ext cx="145193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54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531586" y="2997307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585" y="2012527"/>
            <a:ext cx="3959416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8A7B0-0760-42A8-A5DF-F80D9949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BE61B854-8292-FEAB-D1BA-7BAD7F765049}"/>
              </a:ext>
            </a:extLst>
          </p:cNvPr>
          <p:cNvSpPr txBox="1"/>
          <p:nvPr/>
        </p:nvSpPr>
        <p:spPr>
          <a:xfrm>
            <a:off x="1016000" y="1317865"/>
            <a:ext cx="1000743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400"/>
              </a:lnSpc>
              <a:spcBef>
                <a:spcPct val="0"/>
              </a:spcBef>
              <a:buClrTx/>
            </a:pPr>
            <a:r>
              <a:rPr lang="vi-VN" sz="2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Tác dụng của ánh sáng trong sản xuất nông nghiệp:</a:t>
            </a:r>
            <a:endPara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453110-7D64-F5DC-D58E-5B98BE6D1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46" y="0"/>
            <a:ext cx="2133924" cy="1470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6B380-C517-E22B-FEEF-36FC99ACE0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05"/>
          <a:stretch/>
        </p:blipFill>
        <p:spPr>
          <a:xfrm>
            <a:off x="2170853" y="2231070"/>
            <a:ext cx="2082800" cy="407226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7C46B79-087E-F363-0937-85774CAC470C}"/>
              </a:ext>
            </a:extLst>
          </p:cNvPr>
          <p:cNvGrpSpPr/>
          <p:nvPr/>
        </p:nvGrpSpPr>
        <p:grpSpPr>
          <a:xfrm>
            <a:off x="3687917" y="2276388"/>
            <a:ext cx="7589683" cy="1566901"/>
            <a:chOff x="5506720" y="3312418"/>
            <a:chExt cx="11384524" cy="235035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62F852B-8F72-7A3E-CFB1-A0E451BA89C2}"/>
                </a:ext>
              </a:extLst>
            </p:cNvPr>
            <p:cNvGrpSpPr/>
            <p:nvPr/>
          </p:nvGrpSpPr>
          <p:grpSpPr>
            <a:xfrm>
              <a:off x="5506720" y="4297094"/>
              <a:ext cx="2773679" cy="381000"/>
              <a:chOff x="5029200" y="3861384"/>
              <a:chExt cx="2773679" cy="381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206821-C0CC-BCD3-A5E6-C54058686661}"/>
                  </a:ext>
                </a:extLst>
              </p:cNvPr>
              <p:cNvSpPr/>
              <p:nvPr/>
            </p:nvSpPr>
            <p:spPr>
              <a:xfrm>
                <a:off x="5029200" y="3861384"/>
                <a:ext cx="381000" cy="381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buClrTx/>
                </a:pPr>
                <a:endParaRPr lang="en-US" sz="2400" kern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24A04EC-EA38-E9E1-FEB0-CC2B55C88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242384"/>
                <a:ext cx="2773679" cy="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CAF7CB-D7EE-5D71-EE80-C040CEDC0BDF}"/>
                </a:ext>
              </a:extLst>
            </p:cNvPr>
            <p:cNvSpPr/>
            <p:nvPr/>
          </p:nvSpPr>
          <p:spPr>
            <a:xfrm>
              <a:off x="8459170" y="3312418"/>
              <a:ext cx="8432074" cy="2350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>
                <a:lnSpc>
                  <a:spcPct val="150000"/>
                </a:lnSpc>
                <a:buClrTx/>
              </a:pP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Đảm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bảo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điều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kiển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tồn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tại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và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cây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trồng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vật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nuôi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. 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230AE3-63F7-701E-D178-0FC517F6F24A}"/>
              </a:ext>
            </a:extLst>
          </p:cNvPr>
          <p:cNvGrpSpPr/>
          <p:nvPr/>
        </p:nvGrpSpPr>
        <p:grpSpPr>
          <a:xfrm>
            <a:off x="3671147" y="4674814"/>
            <a:ext cx="7352291" cy="1566901"/>
            <a:chOff x="5506720" y="7012221"/>
            <a:chExt cx="11028436" cy="235035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06D47CE-88D5-0072-FA43-AE3FE8B28B36}"/>
                </a:ext>
              </a:extLst>
            </p:cNvPr>
            <p:cNvGrpSpPr/>
            <p:nvPr/>
          </p:nvGrpSpPr>
          <p:grpSpPr>
            <a:xfrm>
              <a:off x="5506720" y="7996897"/>
              <a:ext cx="3154680" cy="381000"/>
              <a:chOff x="5029200" y="3797786"/>
              <a:chExt cx="3154680" cy="381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212E6CA-E9E1-7B74-07A6-DECB83C6D0E7}"/>
                  </a:ext>
                </a:extLst>
              </p:cNvPr>
              <p:cNvSpPr/>
              <p:nvPr/>
            </p:nvSpPr>
            <p:spPr>
              <a:xfrm>
                <a:off x="5029200" y="3797786"/>
                <a:ext cx="381000" cy="381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buClrTx/>
                </a:pPr>
                <a:endParaRPr lang="en-US" sz="2400" kern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24D4679-8C83-4A6B-29AE-9ADF7E4E5BE3}"/>
                  </a:ext>
                </a:extLst>
              </p:cNvPr>
              <p:cNvCxnSpPr>
                <a:stCxn id="43" idx="6"/>
                <a:endCxn id="45" idx="1"/>
              </p:cNvCxnSpPr>
              <p:nvPr/>
            </p:nvCxnSpPr>
            <p:spPr>
              <a:xfrm>
                <a:off x="5410200" y="3988286"/>
                <a:ext cx="277368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083012-45FD-2319-9141-812CF508FB04}"/>
                </a:ext>
              </a:extLst>
            </p:cNvPr>
            <p:cNvSpPr/>
            <p:nvPr/>
          </p:nvSpPr>
          <p:spPr>
            <a:xfrm>
              <a:off x="8661400" y="7012221"/>
              <a:ext cx="7873756" cy="2350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>
                <a:lnSpc>
                  <a:spcPct val="150000"/>
                </a:lnSpc>
                <a:buClrTx/>
              </a:pP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Kích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thích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cây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trồng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vật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nuôi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ra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sản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kern="12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phẩm</a:t>
              </a:r>
              <a:r>
                <a:rPr lang="en-US" sz="2800" kern="1200" dirty="0">
                  <a:solidFill>
                    <a:prstClr val="black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91AAA8F-0A7F-CA38-FECF-8D2EADE6D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948" y="2500376"/>
            <a:ext cx="1780186" cy="3332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90547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73067" y="1493674"/>
            <a:ext cx="5594963" cy="5036060"/>
            <a:chOff x="457200" y="0"/>
            <a:chExt cx="10363200" cy="9327979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0"/>
              <a:ext cx="10363200" cy="8211230"/>
              <a:chOff x="457200" y="0"/>
              <a:chExt cx="10363200" cy="821123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720370"/>
                <a:ext cx="10363200" cy="7490860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5528" y="0"/>
                <a:ext cx="951058" cy="1432684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1752483" y="8472866"/>
              <a:ext cx="7772633" cy="85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Chong đèn vườn hoa cúc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52365" y="1445556"/>
            <a:ext cx="3976321" cy="5119819"/>
            <a:chOff x="11248685" y="1720034"/>
            <a:chExt cx="6392730" cy="82311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4509" y="2437317"/>
              <a:ext cx="6114731" cy="6564343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3004">
              <a:off x="16534824" y="1720034"/>
              <a:ext cx="951057" cy="143268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248685" y="9208947"/>
              <a:ext cx="6392730" cy="742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Sưởi ấm vịt mới nở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ADE976-32C2-1D81-C86A-83AF33E41759}"/>
              </a:ext>
            </a:extLst>
          </p:cNvPr>
          <p:cNvSpPr txBox="1"/>
          <p:nvPr/>
        </p:nvSpPr>
        <p:spPr>
          <a:xfrm>
            <a:off x="1793316" y="962588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</a:pPr>
            <a:r>
              <a:rPr lang="vi-VN" sz="2400" b="1" kern="1200" dirty="0">
                <a:solidFill>
                  <a:srgbClr val="4F81BD">
                    <a:lumMod val="50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Một số hình ảnh về sử dụng ánh sáng trong sản xuất</a:t>
            </a:r>
            <a:endParaRPr lang="en-US" sz="2400" b="1" kern="1200" dirty="0">
              <a:solidFill>
                <a:srgbClr val="4F81BD">
                  <a:lumMod val="50000"/>
                </a:srgb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75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449A-2EA1-CDC8-0848-4858BD6D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7FBFE-1747-ACE8-0533-6AB6A46F2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1" y="537906"/>
            <a:ext cx="1076419" cy="11070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2DC1E8-0AAF-B45F-5300-A3191C0EB192}"/>
              </a:ext>
            </a:extLst>
          </p:cNvPr>
          <p:cNvSpPr/>
          <p:nvPr/>
        </p:nvSpPr>
        <p:spPr>
          <a:xfrm>
            <a:off x="1355310" y="1466257"/>
            <a:ext cx="10512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loài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thực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vật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nhu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cầu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ánh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sáng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mạnh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yếu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khác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CF3E3-6404-38A1-302B-D3955DD87D71}"/>
              </a:ext>
            </a:extLst>
          </p:cNvPr>
          <p:cNvSpPr txBox="1"/>
          <p:nvPr/>
        </p:nvSpPr>
        <p:spPr>
          <a:xfrm>
            <a:off x="3998496" y="2117365"/>
            <a:ext cx="386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</a:pPr>
            <a:r>
              <a:rPr lang="vi-VN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Một số cây ưa sáng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298B68-B325-7BF0-BEA6-D9B5C8980991}"/>
              </a:ext>
            </a:extLst>
          </p:cNvPr>
          <p:cNvGrpSpPr/>
          <p:nvPr/>
        </p:nvGrpSpPr>
        <p:grpSpPr>
          <a:xfrm>
            <a:off x="0" y="2463800"/>
            <a:ext cx="3251200" cy="3715065"/>
            <a:chOff x="0" y="3695700"/>
            <a:chExt cx="4876800" cy="55725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FE42B7-3E8F-CA8D-14A3-FE7CF4F8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695700"/>
              <a:ext cx="2842394" cy="44932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7762C6-C5FB-D660-5CD6-4A58B50DAF1A}"/>
                </a:ext>
              </a:extLst>
            </p:cNvPr>
            <p:cNvSpPr txBox="1"/>
            <p:nvPr/>
          </p:nvSpPr>
          <p:spPr>
            <a:xfrm>
              <a:off x="0" y="8575800"/>
              <a:ext cx="48768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Cây hướng dương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0CC89-DE5F-3EE0-1721-E5EBCD76400B}"/>
              </a:ext>
            </a:extLst>
          </p:cNvPr>
          <p:cNvGrpSpPr/>
          <p:nvPr/>
        </p:nvGrpSpPr>
        <p:grpSpPr>
          <a:xfrm>
            <a:off x="3207865" y="2667000"/>
            <a:ext cx="2621935" cy="3511865"/>
            <a:chOff x="4734260" y="4000500"/>
            <a:chExt cx="3932903" cy="52677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4105D6-731B-6EB2-A19F-10B66E15B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4260" y="4000500"/>
              <a:ext cx="3932903" cy="392557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4E9FB-E6AB-D6A9-3443-23C4EAAE740B}"/>
                </a:ext>
              </a:extLst>
            </p:cNvPr>
            <p:cNvSpPr txBox="1"/>
            <p:nvPr/>
          </p:nvSpPr>
          <p:spPr>
            <a:xfrm>
              <a:off x="5257801" y="8575800"/>
              <a:ext cx="28956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Cây mít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DD87B-4AB3-B03D-1006-3F6AAFDC0219}"/>
              </a:ext>
            </a:extLst>
          </p:cNvPr>
          <p:cNvGrpSpPr/>
          <p:nvPr/>
        </p:nvGrpSpPr>
        <p:grpSpPr>
          <a:xfrm>
            <a:off x="6319202" y="3276600"/>
            <a:ext cx="2783442" cy="2902265"/>
            <a:chOff x="9372600" y="4914900"/>
            <a:chExt cx="4175163" cy="43533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050850-9F7A-AA8C-0EFB-DAE29EECF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2600" y="4914900"/>
              <a:ext cx="4175163" cy="258025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7815E8-DE2A-CC41-71CA-5812156BC9EF}"/>
                </a:ext>
              </a:extLst>
            </p:cNvPr>
            <p:cNvSpPr txBox="1"/>
            <p:nvPr/>
          </p:nvSpPr>
          <p:spPr>
            <a:xfrm>
              <a:off x="9906000" y="8575800"/>
              <a:ext cx="28956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Cây vải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6E2FAD-EE09-B10F-50C6-EF9A8016C6CA}"/>
              </a:ext>
            </a:extLst>
          </p:cNvPr>
          <p:cNvGrpSpPr/>
          <p:nvPr/>
        </p:nvGrpSpPr>
        <p:grpSpPr>
          <a:xfrm>
            <a:off x="9592046" y="3037769"/>
            <a:ext cx="2242938" cy="3141096"/>
            <a:chOff x="14388069" y="4556654"/>
            <a:chExt cx="3364407" cy="471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108496-2EAE-D948-2CB2-639910FD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88069" y="4556654"/>
              <a:ext cx="3364407" cy="361959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8ECEB1-FA7A-3352-4088-E06E7754224A}"/>
                </a:ext>
              </a:extLst>
            </p:cNvPr>
            <p:cNvSpPr txBox="1"/>
            <p:nvPr/>
          </p:nvSpPr>
          <p:spPr>
            <a:xfrm>
              <a:off x="14538960" y="8575801"/>
              <a:ext cx="28956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Cây bưởi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73091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CF3E3-6404-38A1-302B-D3955DD87D71}"/>
              </a:ext>
            </a:extLst>
          </p:cNvPr>
          <p:cNvSpPr txBox="1"/>
          <p:nvPr/>
        </p:nvSpPr>
        <p:spPr>
          <a:xfrm>
            <a:off x="1950976" y="408953"/>
            <a:ext cx="541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</a:pPr>
            <a:r>
              <a:rPr lang="vi-VN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Một số cây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cần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ít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ánh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sáng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5" y="1106228"/>
            <a:ext cx="2582243" cy="2998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23" y="1106228"/>
            <a:ext cx="2521131" cy="2998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30" y="1214201"/>
            <a:ext cx="2547764" cy="2782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CF3E3-6404-38A1-302B-D3955DD87D71}"/>
              </a:ext>
            </a:extLst>
          </p:cNvPr>
          <p:cNvSpPr txBox="1"/>
          <p:nvPr/>
        </p:nvSpPr>
        <p:spPr>
          <a:xfrm>
            <a:off x="796833" y="4898222"/>
            <a:ext cx="269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</a:pPr>
            <a:r>
              <a:rPr lang="vi-VN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Cây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trầu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bà</a:t>
            </a:r>
            <a:r>
              <a:rPr lang="vi-VN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CF3E3-6404-38A1-302B-D3955DD87D71}"/>
              </a:ext>
            </a:extLst>
          </p:cNvPr>
          <p:cNvSpPr txBox="1"/>
          <p:nvPr/>
        </p:nvSpPr>
        <p:spPr>
          <a:xfrm>
            <a:off x="4099656" y="4893572"/>
            <a:ext cx="269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</a:pPr>
            <a:r>
              <a:rPr lang="vi-VN" sz="2400" b="1" kern="1200" dirty="0">
                <a:solidFill>
                  <a:schemeClr val="tx1"/>
                </a:solidFill>
                <a:cs typeface="Arial" panose="020B0604020202020204" pitchFamily="34" charset="0"/>
              </a:rPr>
              <a:t>Cây</a:t>
            </a:r>
            <a:r>
              <a:rPr lang="en-US" sz="2400" b="1" kern="1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d</a:t>
            </a:r>
            <a:r>
              <a:rPr lang="en-US" sz="2400" b="1" kern="1200" dirty="0" err="1">
                <a:solidFill>
                  <a:schemeClr val="tx1"/>
                </a:solidFill>
                <a:cs typeface="Arial" panose="020B0604020202020204" pitchFamily="34" charset="0"/>
              </a:rPr>
              <a:t>ươn</a:t>
            </a:r>
            <a:r>
              <a:rPr lang="en-US" sz="2400" b="1" dirty="0" err="1">
                <a:cs typeface="Arial" panose="020B0604020202020204" pitchFamily="34" charset="0"/>
              </a:rPr>
              <a:t>g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xỉ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CF3E3-6404-38A1-302B-D3955DD87D71}"/>
              </a:ext>
            </a:extLst>
          </p:cNvPr>
          <p:cNvSpPr txBox="1"/>
          <p:nvPr/>
        </p:nvSpPr>
        <p:spPr>
          <a:xfrm>
            <a:off x="7475104" y="4893571"/>
            <a:ext cx="269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</a:pPr>
            <a:r>
              <a:rPr lang="vi-VN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Cây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ngọc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ngân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 </a:t>
            </a:r>
            <a:r>
              <a:rPr lang="vi-VN" sz="24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04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8892" y="244280"/>
            <a:ext cx="7760560" cy="152115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232797" y="428699"/>
            <a:ext cx="5310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Hoạt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động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13594"/>
            <a:ext cx="5762376" cy="4884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62" y="1525186"/>
            <a:ext cx="5448300" cy="5332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4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24725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oa học lớp 4 Kết nối tri thức Bài 9: Vai trò của ánh sá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084217"/>
            <a:ext cx="9614263" cy="38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01635" y="807218"/>
            <a:ext cx="103414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331" y="4719544"/>
            <a:ext cx="105156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839</Words>
  <Application>Microsoft Office PowerPoint</Application>
  <PresentationFormat>Widescreen</PresentationFormat>
  <Paragraphs>75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Times New Roman</vt:lpstr>
      <vt:lpstr>等线</vt:lpstr>
      <vt:lpstr>Calibri</vt:lpstr>
      <vt:lpstr>Tahoma</vt:lpstr>
      <vt:lpstr>2005_iannnnnMTV</vt:lpstr>
      <vt:lpstr>SVN-SAF</vt:lpstr>
      <vt:lpstr>Calibri Light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Admins</cp:lastModifiedBy>
  <cp:revision>106</cp:revision>
  <dcterms:created xsi:type="dcterms:W3CDTF">2018-11-27T03:58:53Z</dcterms:created>
  <dcterms:modified xsi:type="dcterms:W3CDTF">2024-11-22T03:16:45Z</dcterms:modified>
</cp:coreProperties>
</file>