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9" r:id="rId2"/>
  </p:sldMasterIdLst>
  <p:notesMasterIdLst>
    <p:notesMasterId r:id="rId19"/>
  </p:notesMasterIdLst>
  <p:handoutMasterIdLst>
    <p:handoutMasterId r:id="rId20"/>
  </p:handoutMasterIdLst>
  <p:sldIdLst>
    <p:sldId id="256" r:id="rId3"/>
    <p:sldId id="443" r:id="rId4"/>
    <p:sldId id="428" r:id="rId5"/>
    <p:sldId id="429" r:id="rId6"/>
    <p:sldId id="431" r:id="rId7"/>
    <p:sldId id="430" r:id="rId8"/>
    <p:sldId id="432" r:id="rId9"/>
    <p:sldId id="433" r:id="rId10"/>
    <p:sldId id="435" r:id="rId11"/>
    <p:sldId id="436" r:id="rId12"/>
    <p:sldId id="437" r:id="rId13"/>
    <p:sldId id="438" r:id="rId14"/>
    <p:sldId id="440" r:id="rId15"/>
    <p:sldId id="441" r:id="rId16"/>
    <p:sldId id="442" r:id="rId17"/>
    <p:sldId id="258" r:id="rId18"/>
  </p:sldIdLst>
  <p:sldSz cx="12192000" cy="6858000"/>
  <p:notesSz cx="6858000" cy="9313863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#9Slide03 Open Sans Bold" panose="020B0604020202020204" charset="0"/>
      <p:bold r:id="rId25"/>
    </p:embeddedFont>
    <p:embeddedFont>
      <p:font typeface="#9Slide03 Sofia Pro Soft Bold" panose="020B0604020202020204" charset="0"/>
      <p:bold r:id="rId26"/>
    </p:embeddedFont>
    <p:embeddedFont>
      <p:font typeface="Cambria Math" panose="02040503050406030204" pitchFamily="18" charset="0"/>
      <p:regular r:id="rId27"/>
    </p:embeddedFont>
    <p:embeddedFont>
      <p:font typeface="HP001 4H" panose="020B0603050302020204" pitchFamily="34" charset="0"/>
      <p:regular r:id="rId28"/>
      <p:bold r:id="rId29"/>
    </p:embeddedFont>
    <p:embeddedFont>
      <p:font typeface="#9Slide03 Sofia Pro Soft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9A43"/>
    <a:srgbClr val="4E6328"/>
    <a:srgbClr val="D99E88"/>
    <a:srgbClr val="7E7882"/>
    <a:srgbClr val="8C9FA5"/>
    <a:srgbClr val="E57200"/>
    <a:srgbClr val="FFAA61"/>
    <a:srgbClr val="FFBA80"/>
    <a:srgbClr val="FE8F43"/>
    <a:srgbClr val="628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77" autoAdjust="0"/>
    <p:restoredTop sz="91789" autoAdjust="0"/>
  </p:normalViewPr>
  <p:slideViewPr>
    <p:cSldViewPr>
      <p:cViewPr varScale="1">
        <p:scale>
          <a:sx n="81" d="100"/>
          <a:sy n="81" d="100"/>
        </p:scale>
        <p:origin x="5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14"/>
    </p:cViewPr>
  </p:sorterViewPr>
  <p:notesViewPr>
    <p:cSldViewPr>
      <p:cViewPr varScale="1">
        <p:scale>
          <a:sx n="79" d="100"/>
          <a:sy n="79" d="100"/>
        </p:scale>
        <p:origin x="402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59334-4130-444D-A75C-BE2AD51DC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259F5-6CBF-460B-B644-0D82707FE4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AEEE-A32D-48FD-B347-78332D12AF6E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4354-048E-48A1-8EDE-C777041A3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5841E-8185-4BB8-8C75-AE3380A6F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0FAFC-973D-4702-9571-3D0C1D2C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AC0E5-A986-4498-A89A-7F0DD573E22E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A85E0-5EF2-40EE-A2E0-2B723E1A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94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sv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8DF7A6AC-407A-F51C-5FB4-A21A3622D4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C8B84820-DB2A-AA03-AF32-C145633AF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2836649E-D61A-B820-03A6-6353210E5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9435" b="60901"/>
          <a:stretch/>
        </p:blipFill>
        <p:spPr>
          <a:xfrm>
            <a:off x="5607251" y="5880578"/>
            <a:ext cx="6584749" cy="1041175"/>
          </a:xfrm>
          <a:prstGeom prst="rect">
            <a:avLst/>
          </a:prstGeom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B9273C7A-5C03-67B0-F312-5A50AEE1F4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9626600" y="4314806"/>
            <a:ext cx="2479614" cy="2543194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77FF90AA-49A5-B990-B5E7-A133C481DD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66676" y="348076"/>
            <a:ext cx="1202639" cy="2042699"/>
          </a:xfrm>
          <a:prstGeom prst="rect">
            <a:avLst/>
          </a:prstGeom>
        </p:spPr>
      </p:pic>
      <p:pic>
        <p:nvPicPr>
          <p:cNvPr id="14" name="PHẠM DUYÊN 6 - 9Slide.vn">
            <a:extLst>
              <a:ext uri="{FF2B5EF4-FFF2-40B4-BE49-F238E27FC236}">
                <a16:creationId xmlns:a16="http://schemas.microsoft.com/office/drawing/2014/main" id="{3422B17C-1303-E71E-AEBF-E8469AD6BD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672" b="65058"/>
          <a:stretch/>
        </p:blipFill>
        <p:spPr>
          <a:xfrm>
            <a:off x="0" y="5991286"/>
            <a:ext cx="6567535" cy="930468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60B8E336-969C-D657-20E0-0EFA0E9067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" y="4063707"/>
            <a:ext cx="3441700" cy="2858045"/>
          </a:xfrm>
          <a:prstGeom prst="rect">
            <a:avLst/>
          </a:prstGeom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38FB0D01-7D6C-78C2-E539-94792C19F6A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090847" y="348075"/>
            <a:ext cx="1053529" cy="18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702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8854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754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645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021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8389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480929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10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49000">
              <a:srgbClr val="FFD6FA"/>
            </a:gs>
            <a:gs pos="83000">
              <a:srgbClr val="B8C4FE"/>
            </a:gs>
            <a:gs pos="100000">
              <a:srgbClr val="AD98F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HẠM DUYÊN 1 - 9Slide.vn">
            <a:extLst>
              <a:ext uri="{FF2B5EF4-FFF2-40B4-BE49-F238E27FC236}">
                <a16:creationId xmlns:a16="http://schemas.microsoft.com/office/drawing/2014/main" id="{DA4B98CD-DB93-3748-DAF2-341EFD119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435" b="60901"/>
          <a:stretch/>
        </p:blipFill>
        <p:spPr>
          <a:xfrm>
            <a:off x="5607251" y="5880578"/>
            <a:ext cx="6584749" cy="1041175"/>
          </a:xfrm>
          <a:prstGeom prst="rect">
            <a:avLst/>
          </a:prstGeom>
        </p:spPr>
      </p:pic>
      <p:pic>
        <p:nvPicPr>
          <p:cNvPr id="42" name="PHẠM DUYÊN 2 - 9Slide.vn">
            <a:extLst>
              <a:ext uri="{FF2B5EF4-FFF2-40B4-BE49-F238E27FC236}">
                <a16:creationId xmlns:a16="http://schemas.microsoft.com/office/drawing/2014/main" id="{FE18D6A1-D64F-0E64-CC1A-B2E32E96E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72" b="65058"/>
          <a:stretch/>
        </p:blipFill>
        <p:spPr>
          <a:xfrm>
            <a:off x="0" y="5991286"/>
            <a:ext cx="6567535" cy="930468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B7C71196-0007-274C-757E-CFD2786E23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AC8C216A-330D-BF45-5A1D-4FC524338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6AEAE13F-B2FA-24C9-8747-DF6F23FF3B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9405069" y="4087595"/>
            <a:ext cx="2701145" cy="2770405"/>
          </a:xfrm>
          <a:prstGeom prst="rect">
            <a:avLst/>
          </a:prstGeom>
        </p:spPr>
      </p:pic>
      <p:pic>
        <p:nvPicPr>
          <p:cNvPr id="6" name="PHẠM DUYÊN 6 - 9Slide.vn">
            <a:extLst>
              <a:ext uri="{FF2B5EF4-FFF2-40B4-BE49-F238E27FC236}">
                <a16:creationId xmlns:a16="http://schemas.microsoft.com/office/drawing/2014/main" id="{F5BFB25B-2057-516B-FABF-73C496BF19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66676" y="348076"/>
            <a:ext cx="1202639" cy="2042699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86463B6B-1F98-4FAD-E798-5D90D9B9FF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1090847" y="348075"/>
            <a:ext cx="1053529" cy="1833552"/>
          </a:xfrm>
          <a:prstGeom prst="rect">
            <a:avLst/>
          </a:prstGeom>
        </p:spPr>
      </p:pic>
      <p:pic>
        <p:nvPicPr>
          <p:cNvPr id="8" name="PHẠM DUYÊN 8 - 9Slide.vn">
            <a:extLst>
              <a:ext uri="{FF2B5EF4-FFF2-40B4-BE49-F238E27FC236}">
                <a16:creationId xmlns:a16="http://schemas.microsoft.com/office/drawing/2014/main" id="{73A15BEE-49EB-D140-BA71-359B55F67A8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0" y="3800229"/>
            <a:ext cx="3758985" cy="3121524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6BE7A66C-92AE-53DA-C8B7-90888039B63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921">
            <a:off x="3001384" y="546643"/>
            <a:ext cx="6946462" cy="52034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PHẠM DUYÊN 10 - 9Slide.vn">
            <a:extLst>
              <a:ext uri="{FF2B5EF4-FFF2-40B4-BE49-F238E27FC236}">
                <a16:creationId xmlns:a16="http://schemas.microsoft.com/office/drawing/2014/main" id="{9720A55D-E55E-A6C1-D6DD-63AE59EFDA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088">
            <a:off x="2916207" y="5417794"/>
            <a:ext cx="291950" cy="2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235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C77D0EFB-4678-4703-8AED-43A953036DC0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oundRect">
            <a:avLst>
              <a:gd name="adj" fmla="val 919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034A989E-E013-8003-C847-65ABC2A34B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DB367359-809A-09A0-155C-8DF5F7D9A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763C2DA6-005C-793C-0071-035378518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6844" b="80769"/>
          <a:stretch/>
        </p:blipFill>
        <p:spPr>
          <a:xfrm>
            <a:off x="0" y="6438151"/>
            <a:ext cx="4360836" cy="4198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FD97FA23-37AD-FA5D-1898-DD79203B79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0801" y="5246602"/>
            <a:ext cx="1879599" cy="1560850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ADDB16C5-6D56-A878-8EE4-8C41AAE46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2476" t="-1" b="64174"/>
          <a:stretch/>
        </p:blipFill>
        <p:spPr>
          <a:xfrm flipH="1">
            <a:off x="8305800" y="6248400"/>
            <a:ext cx="3886200" cy="6096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40FA4D97-D9ED-8F6E-78A9-8D2550BFE09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721722" y="5366465"/>
            <a:ext cx="1404963" cy="144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75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1 - 9Slide.vn">
            <a:extLst>
              <a:ext uri="{FF2B5EF4-FFF2-40B4-BE49-F238E27FC236}">
                <a16:creationId xmlns:a16="http://schemas.microsoft.com/office/drawing/2014/main" id="{E644C8B0-081A-6B8A-7829-0858725579FA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oundRect">
            <a:avLst>
              <a:gd name="adj" fmla="val 919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14" name="PHẠM DUYÊN 2 - 9Slide.vn">
            <a:extLst>
              <a:ext uri="{FF2B5EF4-FFF2-40B4-BE49-F238E27FC236}">
                <a16:creationId xmlns:a16="http://schemas.microsoft.com/office/drawing/2014/main" id="{FA07C2CB-F931-0327-5F43-C04755AB9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15" name="PHẠM DUYÊN 3 - 9Slide.vn">
            <a:extLst>
              <a:ext uri="{FF2B5EF4-FFF2-40B4-BE49-F238E27FC236}">
                <a16:creationId xmlns:a16="http://schemas.microsoft.com/office/drawing/2014/main" id="{D975D208-9AA7-20A5-969B-57F1E6781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7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FD652445-A2F7-DA50-E109-8BDD82FD3A30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oundRect">
            <a:avLst>
              <a:gd name="adj" fmla="val 919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C64F0B2A-4FE9-C679-3ED0-51E4860A1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9F80F11F-DC9F-876C-EFFB-6FD887079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3F5A7DB0-8872-CB94-C9DB-373D3D347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2476" t="-1" b="64174"/>
          <a:stretch/>
        </p:blipFill>
        <p:spPr>
          <a:xfrm flipH="1">
            <a:off x="8305800" y="6172200"/>
            <a:ext cx="3886200" cy="685800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9B3C819B-311D-CE44-0A24-63479A681B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090847" y="4932775"/>
            <a:ext cx="1053529" cy="18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640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6063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046DF45E-8D6A-71A0-EA62-8088A98FE175}"/>
              </a:ext>
            </a:extLst>
          </p:cNvPr>
          <p:cNvSpPr txBox="1"/>
          <p:nvPr userDrawn="1"/>
        </p:nvSpPr>
        <p:spPr>
          <a:xfrm>
            <a:off x="4278313" y="1295400"/>
            <a:ext cx="3635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200" spc="-60">
                <a:gradFill>
                  <a:gsLst>
                    <a:gs pos="0">
                      <a:srgbClr val="9E20B0"/>
                    </a:gs>
                    <a:gs pos="100000">
                      <a:srgbClr val="27026F"/>
                    </a:gs>
                  </a:gsLst>
                  <a:lin ang="5400000" scaled="0"/>
                </a:gradFill>
                <a:effectLst>
                  <a:outerShdw blurRad="25400" dist="38100" dir="2700000" sx="101000" sy="101000" algn="tl" rotWithShape="0">
                    <a:srgbClr val="6478BE">
                      <a:alpha val="49000"/>
                    </a:srgbClr>
                  </a:outerShdw>
                </a:effectLst>
                <a:latin typeface="SVN-Dumpling" panose="02000000000000000000" pitchFamily="50" charset="0"/>
                <a:ea typeface="字魂229号-云瑶体" panose="00000500000000000000" charset="-122"/>
              </a:defRPr>
            </a:lvl1pPr>
          </a:lstStyle>
          <a:p>
            <a:r>
              <a:rPr lang="en-US" sz="8000" spc="20">
                <a:solidFill>
                  <a:srgbClr val="965048"/>
                </a:solidFill>
                <a:effectLst>
                  <a:outerShdw blurRad="25400" dist="38100" dir="2700000" sx="101000" sy="101000" algn="tl" rotWithShape="0">
                    <a:srgbClr val="D99E88"/>
                  </a:outerShdw>
                </a:effectLst>
              </a:rPr>
              <a:t>BÀI 79</a:t>
            </a: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6757FD70-2621-6871-2775-7A190FA8B23B}"/>
              </a:ext>
            </a:extLst>
          </p:cNvPr>
          <p:cNvSpPr txBox="1"/>
          <p:nvPr userDrawn="1"/>
        </p:nvSpPr>
        <p:spPr>
          <a:xfrm>
            <a:off x="266700" y="2895600"/>
            <a:ext cx="11658600" cy="1024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6000" spc="40">
                <a:solidFill>
                  <a:srgbClr val="4E6328"/>
                </a:solidFill>
                <a:effectLst>
                  <a:outerShdw blurRad="50800" dist="88900" algn="tl" rotWithShape="0">
                    <a:srgbClr val="FFAA61">
                      <a:alpha val="94000"/>
                    </a:srgbClr>
                  </a:outerShdw>
                </a:effectLst>
                <a:latin typeface="SVN-Dumpling" panose="02000000000000000000" pitchFamily="50" charset="0"/>
                <a:ea typeface="字魂229号-云瑶体" panose="00000500000000000000" charset="-122"/>
              </a:rPr>
              <a:t>ÔN TẬP HÌNH HỌC VÀ ĐO LƯỜNG</a:t>
            </a:r>
            <a:endParaRPr lang="zh-CN" altLang="en-US" sz="6000" spc="40">
              <a:solidFill>
                <a:srgbClr val="4E6328"/>
              </a:solidFill>
              <a:effectLst>
                <a:outerShdw blurRad="50800" dist="88900" algn="tl" rotWithShape="0">
                  <a:srgbClr val="FFAA61">
                    <a:alpha val="94000"/>
                  </a:srgbClr>
                </a:outerShdw>
              </a:effectLst>
              <a:latin typeface="SVN-Dumpling" panose="02000000000000000000" pitchFamily="50" charset="0"/>
              <a:ea typeface="字魂229号-云瑶体" panose="00000500000000000000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63D22E61-9716-577C-5B89-BC81B908A97D}"/>
              </a:ext>
            </a:extLst>
          </p:cNvPr>
          <p:cNvSpPr txBox="1"/>
          <p:nvPr userDrawn="1"/>
        </p:nvSpPr>
        <p:spPr>
          <a:xfrm>
            <a:off x="76200" y="3973363"/>
            <a:ext cx="11658600" cy="1133857"/>
          </a:xfrm>
          <a:prstGeom prst="roundRect">
            <a:avLst/>
          </a:prstGeom>
          <a:solidFill>
            <a:schemeClr val="bg1">
              <a:alpha val="7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6000" spc="40">
                <a:solidFill>
                  <a:schemeClr val="accent2">
                    <a:lumMod val="50000"/>
                  </a:schemeClr>
                </a:solidFill>
                <a:effectLst>
                  <a:outerShdw blurRad="50800" dist="88900" algn="tl" rotWithShape="0">
                    <a:srgbClr val="FFAA61">
                      <a:alpha val="94000"/>
                    </a:srgbClr>
                  </a:outerShdw>
                </a:effectLst>
                <a:latin typeface="SVN-Dumpling" panose="02000000000000000000" pitchFamily="50" charset="0"/>
                <a:ea typeface="字魂229号-云瑶体" panose="00000500000000000000" charset="-122"/>
              </a:rPr>
              <a:t>ÔN TẬP HÌNH HỌC VÀ ĐO LƯỜNG</a:t>
            </a:r>
            <a:endParaRPr lang="zh-CN" altLang="en-US" sz="6000" spc="40">
              <a:solidFill>
                <a:schemeClr val="accent2">
                  <a:lumMod val="50000"/>
                </a:schemeClr>
              </a:solidFill>
              <a:effectLst>
                <a:outerShdw blurRad="50800" dist="88900" algn="tl" rotWithShape="0">
                  <a:srgbClr val="FFAA61">
                    <a:alpha val="94000"/>
                  </a:srgbClr>
                </a:outerShdw>
              </a:effectLst>
              <a:latin typeface="SVN-Dumpling" panose="02000000000000000000" pitchFamily="50" charset="0"/>
              <a:ea typeface="字魂229号-云瑶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66702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6FCFC1BC-43E5-6A69-6C8F-8F6D11CEAF43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oundRect">
            <a:avLst>
              <a:gd name="adj" fmla="val 919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B8319A00-A8F3-20F4-6BA7-5932419CC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BE46AE17-97D8-B236-EB46-19066EDD1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9201A97E-D14A-502B-507C-261303721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2476" t="-1" b="64174"/>
          <a:stretch/>
        </p:blipFill>
        <p:spPr>
          <a:xfrm flipH="1">
            <a:off x="8305800" y="6172200"/>
            <a:ext cx="3886200" cy="685800"/>
          </a:xfrm>
          <a:prstGeom prst="rect">
            <a:avLst/>
          </a:prstGeom>
        </p:spPr>
      </p:pic>
      <p:pic>
        <p:nvPicPr>
          <p:cNvPr id="16" name="PHẠM DUYÊN 5 - 9Slide.vn">
            <a:extLst>
              <a:ext uri="{FF2B5EF4-FFF2-40B4-BE49-F238E27FC236}">
                <a16:creationId xmlns:a16="http://schemas.microsoft.com/office/drawing/2014/main" id="{48EA26CC-F5F6-3F39-FF1F-1C2489CFFC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090847" y="4932775"/>
            <a:ext cx="1053529" cy="18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833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921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FCB18619-B287-2714-9026-CD8D683904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0" name="PHẠM DUYÊN 1 - 9Slide.vn">
            <a:extLst>
              <a:ext uri="{FF2B5EF4-FFF2-40B4-BE49-F238E27FC236}">
                <a16:creationId xmlns:a16="http://schemas.microsoft.com/office/drawing/2014/main" id="{48A0174F-2D4B-1020-3BE7-7BC228CE4B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CC6AB9B2-14EA-8B9C-8E91-2835F314CD2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l="10830" t="15852" b="172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51FF7F48-E1C6-9991-B748-824479F83FF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5E1EA01-835C-2990-B522-843ADE411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5" name="PHẠM DUYÊN 8 - 9Slide.vn">
            <a:extLst>
              <a:ext uri="{FF2B5EF4-FFF2-40B4-BE49-F238E27FC236}">
                <a16:creationId xmlns:a16="http://schemas.microsoft.com/office/drawing/2014/main" id="{DCFF756B-E57E-FDFA-A81E-6ADF348C4E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6" name="PHẠM DUYÊN 9 - 9Slide.vn">
            <a:extLst>
              <a:ext uri="{FF2B5EF4-FFF2-40B4-BE49-F238E27FC236}">
                <a16:creationId xmlns:a16="http://schemas.microsoft.com/office/drawing/2014/main" id="{17D45766-EF4B-B03C-9A90-B03F3DAC5F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7" name="PHẠM DUYÊN 10 - 9Slide.vn">
            <a:extLst>
              <a:ext uri="{FF2B5EF4-FFF2-40B4-BE49-F238E27FC236}">
                <a16:creationId xmlns:a16="http://schemas.microsoft.com/office/drawing/2014/main" id="{8A8F40C2-610A-BD9E-287C-E25655892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-1952520" y="1721606"/>
            <a:ext cx="1533420" cy="460432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67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7" r:id="rId4"/>
    <p:sldLayoutId id="2147483668" r:id="rId5"/>
    <p:sldLayoutId id="2147483660" r:id="rId6"/>
    <p:sldLayoutId id="2147483666" r:id="rId7"/>
    <p:sldLayoutId id="2147483655" r:id="rId8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8512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33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PHẠM DUYÊN 1 - 9Slide.vn">
            <a:extLst>
              <a:ext uri="{FF2B5EF4-FFF2-40B4-BE49-F238E27FC236}">
                <a16:creationId xmlns:a16="http://schemas.microsoft.com/office/drawing/2014/main" id="{2E2305E4-E74D-4555-B9DB-D81B6C1407C2}"/>
              </a:ext>
            </a:extLst>
          </p:cNvPr>
          <p:cNvGrpSpPr/>
          <p:nvPr/>
        </p:nvGrpSpPr>
        <p:grpSpPr>
          <a:xfrm>
            <a:off x="1523998" y="533400"/>
            <a:ext cx="2895602" cy="535386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2">
              <a:extLst>
                <a:ext uri="{FF2B5EF4-FFF2-40B4-BE49-F238E27FC236}">
                  <a16:creationId xmlns:a16="http://schemas.microsoft.com/office/drawing/2014/main" id="{325A1144-066A-4B6B-9192-1E9959B37AFE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890B1FF6-8A40-4B3A-8DB6-96837E7E8202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ACE53079-A887-41A7-ABED-7C227A03DCDF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BD424AD5-AA70-44B9-B542-1CF59F0327F3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1" name="5">
              <a:extLst>
                <a:ext uri="{FF2B5EF4-FFF2-40B4-BE49-F238E27FC236}">
                  <a16:creationId xmlns:a16="http://schemas.microsoft.com/office/drawing/2014/main" id="{9969F064-9809-4C48-82F0-888EF4BAABE5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accent2">
                      <a:lumMod val="75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2800" dirty="0">
                <a:solidFill>
                  <a:schemeClr val="accent2">
                    <a:lumMod val="75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5">
              <a:extLst>
                <a:ext uri="{FF2B5EF4-FFF2-40B4-BE49-F238E27FC236}">
                  <a16:creationId xmlns:a16="http://schemas.microsoft.com/office/drawing/2014/main" id="{31DB419F-06E3-4809-8A2F-E19274C72EEF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BA81BBA9-81BB-827C-6F76-1FD1CAB75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636" y="990600"/>
            <a:ext cx="4340728" cy="221913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41522256-7131-D14C-AE13-CDAF4E9E8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6" y="2740396"/>
            <a:ext cx="11838214" cy="1882404"/>
          </a:xfrm>
          <a:prstGeom prst="rect">
            <a:avLst/>
          </a:prstGeom>
        </p:spPr>
      </p:pic>
      <p:sp>
        <p:nvSpPr>
          <p:cNvPr id="3" name="PHẠM DUYÊN 2 - 9Slide.vn1">
            <a:extLst>
              <a:ext uri="{FF2B5EF4-FFF2-40B4-BE49-F238E27FC236}">
                <a16:creationId xmlns:a16="http://schemas.microsoft.com/office/drawing/2014/main" id="{40544C6C-62BD-6587-7F9C-A56FB7C7F54A}"/>
              </a:ext>
            </a:extLst>
          </p:cNvPr>
          <p:cNvSpPr txBox="1"/>
          <p:nvPr/>
        </p:nvSpPr>
        <p:spPr>
          <a:xfrm>
            <a:off x="5283919" y="4549914"/>
            <a:ext cx="1624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2E2C42"/>
                </a:solidFill>
                <a:latin typeface="+mj-lt"/>
              </a:rPr>
              <a:t>Tiết 1  </a:t>
            </a:r>
          </a:p>
        </p:txBody>
      </p:sp>
    </p:spTree>
    <p:extLst>
      <p:ext uri="{BB962C8B-B14F-4D97-AF65-F5344CB8AC3E}">
        <p14:creationId xmlns:p14="http://schemas.microsoft.com/office/powerpoint/2010/main" val="1759122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8757557E-89EA-33BF-8BEE-DFD4B3792A1D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BA1FB3-A7D5-9B56-BEF6-AD926D30201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0334146-3AD7-832B-9EE4-2561F19FE34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E9EB93A-C987-03EE-63F8-35BB294D920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BA857D5-B67E-7047-83CA-72FEC4CB627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83F26056-8B77-00DD-9DAC-844294293F96}"/>
              </a:ext>
            </a:extLst>
          </p:cNvPr>
          <p:cNvGrpSpPr/>
          <p:nvPr/>
        </p:nvGrpSpPr>
        <p:grpSpPr>
          <a:xfrm>
            <a:off x="1371600" y="2213834"/>
            <a:ext cx="3219450" cy="2237276"/>
            <a:chOff x="8842375" y="2479708"/>
            <a:chExt cx="2133600" cy="1482692"/>
          </a:xfrm>
        </p:grpSpPr>
        <p:sp>
          <p:nvSpPr>
            <p:cNvPr id="8" name="PHẠM DUYÊN 1 - 9Slide.vn">
              <a:extLst>
                <a:ext uri="{FF2B5EF4-FFF2-40B4-BE49-F238E27FC236}">
                  <a16:creationId xmlns:a16="http://schemas.microsoft.com/office/drawing/2014/main" id="{095D4A38-6AE0-2ED8-E47B-682E3250D59D}"/>
                </a:ext>
              </a:extLst>
            </p:cNvPr>
            <p:cNvSpPr/>
            <p:nvPr/>
          </p:nvSpPr>
          <p:spPr>
            <a:xfrm>
              <a:off x="8842375" y="2479708"/>
              <a:ext cx="2133600" cy="1482692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623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3623 h 10000"/>
                <a:gd name="connsiteX0" fmla="*/ 0 w 10000"/>
                <a:gd name="connsiteY0" fmla="*/ 3864 h 10241"/>
                <a:gd name="connsiteX1" fmla="*/ 7098 w 10000"/>
                <a:gd name="connsiteY1" fmla="*/ 0 h 10241"/>
                <a:gd name="connsiteX2" fmla="*/ 10000 w 10000"/>
                <a:gd name="connsiteY2" fmla="*/ 10241 h 10241"/>
                <a:gd name="connsiteX3" fmla="*/ 0 w 10000"/>
                <a:gd name="connsiteY3" fmla="*/ 10241 h 10241"/>
                <a:gd name="connsiteX4" fmla="*/ 0 w 10000"/>
                <a:gd name="connsiteY4" fmla="*/ 3864 h 1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241">
                  <a:moveTo>
                    <a:pt x="0" y="3864"/>
                  </a:moveTo>
                  <a:lnTo>
                    <a:pt x="7098" y="0"/>
                  </a:lnTo>
                  <a:lnTo>
                    <a:pt x="10000" y="10241"/>
                  </a:lnTo>
                  <a:lnTo>
                    <a:pt x="0" y="10241"/>
                  </a:lnTo>
                  <a:lnTo>
                    <a:pt x="0" y="386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PHẠM DUYÊN 2 - 9Slide.vn">
              <a:extLst>
                <a:ext uri="{FF2B5EF4-FFF2-40B4-BE49-F238E27FC236}">
                  <a16:creationId xmlns:a16="http://schemas.microsoft.com/office/drawing/2014/main" id="{FE9B56CA-7830-88AB-89D6-D53600D9D7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48725" y="2495550"/>
              <a:ext cx="1508125" cy="14668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7C32B490-51A6-1195-4A91-8FE93A5366C9}"/>
              </a:ext>
            </a:extLst>
          </p:cNvPr>
          <p:cNvSpPr txBox="1"/>
          <p:nvPr/>
        </p:nvSpPr>
        <p:spPr>
          <a:xfrm>
            <a:off x="3400878" y="1636211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B</a:t>
            </a: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988E08AD-791C-F062-E0AD-9761ED3F7B04}"/>
              </a:ext>
            </a:extLst>
          </p:cNvPr>
          <p:cNvSpPr txBox="1"/>
          <p:nvPr/>
        </p:nvSpPr>
        <p:spPr>
          <a:xfrm>
            <a:off x="4444237" y="4425305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C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420FE4D8-8EA7-F062-0269-BDC9B171B7AE}"/>
              </a:ext>
            </a:extLst>
          </p:cNvPr>
          <p:cNvSpPr txBox="1"/>
          <p:nvPr/>
        </p:nvSpPr>
        <p:spPr>
          <a:xfrm>
            <a:off x="803334" y="4425305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D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3E7608AE-427A-063A-8FF1-5CC80DF8BB6F}"/>
              </a:ext>
            </a:extLst>
          </p:cNvPr>
          <p:cNvSpPr txBox="1"/>
          <p:nvPr/>
        </p:nvSpPr>
        <p:spPr>
          <a:xfrm>
            <a:off x="803334" y="2696933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A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F2ADFE40-4EA3-0B6E-1595-FA47A4822DA6}"/>
              </a:ext>
            </a:extLst>
          </p:cNvPr>
          <p:cNvSpPr txBox="1"/>
          <p:nvPr/>
        </p:nvSpPr>
        <p:spPr>
          <a:xfrm>
            <a:off x="1800679" y="2088854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 cm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700911FB-4234-B65E-6B89-75A4020FFB80}"/>
              </a:ext>
            </a:extLst>
          </p:cNvPr>
          <p:cNvSpPr txBox="1"/>
          <p:nvPr/>
        </p:nvSpPr>
        <p:spPr>
          <a:xfrm>
            <a:off x="4094432" y="2777141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 cm</a:t>
            </a:r>
          </a:p>
        </p:txBody>
      </p: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F156DB83-CDCD-2E6D-0F37-6902BDA37A2F}"/>
              </a:ext>
            </a:extLst>
          </p:cNvPr>
          <p:cNvSpPr txBox="1"/>
          <p:nvPr/>
        </p:nvSpPr>
        <p:spPr>
          <a:xfrm>
            <a:off x="2604949" y="4505513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 cm</a:t>
            </a:r>
          </a:p>
        </p:txBody>
      </p:sp>
      <p:sp>
        <p:nvSpPr>
          <p:cNvPr id="17" name="PHẠM DUYÊN 10 - 9Slide.vn">
            <a:extLst>
              <a:ext uri="{FF2B5EF4-FFF2-40B4-BE49-F238E27FC236}">
                <a16:creationId xmlns:a16="http://schemas.microsoft.com/office/drawing/2014/main" id="{8AEB8713-99C6-3761-9F9C-71BD717D9379}"/>
              </a:ext>
            </a:extLst>
          </p:cNvPr>
          <p:cNvSpPr txBox="1"/>
          <p:nvPr/>
        </p:nvSpPr>
        <p:spPr>
          <a:xfrm>
            <a:off x="410895" y="3521850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2 cm</a:t>
            </a:r>
          </a:p>
        </p:txBody>
      </p:sp>
      <p:sp>
        <p:nvSpPr>
          <p:cNvPr id="18" name="PHẠM DUYÊN 11 - 9Slide.vn">
            <a:extLst>
              <a:ext uri="{FF2B5EF4-FFF2-40B4-BE49-F238E27FC236}">
                <a16:creationId xmlns:a16="http://schemas.microsoft.com/office/drawing/2014/main" id="{4E34DAD9-4721-1042-CC2E-2E95A95CDC5E}"/>
              </a:ext>
            </a:extLst>
          </p:cNvPr>
          <p:cNvSpPr txBox="1"/>
          <p:nvPr/>
        </p:nvSpPr>
        <p:spPr>
          <a:xfrm>
            <a:off x="2604949" y="3300361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 cm</a:t>
            </a: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E93F8540-93B3-AB25-D31A-56A4161C5312}"/>
              </a:ext>
            </a:extLst>
          </p:cNvPr>
          <p:cNvSpPr txBox="1"/>
          <p:nvPr/>
        </p:nvSpPr>
        <p:spPr>
          <a:xfrm>
            <a:off x="1279234" y="486842"/>
            <a:ext cx="10302454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vi-VN" sz="3600" b="1" spc="-113">
                <a:solidFill>
                  <a:schemeClr val="accent2">
                    <a:lumMod val="50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b) Tính chu vi hình tứ giác ABCD.</a:t>
            </a:r>
          </a:p>
        </p:txBody>
      </p:sp>
      <p:sp>
        <p:nvSpPr>
          <p:cNvPr id="21" name="PHẠM DUYÊN 13 - 9Slide.vn">
            <a:extLst>
              <a:ext uri="{FF2B5EF4-FFF2-40B4-BE49-F238E27FC236}">
                <a16:creationId xmlns:a16="http://schemas.microsoft.com/office/drawing/2014/main" id="{5536E8DE-AD11-9C0B-D911-2335AF3AAAD0}"/>
              </a:ext>
            </a:extLst>
          </p:cNvPr>
          <p:cNvSpPr/>
          <p:nvPr/>
        </p:nvSpPr>
        <p:spPr>
          <a:xfrm>
            <a:off x="5357577" y="1783031"/>
            <a:ext cx="6186723" cy="3067472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srgbClr val="839A4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HẠM DUYÊN 14 - 9Slide.vn">
            <a:extLst>
              <a:ext uri="{FF2B5EF4-FFF2-40B4-BE49-F238E27FC236}">
                <a16:creationId xmlns:a16="http://schemas.microsoft.com/office/drawing/2014/main" id="{04C98FB3-A013-B9A4-BF94-8CB4EEC11CE8}"/>
              </a:ext>
            </a:extLst>
          </p:cNvPr>
          <p:cNvSpPr txBox="1"/>
          <p:nvPr/>
        </p:nvSpPr>
        <p:spPr>
          <a:xfrm>
            <a:off x="7618181" y="1981321"/>
            <a:ext cx="1665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-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Bài giải</a:t>
            </a:r>
          </a:p>
        </p:txBody>
      </p:sp>
      <p:sp>
        <p:nvSpPr>
          <p:cNvPr id="23" name="PHẠM DUYÊN 15 - 9Slide.vn">
            <a:extLst>
              <a:ext uri="{FF2B5EF4-FFF2-40B4-BE49-F238E27FC236}">
                <a16:creationId xmlns:a16="http://schemas.microsoft.com/office/drawing/2014/main" id="{02C97DA1-C641-3347-BE60-A22A37DC4197}"/>
              </a:ext>
            </a:extLst>
          </p:cNvPr>
          <p:cNvSpPr txBox="1"/>
          <p:nvPr/>
        </p:nvSpPr>
        <p:spPr>
          <a:xfrm>
            <a:off x="5715000" y="2686141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-140"/>
              <a:t>Chu vi hình tứ giác ABCD là:</a:t>
            </a:r>
            <a:endParaRPr lang="en-US" sz="3600" b="1" spc="-14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PHẠM DUYÊN 16 - 9Slide.vn">
            <a:extLst>
              <a:ext uri="{FF2B5EF4-FFF2-40B4-BE49-F238E27FC236}">
                <a16:creationId xmlns:a16="http://schemas.microsoft.com/office/drawing/2014/main" id="{75EF6676-F3D8-9204-F58A-AFDBF3FF45F3}"/>
              </a:ext>
            </a:extLst>
          </p:cNvPr>
          <p:cNvSpPr txBox="1"/>
          <p:nvPr/>
        </p:nvSpPr>
        <p:spPr>
          <a:xfrm>
            <a:off x="6400800" y="339096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3 + 3 + 4 + 2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 =</a:t>
            </a:r>
          </a:p>
        </p:txBody>
      </p:sp>
      <p:sp>
        <p:nvSpPr>
          <p:cNvPr id="26" name="PHẠM DUYÊN 17 - 9Slide.vn">
            <a:extLst>
              <a:ext uri="{FF2B5EF4-FFF2-40B4-BE49-F238E27FC236}">
                <a16:creationId xmlns:a16="http://schemas.microsoft.com/office/drawing/2014/main" id="{34F338AE-2C02-8DFA-EA00-41D6ED8B19CD}"/>
              </a:ext>
            </a:extLst>
          </p:cNvPr>
          <p:cNvSpPr txBox="1"/>
          <p:nvPr/>
        </p:nvSpPr>
        <p:spPr>
          <a:xfrm>
            <a:off x="9432938" y="3390961"/>
            <a:ext cx="169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-100">
                <a:solidFill>
                  <a:schemeClr val="accent6"/>
                </a:solidFill>
                <a:latin typeface="+mj-lt"/>
              </a:rPr>
              <a:t>12</a:t>
            </a:r>
            <a:r>
              <a:rPr lang="en-US" sz="3600" spc="-1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(cm)</a:t>
            </a:r>
          </a:p>
        </p:txBody>
      </p:sp>
    </p:spTree>
    <p:extLst>
      <p:ext uri="{BB962C8B-B14F-4D97-AF65-F5344CB8AC3E}">
        <p14:creationId xmlns:p14="http://schemas.microsoft.com/office/powerpoint/2010/main" val="3076589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79F9EA8-16E2-6522-E64C-3EDE9ACCFDA9}"/>
              </a:ext>
            </a:extLst>
          </p:cNvPr>
          <p:cNvSpPr txBox="1"/>
          <p:nvPr/>
        </p:nvSpPr>
        <p:spPr>
          <a:xfrm>
            <a:off x="1219200" y="487102"/>
            <a:ext cx="10362488" cy="1926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vi-VN" sz="36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c)</a:t>
            </a:r>
          </a:p>
          <a:p>
            <a:pPr algn="just">
              <a:lnSpc>
                <a:spcPct val="113000"/>
              </a:lnSpc>
            </a:pPr>
            <a:r>
              <a:rPr lang="vi-VN" sz="3600" b="1" spc="-113">
                <a:solidFill>
                  <a:schemeClr val="accent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Tổng chu vi của các hình tam giác ABD và BCD</a:t>
            </a:r>
            <a:r>
              <a:rPr lang="vi-VN" sz="36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hơn </a:t>
            </a:r>
            <a:r>
              <a:rPr lang="vi-VN" sz="3600" b="1" spc="-113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chu vi hình tứ giác ABCD</a:t>
            </a:r>
            <a:r>
              <a:rPr lang="vi-VN" sz="36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en-US" sz="36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36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cm.</a:t>
            </a: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4E9A3565-FC71-9619-5521-64491A175E04}"/>
              </a:ext>
            </a:extLst>
          </p:cNvPr>
          <p:cNvGrpSpPr/>
          <p:nvPr/>
        </p:nvGrpSpPr>
        <p:grpSpPr>
          <a:xfrm>
            <a:off x="1850261" y="492714"/>
            <a:ext cx="1325265" cy="715089"/>
            <a:chOff x="1167179" y="447651"/>
            <a:chExt cx="1325265" cy="715089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69B01416-C59D-D0A9-627A-50B521456060}"/>
                </a:ext>
              </a:extLst>
            </p:cNvPr>
            <p:cNvSpPr/>
            <p:nvPr/>
          </p:nvSpPr>
          <p:spPr>
            <a:xfrm>
              <a:off x="1167179" y="510012"/>
              <a:ext cx="840642" cy="590366"/>
            </a:xfrm>
            <a:prstGeom prst="roundRect">
              <a:avLst/>
            </a:prstGeom>
            <a:gradFill flip="none" rotWithShape="1">
              <a:gsLst>
                <a:gs pos="22000">
                  <a:schemeClr val="accent2">
                    <a:lumMod val="50000"/>
                  </a:schemeClr>
                </a:gs>
                <a:gs pos="87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3600" kern="0">
                <a:solidFill>
                  <a:srgbClr val="FC8C05"/>
                </a:solidFill>
              </a:endParaRPr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9F5F8CBD-8867-A300-F455-4E8102E5D52D}"/>
                </a:ext>
              </a:extLst>
            </p:cNvPr>
            <p:cNvSpPr txBox="1"/>
            <p:nvPr/>
          </p:nvSpPr>
          <p:spPr>
            <a:xfrm>
              <a:off x="1200045" y="447651"/>
              <a:ext cx="777401" cy="715089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18293EB5-0E7D-DE21-10AE-71F74F121BB8}"/>
                </a:ext>
              </a:extLst>
            </p:cNvPr>
            <p:cNvSpPr txBox="1"/>
            <p:nvPr/>
          </p:nvSpPr>
          <p:spPr>
            <a:xfrm>
              <a:off x="2039838" y="460152"/>
              <a:ext cx="452606" cy="69008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B71D4E07-6D77-C06A-1B65-EFB9D3D24426}"/>
              </a:ext>
            </a:extLst>
          </p:cNvPr>
          <p:cNvSpPr/>
          <p:nvPr/>
        </p:nvSpPr>
        <p:spPr>
          <a:xfrm>
            <a:off x="6584733" y="1758406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D69176CB-06AF-2B69-C231-A971F6CD40EC}"/>
              </a:ext>
            </a:extLst>
          </p:cNvPr>
          <p:cNvSpPr/>
          <p:nvPr/>
        </p:nvSpPr>
        <p:spPr>
          <a:xfrm>
            <a:off x="6648086" y="1843513"/>
            <a:ext cx="513374" cy="469866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" name="PHẠM DUYÊN 5 - 9Slide.vn">
            <a:extLst>
              <a:ext uri="{FF2B5EF4-FFF2-40B4-BE49-F238E27FC236}">
                <a16:creationId xmlns:a16="http://schemas.microsoft.com/office/drawing/2014/main" id="{077D3C5E-667B-8277-B29F-9961C5FD82BE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003C3A-EA13-9D96-3581-EC38AFC72EA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218E9C4-EFD1-524E-796C-C50C3625118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E87C2E1-551E-452E-AA22-5429EE3273C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5876D3-94C0-85EB-D060-FF0C3D86B13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4" name="PHẠM DUYÊN 6 - 9Slide.vn">
            <a:extLst>
              <a:ext uri="{FF2B5EF4-FFF2-40B4-BE49-F238E27FC236}">
                <a16:creationId xmlns:a16="http://schemas.microsoft.com/office/drawing/2014/main" id="{62CDEF3F-8CF2-B0A3-83A5-83ED6239A096}"/>
              </a:ext>
            </a:extLst>
          </p:cNvPr>
          <p:cNvGrpSpPr/>
          <p:nvPr/>
        </p:nvGrpSpPr>
        <p:grpSpPr>
          <a:xfrm>
            <a:off x="1269649" y="3168423"/>
            <a:ext cx="3219450" cy="2237276"/>
            <a:chOff x="8842375" y="2479708"/>
            <a:chExt cx="2133600" cy="1482692"/>
          </a:xfrm>
        </p:grpSpPr>
        <p:sp>
          <p:nvSpPr>
            <p:cNvPr id="15" name="PHẠM DUYÊN 1 - 9Slide.vn">
              <a:extLst>
                <a:ext uri="{FF2B5EF4-FFF2-40B4-BE49-F238E27FC236}">
                  <a16:creationId xmlns:a16="http://schemas.microsoft.com/office/drawing/2014/main" id="{6D01AAA0-C503-9FA2-D64C-8BC12A6D67E2}"/>
                </a:ext>
              </a:extLst>
            </p:cNvPr>
            <p:cNvSpPr/>
            <p:nvPr/>
          </p:nvSpPr>
          <p:spPr>
            <a:xfrm>
              <a:off x="8842375" y="2479708"/>
              <a:ext cx="2133600" cy="1482692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623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3623 h 10000"/>
                <a:gd name="connsiteX0" fmla="*/ 0 w 10000"/>
                <a:gd name="connsiteY0" fmla="*/ 3864 h 10241"/>
                <a:gd name="connsiteX1" fmla="*/ 7098 w 10000"/>
                <a:gd name="connsiteY1" fmla="*/ 0 h 10241"/>
                <a:gd name="connsiteX2" fmla="*/ 10000 w 10000"/>
                <a:gd name="connsiteY2" fmla="*/ 10241 h 10241"/>
                <a:gd name="connsiteX3" fmla="*/ 0 w 10000"/>
                <a:gd name="connsiteY3" fmla="*/ 10241 h 10241"/>
                <a:gd name="connsiteX4" fmla="*/ 0 w 10000"/>
                <a:gd name="connsiteY4" fmla="*/ 3864 h 1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241">
                  <a:moveTo>
                    <a:pt x="0" y="3864"/>
                  </a:moveTo>
                  <a:lnTo>
                    <a:pt x="7098" y="0"/>
                  </a:lnTo>
                  <a:lnTo>
                    <a:pt x="10000" y="10241"/>
                  </a:lnTo>
                  <a:lnTo>
                    <a:pt x="0" y="10241"/>
                  </a:lnTo>
                  <a:lnTo>
                    <a:pt x="0" y="386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PHẠM DUYÊN 2 - 9Slide.vn">
              <a:extLst>
                <a:ext uri="{FF2B5EF4-FFF2-40B4-BE49-F238E27FC236}">
                  <a16:creationId xmlns:a16="http://schemas.microsoft.com/office/drawing/2014/main" id="{3BBF5957-B37B-4B62-3162-EEB73D87EB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48725" y="2495550"/>
              <a:ext cx="1508125" cy="14668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87B4D297-395E-7D75-22CE-F2AF17B4D80F}"/>
              </a:ext>
            </a:extLst>
          </p:cNvPr>
          <p:cNvSpPr txBox="1"/>
          <p:nvPr/>
        </p:nvSpPr>
        <p:spPr>
          <a:xfrm>
            <a:off x="3298927" y="2590800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B</a:t>
            </a:r>
          </a:p>
        </p:txBody>
      </p: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9EEEF1AA-E127-FC02-8B5E-F512618130D4}"/>
              </a:ext>
            </a:extLst>
          </p:cNvPr>
          <p:cNvSpPr txBox="1"/>
          <p:nvPr/>
        </p:nvSpPr>
        <p:spPr>
          <a:xfrm>
            <a:off x="4342286" y="5379894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C</a:t>
            </a:r>
          </a:p>
        </p:txBody>
      </p:sp>
      <p:sp>
        <p:nvSpPr>
          <p:cNvPr id="19" name="PHẠM DUYÊN 9 - 9Slide.vn">
            <a:extLst>
              <a:ext uri="{FF2B5EF4-FFF2-40B4-BE49-F238E27FC236}">
                <a16:creationId xmlns:a16="http://schemas.microsoft.com/office/drawing/2014/main" id="{DDFAE27A-AF9B-2248-F8BD-F0223E5F58E4}"/>
              </a:ext>
            </a:extLst>
          </p:cNvPr>
          <p:cNvSpPr txBox="1"/>
          <p:nvPr/>
        </p:nvSpPr>
        <p:spPr>
          <a:xfrm>
            <a:off x="701383" y="5379894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D</a:t>
            </a:r>
          </a:p>
        </p:txBody>
      </p:sp>
      <p:sp>
        <p:nvSpPr>
          <p:cNvPr id="20" name="PHẠM DUYÊN 10 - 9Slide.vn">
            <a:extLst>
              <a:ext uri="{FF2B5EF4-FFF2-40B4-BE49-F238E27FC236}">
                <a16:creationId xmlns:a16="http://schemas.microsoft.com/office/drawing/2014/main" id="{D181E52D-DBCF-E2FB-27BC-5D1BAB447A52}"/>
              </a:ext>
            </a:extLst>
          </p:cNvPr>
          <p:cNvSpPr txBox="1"/>
          <p:nvPr/>
        </p:nvSpPr>
        <p:spPr>
          <a:xfrm>
            <a:off x="701383" y="3651522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A</a:t>
            </a:r>
          </a:p>
        </p:txBody>
      </p:sp>
      <p:sp>
        <p:nvSpPr>
          <p:cNvPr id="21" name="PHẠM DUYÊN 11 - 9Slide.vn">
            <a:extLst>
              <a:ext uri="{FF2B5EF4-FFF2-40B4-BE49-F238E27FC236}">
                <a16:creationId xmlns:a16="http://schemas.microsoft.com/office/drawing/2014/main" id="{BE8ACB6C-B1C1-9EAE-FB2F-52F631935EA7}"/>
              </a:ext>
            </a:extLst>
          </p:cNvPr>
          <p:cNvSpPr txBox="1"/>
          <p:nvPr/>
        </p:nvSpPr>
        <p:spPr>
          <a:xfrm>
            <a:off x="1698728" y="3043443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 cm</a:t>
            </a:r>
          </a:p>
        </p:txBody>
      </p:sp>
      <p:sp>
        <p:nvSpPr>
          <p:cNvPr id="22" name="PHẠM DUYÊN 12 - 9Slide.vn">
            <a:extLst>
              <a:ext uri="{FF2B5EF4-FFF2-40B4-BE49-F238E27FC236}">
                <a16:creationId xmlns:a16="http://schemas.microsoft.com/office/drawing/2014/main" id="{655EB6A8-5D41-39A3-9214-37E95F84DACE}"/>
              </a:ext>
            </a:extLst>
          </p:cNvPr>
          <p:cNvSpPr txBox="1"/>
          <p:nvPr/>
        </p:nvSpPr>
        <p:spPr>
          <a:xfrm>
            <a:off x="3992481" y="3731730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 cm</a:t>
            </a:r>
          </a:p>
        </p:txBody>
      </p:sp>
      <p:sp>
        <p:nvSpPr>
          <p:cNvPr id="23" name="PHẠM DUYÊN 13 - 9Slide.vn">
            <a:extLst>
              <a:ext uri="{FF2B5EF4-FFF2-40B4-BE49-F238E27FC236}">
                <a16:creationId xmlns:a16="http://schemas.microsoft.com/office/drawing/2014/main" id="{977CBF3C-90DA-F297-FD54-C75C8CCB9C3B}"/>
              </a:ext>
            </a:extLst>
          </p:cNvPr>
          <p:cNvSpPr txBox="1"/>
          <p:nvPr/>
        </p:nvSpPr>
        <p:spPr>
          <a:xfrm>
            <a:off x="2502998" y="5460102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 cm</a:t>
            </a:r>
          </a:p>
        </p:txBody>
      </p:sp>
      <p:sp>
        <p:nvSpPr>
          <p:cNvPr id="24" name="PHẠM DUYÊN 14 - 9Slide.vn">
            <a:extLst>
              <a:ext uri="{FF2B5EF4-FFF2-40B4-BE49-F238E27FC236}">
                <a16:creationId xmlns:a16="http://schemas.microsoft.com/office/drawing/2014/main" id="{703660F9-7B44-293E-6658-154821BA5AFF}"/>
              </a:ext>
            </a:extLst>
          </p:cNvPr>
          <p:cNvSpPr txBox="1"/>
          <p:nvPr/>
        </p:nvSpPr>
        <p:spPr>
          <a:xfrm>
            <a:off x="308944" y="4476439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2 cm</a:t>
            </a:r>
          </a:p>
        </p:txBody>
      </p:sp>
      <p:sp>
        <p:nvSpPr>
          <p:cNvPr id="25" name="PHẠM DUYÊN 15 - 9Slide.vn">
            <a:extLst>
              <a:ext uri="{FF2B5EF4-FFF2-40B4-BE49-F238E27FC236}">
                <a16:creationId xmlns:a16="http://schemas.microsoft.com/office/drawing/2014/main" id="{0AB0A78C-7A1F-9179-19A8-B17B82E48178}"/>
              </a:ext>
            </a:extLst>
          </p:cNvPr>
          <p:cNvSpPr txBox="1"/>
          <p:nvPr/>
        </p:nvSpPr>
        <p:spPr>
          <a:xfrm>
            <a:off x="2502998" y="4254950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 cm</a:t>
            </a:r>
          </a:p>
        </p:txBody>
      </p:sp>
      <p:sp>
        <p:nvSpPr>
          <p:cNvPr id="26" name="PHẠM DUYÊN 16 - 9Slide.vn">
            <a:extLst>
              <a:ext uri="{FF2B5EF4-FFF2-40B4-BE49-F238E27FC236}">
                <a16:creationId xmlns:a16="http://schemas.microsoft.com/office/drawing/2014/main" id="{CE47991F-AA72-8645-D835-53D9C26A0C50}"/>
              </a:ext>
            </a:extLst>
          </p:cNvPr>
          <p:cNvSpPr/>
          <p:nvPr/>
        </p:nvSpPr>
        <p:spPr>
          <a:xfrm>
            <a:off x="5125574" y="2721429"/>
            <a:ext cx="6456114" cy="3222171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srgbClr val="839A4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HẠM DUYÊN 17 - 9Slide.vn">
            <a:extLst>
              <a:ext uri="{FF2B5EF4-FFF2-40B4-BE49-F238E27FC236}">
                <a16:creationId xmlns:a16="http://schemas.microsoft.com/office/drawing/2014/main" id="{9A783DCC-A173-4D25-81A7-8DC056A58551}"/>
              </a:ext>
            </a:extLst>
          </p:cNvPr>
          <p:cNvSpPr txBox="1"/>
          <p:nvPr/>
        </p:nvSpPr>
        <p:spPr>
          <a:xfrm>
            <a:off x="7597074" y="2784157"/>
            <a:ext cx="1665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pc="-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Bài giải</a:t>
            </a:r>
          </a:p>
        </p:txBody>
      </p:sp>
      <p:sp>
        <p:nvSpPr>
          <p:cNvPr id="28" name="PHẠM DUYÊN 18 - 9Slide.vn">
            <a:extLst>
              <a:ext uri="{FF2B5EF4-FFF2-40B4-BE49-F238E27FC236}">
                <a16:creationId xmlns:a16="http://schemas.microsoft.com/office/drawing/2014/main" id="{B1C8416A-66F9-FAA3-8EA9-E7032949772C}"/>
              </a:ext>
            </a:extLst>
          </p:cNvPr>
          <p:cNvSpPr txBox="1"/>
          <p:nvPr/>
        </p:nvSpPr>
        <p:spPr>
          <a:xfrm>
            <a:off x="5486400" y="3317557"/>
            <a:ext cx="5867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140"/>
              <a:t>Tổng chu vi hình tam giác ABD và BCD là:</a:t>
            </a:r>
            <a:endParaRPr lang="en-US" sz="2600" b="1" spc="-14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PHẠM DUYÊN 19 - 9Slide.vn">
            <a:extLst>
              <a:ext uri="{FF2B5EF4-FFF2-40B4-BE49-F238E27FC236}">
                <a16:creationId xmlns:a16="http://schemas.microsoft.com/office/drawing/2014/main" id="{5F02E4C4-7559-35F9-67F0-60451C647A7F}"/>
              </a:ext>
            </a:extLst>
          </p:cNvPr>
          <p:cNvSpPr txBox="1"/>
          <p:nvPr/>
        </p:nvSpPr>
        <p:spPr>
          <a:xfrm>
            <a:off x="7066247" y="3844587"/>
            <a:ext cx="14382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latin typeface="+mj-lt"/>
              </a:rPr>
              <a:t>9 + 11 =</a:t>
            </a:r>
            <a:endParaRPr lang="en-US" sz="2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0" name="PHẠM DUYÊN 20 - 9Slide.vn">
            <a:extLst>
              <a:ext uri="{FF2B5EF4-FFF2-40B4-BE49-F238E27FC236}">
                <a16:creationId xmlns:a16="http://schemas.microsoft.com/office/drawing/2014/main" id="{2299D374-0729-68F5-52E7-5E696085D3B7}"/>
              </a:ext>
            </a:extLst>
          </p:cNvPr>
          <p:cNvSpPr txBox="1"/>
          <p:nvPr/>
        </p:nvSpPr>
        <p:spPr>
          <a:xfrm>
            <a:off x="8200458" y="3844587"/>
            <a:ext cx="1248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spc="-100">
                <a:solidFill>
                  <a:schemeClr val="accent6"/>
                </a:solidFill>
                <a:latin typeface="+mj-lt"/>
              </a:rPr>
              <a:t>20</a:t>
            </a:r>
            <a:r>
              <a:rPr lang="en-US" sz="2600" spc="-1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(cm)</a:t>
            </a:r>
          </a:p>
        </p:txBody>
      </p:sp>
      <p:sp>
        <p:nvSpPr>
          <p:cNvPr id="31" name="PHẠM DUYÊN 21 - 9Slide.vn">
            <a:extLst>
              <a:ext uri="{FF2B5EF4-FFF2-40B4-BE49-F238E27FC236}">
                <a16:creationId xmlns:a16="http://schemas.microsoft.com/office/drawing/2014/main" id="{EE4029F2-4B12-0CD3-70F0-56957453E1CF}"/>
              </a:ext>
            </a:extLst>
          </p:cNvPr>
          <p:cNvSpPr txBox="1"/>
          <p:nvPr/>
        </p:nvSpPr>
        <p:spPr>
          <a:xfrm>
            <a:off x="5486400" y="4371617"/>
            <a:ext cx="5867400" cy="91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800" b="1" spc="-140"/>
            </a:lvl1pPr>
          </a:lstStyle>
          <a:p>
            <a:pPr>
              <a:lnSpc>
                <a:spcPct val="106000"/>
              </a:lnSpc>
            </a:pPr>
            <a:r>
              <a:rPr lang="vi-VN" sz="2600"/>
              <a:t>Tổng chu vi của các hình tam giác ABD và BCD hơn chu vi hình tứ giác ABCD là</a:t>
            </a:r>
            <a:r>
              <a:rPr lang="en-US" sz="2600"/>
              <a:t>: </a:t>
            </a:r>
          </a:p>
        </p:txBody>
      </p:sp>
      <p:sp>
        <p:nvSpPr>
          <p:cNvPr id="32" name="PHẠM DUYÊN 22 - 9Slide.vn">
            <a:extLst>
              <a:ext uri="{FF2B5EF4-FFF2-40B4-BE49-F238E27FC236}">
                <a16:creationId xmlns:a16="http://schemas.microsoft.com/office/drawing/2014/main" id="{7D64AB58-0478-1BC3-2BEA-540C3501BFA9}"/>
              </a:ext>
            </a:extLst>
          </p:cNvPr>
          <p:cNvSpPr txBox="1"/>
          <p:nvPr/>
        </p:nvSpPr>
        <p:spPr>
          <a:xfrm>
            <a:off x="7066247" y="5298757"/>
            <a:ext cx="16967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latin typeface="+mj-lt"/>
              </a:rPr>
              <a:t>20 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600">
                <a:latin typeface="+mj-lt"/>
              </a:rPr>
              <a:t> 12</a:t>
            </a:r>
            <a:r>
              <a:rPr lang="en-US" sz="2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=</a:t>
            </a:r>
          </a:p>
        </p:txBody>
      </p:sp>
      <p:sp>
        <p:nvSpPr>
          <p:cNvPr id="33" name="PHẠM DUYÊN 23 - 9Slide.vn">
            <a:extLst>
              <a:ext uri="{FF2B5EF4-FFF2-40B4-BE49-F238E27FC236}">
                <a16:creationId xmlns:a16="http://schemas.microsoft.com/office/drawing/2014/main" id="{7B6328A7-C07E-A10B-AA61-CCF69190835C}"/>
              </a:ext>
            </a:extLst>
          </p:cNvPr>
          <p:cNvSpPr txBox="1"/>
          <p:nvPr/>
        </p:nvSpPr>
        <p:spPr>
          <a:xfrm>
            <a:off x="8534400" y="5298757"/>
            <a:ext cx="106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spc="-100">
                <a:solidFill>
                  <a:schemeClr val="accent6"/>
                </a:solidFill>
                <a:latin typeface="+mj-lt"/>
              </a:rPr>
              <a:t>8</a:t>
            </a:r>
            <a:r>
              <a:rPr lang="en-US" sz="2600" spc="-1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(cm)</a:t>
            </a:r>
          </a:p>
        </p:txBody>
      </p:sp>
    </p:spTree>
    <p:extLst>
      <p:ext uri="{BB962C8B-B14F-4D97-AF65-F5344CB8AC3E}">
        <p14:creationId xmlns:p14="http://schemas.microsoft.com/office/powerpoint/2010/main" val="2782996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D53FCB6A-116A-DB27-77F4-40258EF9E6DF}"/>
              </a:ext>
            </a:extLst>
          </p:cNvPr>
          <p:cNvSpPr txBox="1"/>
          <p:nvPr/>
        </p:nvSpPr>
        <p:spPr>
          <a:xfrm>
            <a:off x="474652" y="484738"/>
            <a:ext cx="111239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algn="just"/>
            <a:r>
              <a:rPr lang="vi-VN" sz="44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mảnh đất hình chữ nhật có chiều rộng </a:t>
            </a:r>
            <a:r>
              <a:rPr lang="vi-VN" sz="4400" spc="-113">
                <a:solidFill>
                  <a:schemeClr val="accent6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m</a:t>
            </a:r>
            <a:r>
              <a:rPr lang="vi-VN" sz="44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chiều dài </a:t>
            </a:r>
            <a:r>
              <a:rPr lang="vi-VN" sz="4400" spc="-113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vi-VN" sz="44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chiều rộng </a:t>
            </a:r>
            <a:r>
              <a:rPr lang="vi-VN" sz="4400" spc="-113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m</a:t>
            </a:r>
            <a:r>
              <a:rPr lang="vi-VN" sz="44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Tính chu vi mảnh đất đó.</a:t>
            </a: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1D7E2306-CEA1-CDAA-EC52-89D243C9E9B8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8DA9C42-3EC1-F284-D35B-117899D05C4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849171-6F07-9907-B4B8-8B55EA6AD3D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AA61BA7-17DF-237B-A134-CFB67C2032E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A12006-EDBA-1C14-C652-31F8B0AF416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1DF00721-E03D-4697-2B7B-010A14329A73}"/>
              </a:ext>
            </a:extLst>
          </p:cNvPr>
          <p:cNvSpPr txBox="1"/>
          <p:nvPr/>
        </p:nvSpPr>
        <p:spPr>
          <a:xfrm>
            <a:off x="5100375" y="2819400"/>
            <a:ext cx="1991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>
                <a:solidFill>
                  <a:schemeClr val="accent5"/>
                </a:solidFill>
                <a:latin typeface="+mj-lt"/>
              </a:rPr>
              <a:t>Tóm tắt</a:t>
            </a:r>
          </a:p>
        </p:txBody>
      </p:sp>
      <p:sp>
        <p:nvSpPr>
          <p:cNvPr id="16" name="PHẠM DUYÊN 4 - 9Slide.vn">
            <a:extLst>
              <a:ext uri="{FF2B5EF4-FFF2-40B4-BE49-F238E27FC236}">
                <a16:creationId xmlns:a16="http://schemas.microsoft.com/office/drawing/2014/main" id="{B089A85C-BBD3-D314-C18E-03EA22F81B23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276601" y="3657927"/>
            <a:ext cx="2769589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</a:rPr>
              <a:t>Chiều rộng:</a:t>
            </a:r>
          </a:p>
        </p:txBody>
      </p:sp>
      <p:sp>
        <p:nvSpPr>
          <p:cNvPr id="17" name="PHẠM DUYÊN 5 - 9Slide.vn">
            <a:extLst>
              <a:ext uri="{FF2B5EF4-FFF2-40B4-BE49-F238E27FC236}">
                <a16:creationId xmlns:a16="http://schemas.microsoft.com/office/drawing/2014/main" id="{7F573260-6071-E784-E5DF-AF04BB72F7E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5791201" y="3657927"/>
            <a:ext cx="1354625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+mj-lt"/>
              </a:rPr>
              <a:t>8 </a:t>
            </a:r>
            <a:r>
              <a:rPr lang="en-US" sz="3600" b="1">
                <a:solidFill>
                  <a:srgbClr val="333333"/>
                </a:solidFill>
              </a:rPr>
              <a:t>m</a:t>
            </a: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3A687842-5075-B12C-04DB-5482EFCB758C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276600" y="4405119"/>
            <a:ext cx="5698025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</a:rPr>
              <a:t>Chiều dài hơn chiều rộng:</a:t>
            </a:r>
          </a:p>
        </p:txBody>
      </p:sp>
      <p:sp>
        <p:nvSpPr>
          <p:cNvPr id="19" name="PHẠM DUYÊN 7 - 9Slide.vn">
            <a:extLst>
              <a:ext uri="{FF2B5EF4-FFF2-40B4-BE49-F238E27FC236}">
                <a16:creationId xmlns:a16="http://schemas.microsoft.com/office/drawing/2014/main" id="{FB73280C-503A-E915-7BC4-B6E25FED85DE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8669826" y="4405119"/>
            <a:ext cx="1447800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+mj-lt"/>
              </a:rPr>
              <a:t>6 </a:t>
            </a:r>
            <a:r>
              <a:rPr lang="en-US" sz="3600" b="1">
                <a:solidFill>
                  <a:srgbClr val="333333"/>
                </a:solidFill>
              </a:rPr>
              <a:t>m</a:t>
            </a:r>
          </a:p>
        </p:txBody>
      </p:sp>
      <p:sp>
        <p:nvSpPr>
          <p:cNvPr id="20" name="PHẠM DUYÊN 8 - 9Slide.vn">
            <a:extLst>
              <a:ext uri="{FF2B5EF4-FFF2-40B4-BE49-F238E27FC236}">
                <a16:creationId xmlns:a16="http://schemas.microsoft.com/office/drawing/2014/main" id="{E4DA0347-F963-6FF6-4285-2076B8D80BEC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4810014" y="5152311"/>
            <a:ext cx="1465071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5"/>
                </a:solidFill>
                <a:latin typeface="+mj-lt"/>
              </a:rPr>
              <a:t>...</a:t>
            </a:r>
            <a:r>
              <a:rPr lang="en-US" sz="3600" spc="-4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spc="27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3600" spc="-4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vi-VN" sz="3600" spc="-4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PHẠM DUYÊN 9 - 9Slide.vn">
            <a:extLst>
              <a:ext uri="{FF2B5EF4-FFF2-40B4-BE49-F238E27FC236}">
                <a16:creationId xmlns:a16="http://schemas.microsoft.com/office/drawing/2014/main" id="{2700F589-F685-2907-4757-9EF72D40822D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3276601" y="5152311"/>
            <a:ext cx="1778989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</a:rPr>
              <a:t>Chu vi:</a:t>
            </a:r>
          </a:p>
        </p:txBody>
      </p:sp>
    </p:spTree>
    <p:extLst>
      <p:ext uri="{BB962C8B-B14F-4D97-AF65-F5344CB8AC3E}">
        <p14:creationId xmlns:p14="http://schemas.microsoft.com/office/powerpoint/2010/main" val="2404641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8E34FB0D-4A61-4E44-4D7E-3BEF3DDC33E4}"/>
              </a:ext>
            </a:extLst>
          </p:cNvPr>
          <p:cNvSpPr/>
          <p:nvPr/>
        </p:nvSpPr>
        <p:spPr>
          <a:xfrm>
            <a:off x="2090057" y="914400"/>
            <a:ext cx="8011886" cy="4764314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srgbClr val="839A4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414FE1F4-15DC-604A-2356-35C50585B658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2398259-D350-5F5C-1313-1B8F2BB5B59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8870311-B86B-3214-090F-85C50A5B97C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B7CE3A2-41FF-21C1-AB9E-0184F92AE0E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CBBE57-E1D7-A48A-A33C-7E4921B268C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A0BDEEEA-9495-60B1-C3CB-EF6F83F0955C}"/>
              </a:ext>
            </a:extLst>
          </p:cNvPr>
          <p:cNvSpPr txBox="1"/>
          <p:nvPr/>
        </p:nvSpPr>
        <p:spPr>
          <a:xfrm>
            <a:off x="5310416" y="1132219"/>
            <a:ext cx="1665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-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Bài giải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73A6083B-154A-27E9-98AC-EC496FD78D85}"/>
              </a:ext>
            </a:extLst>
          </p:cNvPr>
          <p:cNvSpPr txBox="1"/>
          <p:nvPr/>
        </p:nvSpPr>
        <p:spPr>
          <a:xfrm>
            <a:off x="2413002" y="1873430"/>
            <a:ext cx="7569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-100">
                <a:solidFill>
                  <a:sysClr val="windowText" lastClr="000000"/>
                </a:solidFill>
              </a:rPr>
              <a:t>Chiều dài mảnh đất hình chữ nhật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HẠM DUYÊN 5 - 9Slide.vn">
                <a:extLst>
                  <a:ext uri="{FF2B5EF4-FFF2-40B4-BE49-F238E27FC236}">
                    <a16:creationId xmlns:a16="http://schemas.microsoft.com/office/drawing/2014/main" id="{254A0BCD-7DA9-6716-FEDD-35F9FADABF3B}"/>
                  </a:ext>
                </a:extLst>
              </p:cNvPr>
              <p:cNvSpPr txBox="1"/>
              <p:nvPr/>
            </p:nvSpPr>
            <p:spPr>
              <a:xfrm>
                <a:off x="4085773" y="4103852"/>
                <a:ext cx="4114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spc="-100">
                    <a:solidFill>
                      <a:sysClr val="windowText" lastClr="000000"/>
                    </a:solidFill>
                  </a:rPr>
                  <a:t>(14 + 8)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b="1" spc="-100">
                    <a:solidFill>
                      <a:sysClr val="windowText" lastClr="000000"/>
                    </a:solidFill>
                  </a:rPr>
                  <a:t> 2 =</a:t>
                </a:r>
              </a:p>
            </p:txBody>
          </p:sp>
        </mc:Choice>
        <mc:Fallback xmlns="">
          <p:sp>
            <p:nvSpPr>
              <p:cNvPr id="10" name="PHẠM DUYÊN 5 - 9Slide.vn">
                <a:extLst>
                  <a:ext uri="{FF2B5EF4-FFF2-40B4-BE49-F238E27FC236}">
                    <a16:creationId xmlns:a16="http://schemas.microsoft.com/office/drawing/2014/main" id="{254A0BCD-7DA9-6716-FEDD-35F9FADAB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773" y="4103852"/>
                <a:ext cx="4114800" cy="646331"/>
              </a:xfrm>
              <a:prstGeom prst="rect">
                <a:avLst/>
              </a:prstGeom>
              <a:blipFill>
                <a:blip r:embed="rId2"/>
                <a:stretch>
                  <a:fillRect l="-4444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89A9BEBB-3032-10F1-5F6A-F6B4162F0747}"/>
              </a:ext>
            </a:extLst>
          </p:cNvPr>
          <p:cNvSpPr txBox="1"/>
          <p:nvPr/>
        </p:nvSpPr>
        <p:spPr>
          <a:xfrm>
            <a:off x="5511801" y="4847326"/>
            <a:ext cx="3222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-100">
                <a:solidFill>
                  <a:sysClr val="windowText" lastClr="000000"/>
                </a:solidFill>
              </a:rPr>
              <a:t>Đáp số:</a:t>
            </a:r>
            <a:r>
              <a:rPr lang="en-US" sz="3600" b="1" spc="-1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b="1" spc="-100">
                <a:solidFill>
                  <a:schemeClr val="accent6"/>
                </a:solidFill>
                <a:latin typeface="+mj-lt"/>
              </a:rPr>
              <a:t>44</a:t>
            </a:r>
            <a:r>
              <a:rPr lang="en-US" sz="3600" b="1" spc="-1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b="1" spc="-100">
                <a:solidFill>
                  <a:sysClr val="windowText" lastClr="000000"/>
                </a:solidFill>
              </a:rPr>
              <a:t>m.</a:t>
            </a: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AAE8828F-32DA-5FC5-99EC-0832B6D8D1EB}"/>
              </a:ext>
            </a:extLst>
          </p:cNvPr>
          <p:cNvSpPr txBox="1"/>
          <p:nvPr/>
        </p:nvSpPr>
        <p:spPr>
          <a:xfrm>
            <a:off x="6807201" y="4103852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-100">
                <a:solidFill>
                  <a:schemeClr val="accent6"/>
                </a:solidFill>
                <a:latin typeface="+mj-lt"/>
              </a:rPr>
              <a:t>44</a:t>
            </a:r>
            <a:r>
              <a:rPr lang="en-US" sz="3600" spc="-1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spc="-100">
                <a:solidFill>
                  <a:sysClr val="windowText" lastClr="000000"/>
                </a:solidFill>
              </a:rPr>
              <a:t>(m)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368E8262-B729-A6A4-5B41-C061460A92A1}"/>
              </a:ext>
            </a:extLst>
          </p:cNvPr>
          <p:cNvSpPr txBox="1"/>
          <p:nvPr/>
        </p:nvSpPr>
        <p:spPr>
          <a:xfrm>
            <a:off x="4085773" y="2616904"/>
            <a:ext cx="157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-100">
                <a:solidFill>
                  <a:sysClr val="windowText" lastClr="000000"/>
                </a:solidFill>
              </a:rPr>
              <a:t>8 + 6 =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441DE24B-E0F4-349B-B9CD-ACB3E843D88C}"/>
              </a:ext>
            </a:extLst>
          </p:cNvPr>
          <p:cNvSpPr txBox="1"/>
          <p:nvPr/>
        </p:nvSpPr>
        <p:spPr>
          <a:xfrm>
            <a:off x="5588001" y="2616904"/>
            <a:ext cx="142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-100">
                <a:solidFill>
                  <a:schemeClr val="accent6"/>
                </a:solidFill>
                <a:latin typeface="+mj-lt"/>
              </a:rPr>
              <a:t>14</a:t>
            </a:r>
            <a:r>
              <a:rPr lang="en-US" sz="3600" spc="-1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spc="-100">
                <a:solidFill>
                  <a:sysClr val="windowText" lastClr="000000"/>
                </a:solidFill>
              </a:rPr>
              <a:t>(m)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A02FA9A0-8095-FFFD-64F6-42CE8D7FB278}"/>
              </a:ext>
            </a:extLst>
          </p:cNvPr>
          <p:cNvSpPr txBox="1"/>
          <p:nvPr/>
        </p:nvSpPr>
        <p:spPr>
          <a:xfrm>
            <a:off x="2413002" y="3360378"/>
            <a:ext cx="7569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-100">
                <a:solidFill>
                  <a:sysClr val="windowText" lastClr="000000"/>
                </a:solidFill>
              </a:rPr>
              <a:t>Chu vi mảnh đất hình chữ nhật là:</a:t>
            </a:r>
          </a:p>
        </p:txBody>
      </p:sp>
    </p:spTree>
    <p:extLst>
      <p:ext uri="{BB962C8B-B14F-4D97-AF65-F5344CB8AC3E}">
        <p14:creationId xmlns:p14="http://schemas.microsoft.com/office/powerpoint/2010/main" val="3646281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AE6C97AF-7EE2-EF39-0911-4937B35E7500}"/>
              </a:ext>
            </a:extLst>
          </p:cNvPr>
          <p:cNvSpPr txBox="1"/>
          <p:nvPr/>
        </p:nvSpPr>
        <p:spPr>
          <a:xfrm>
            <a:off x="1272899" y="1311637"/>
            <a:ext cx="9424130" cy="78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vi-VN" sz="40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</a:t>
            </a:r>
            <a:r>
              <a:rPr lang="vi-VN" sz="4000" spc="-113">
                <a:solidFill>
                  <a:schemeClr val="accent2">
                    <a:lumMod val="50000"/>
                  </a:schemeClr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sz="40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kích thước như hình vẽ dưới đây.</a:t>
            </a: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2FFDB880-240E-65AD-6CEF-571BD9BE2207}"/>
              </a:ext>
            </a:extLst>
          </p:cNvPr>
          <p:cNvGrpSpPr/>
          <p:nvPr/>
        </p:nvGrpSpPr>
        <p:grpSpPr>
          <a:xfrm>
            <a:off x="1371600" y="492714"/>
            <a:ext cx="1325265" cy="715089"/>
            <a:chOff x="1167179" y="447651"/>
            <a:chExt cx="1325265" cy="715089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32420CF2-B786-16DB-84C1-47FD1A805F2C}"/>
                </a:ext>
              </a:extLst>
            </p:cNvPr>
            <p:cNvSpPr/>
            <p:nvPr/>
          </p:nvSpPr>
          <p:spPr>
            <a:xfrm>
              <a:off x="1167179" y="510012"/>
              <a:ext cx="840642" cy="590366"/>
            </a:xfrm>
            <a:prstGeom prst="roundRect">
              <a:avLst/>
            </a:prstGeom>
            <a:gradFill flip="none" rotWithShape="1">
              <a:gsLst>
                <a:gs pos="22000">
                  <a:schemeClr val="accent2">
                    <a:lumMod val="50000"/>
                  </a:schemeClr>
                </a:gs>
                <a:gs pos="87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3600" kern="0">
                <a:solidFill>
                  <a:srgbClr val="FC8C05"/>
                </a:solidFill>
              </a:endParaRPr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EC51DD74-F6D5-98BF-8367-259EA63FE639}"/>
                </a:ext>
              </a:extLst>
            </p:cNvPr>
            <p:cNvSpPr txBox="1"/>
            <p:nvPr/>
          </p:nvSpPr>
          <p:spPr>
            <a:xfrm>
              <a:off x="1200045" y="447651"/>
              <a:ext cx="777401" cy="715089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1391A4F9-4887-425F-7C31-7411B0ECA100}"/>
                </a:ext>
              </a:extLst>
            </p:cNvPr>
            <p:cNvSpPr txBox="1"/>
            <p:nvPr/>
          </p:nvSpPr>
          <p:spPr>
            <a:xfrm>
              <a:off x="2039838" y="460152"/>
              <a:ext cx="452606" cy="69008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grpSp>
        <p:nvGrpSpPr>
          <p:cNvPr id="7" name="PHẠM DUYÊN 3 - 9Slide.vn">
            <a:extLst>
              <a:ext uri="{FF2B5EF4-FFF2-40B4-BE49-F238E27FC236}">
                <a16:creationId xmlns:a16="http://schemas.microsoft.com/office/drawing/2014/main" id="{EBE1DEC6-B41D-1081-99DA-180A4FEF7C83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F78F8D-E615-A8F0-11A0-EBB20DBC8D8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3B84A89-3ADE-9484-A940-DBC6BB688A3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6A52CB6-70DC-AE0D-B317-90F6FE416B6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2B2D75-815E-77BD-658B-FD6BF0F16F2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D341A343-3847-3460-7F06-B4E3F66AE031}"/>
              </a:ext>
            </a:extLst>
          </p:cNvPr>
          <p:cNvGrpSpPr/>
          <p:nvPr/>
        </p:nvGrpSpPr>
        <p:grpSpPr>
          <a:xfrm>
            <a:off x="4114800" y="2461494"/>
            <a:ext cx="3819330" cy="2310252"/>
            <a:chOff x="4186335" y="1127250"/>
            <a:chExt cx="3819330" cy="2310252"/>
          </a:xfrm>
        </p:grpSpPr>
        <p:graphicFrame>
          <p:nvGraphicFramePr>
            <p:cNvPr id="16" name="PHẠM DUYÊN 1 - 9Slide.vn">
              <a:extLst>
                <a:ext uri="{FF2B5EF4-FFF2-40B4-BE49-F238E27FC236}">
                  <a16:creationId xmlns:a16="http://schemas.microsoft.com/office/drawing/2014/main" id="{40B738B2-A057-21EC-ACF0-7D348947C31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43781557"/>
                </p:ext>
              </p:extLst>
            </p:nvPr>
          </p:nvGraphicFramePr>
          <p:xfrm>
            <a:off x="4186335" y="1127250"/>
            <a:ext cx="3819330" cy="2310252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381933">
                    <a:extLst>
                      <a:ext uri="{9D8B030D-6E8A-4147-A177-3AD203B41FA5}">
                        <a16:colId xmlns:a16="http://schemas.microsoft.com/office/drawing/2014/main" val="3821327154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182587140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2520772424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3497768899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2183049685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3492508927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3466873621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622664612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672010443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54112110"/>
                      </a:ext>
                    </a:extLst>
                  </a:gridCol>
                </a:tblGrid>
                <a:tr h="381933"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743671227"/>
                    </a:ext>
                  </a:extLst>
                </a:tr>
                <a:tr h="381933"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48477720"/>
                    </a:ext>
                  </a:extLst>
                </a:tr>
                <a:tr h="381933"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671171585"/>
                    </a:ext>
                  </a:extLst>
                </a:tr>
                <a:tr h="381933"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695939432"/>
                    </a:ext>
                  </a:extLst>
                </a:tr>
                <a:tr h="381933"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972441686"/>
                    </a:ext>
                  </a:extLst>
                </a:tr>
                <a:tr h="381933"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040482217"/>
                    </a:ext>
                  </a:extLst>
                </a:tr>
              </a:tbl>
            </a:graphicData>
          </a:graphic>
        </p:graphicFrame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24DEEE-76BC-EEEA-A5A0-BA8ED695A22E}"/>
                </a:ext>
              </a:extLst>
            </p:cNvPr>
            <p:cNvCxnSpPr/>
            <p:nvPr/>
          </p:nvCxnSpPr>
          <p:spPr>
            <a:xfrm>
              <a:off x="5715000" y="1127250"/>
              <a:ext cx="0" cy="777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BDB87E6B-F2ED-8120-6A8E-AFFBB3CB8424}"/>
              </a:ext>
            </a:extLst>
          </p:cNvPr>
          <p:cNvSpPr txBox="1"/>
          <p:nvPr/>
        </p:nvSpPr>
        <p:spPr>
          <a:xfrm>
            <a:off x="6302829" y="1948662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6 cm</a:t>
            </a:r>
          </a:p>
        </p:txBody>
      </p:sp>
      <p:sp>
        <p:nvSpPr>
          <p:cNvPr id="19" name="PHẠM DUYÊN 6 - 9Slide.vn">
            <a:extLst>
              <a:ext uri="{FF2B5EF4-FFF2-40B4-BE49-F238E27FC236}">
                <a16:creationId xmlns:a16="http://schemas.microsoft.com/office/drawing/2014/main" id="{FD325B9D-560B-08C3-61F5-2F309BFEED49}"/>
              </a:ext>
            </a:extLst>
          </p:cNvPr>
          <p:cNvSpPr txBox="1"/>
          <p:nvPr/>
        </p:nvSpPr>
        <p:spPr>
          <a:xfrm>
            <a:off x="8008257" y="3334777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6 cm</a:t>
            </a:r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FA5752D6-2C1B-3CF5-232D-603F52B12D5C}"/>
              </a:ext>
            </a:extLst>
          </p:cNvPr>
          <p:cNvSpPr txBox="1"/>
          <p:nvPr/>
        </p:nvSpPr>
        <p:spPr>
          <a:xfrm>
            <a:off x="4372428" y="2688892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 cm</a:t>
            </a:r>
          </a:p>
        </p:txBody>
      </p:sp>
      <p:sp>
        <p:nvSpPr>
          <p:cNvPr id="21" name="PHẠM DUYÊN 8 - 9Slide.vn">
            <a:extLst>
              <a:ext uri="{FF2B5EF4-FFF2-40B4-BE49-F238E27FC236}">
                <a16:creationId xmlns:a16="http://schemas.microsoft.com/office/drawing/2014/main" id="{CC3FBD94-3636-F708-48D4-C752A165E401}"/>
              </a:ext>
            </a:extLst>
          </p:cNvPr>
          <p:cNvSpPr txBox="1"/>
          <p:nvPr/>
        </p:nvSpPr>
        <p:spPr>
          <a:xfrm>
            <a:off x="3015342" y="3639578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 cm</a:t>
            </a:r>
          </a:p>
        </p:txBody>
      </p:sp>
      <p:sp>
        <p:nvSpPr>
          <p:cNvPr id="22" name="PHẠM DUYÊN 9 - 9Slide.vn">
            <a:extLst>
              <a:ext uri="{FF2B5EF4-FFF2-40B4-BE49-F238E27FC236}">
                <a16:creationId xmlns:a16="http://schemas.microsoft.com/office/drawing/2014/main" id="{21A03D27-5E4E-EBB2-2F6E-974E0E0EA8D9}"/>
              </a:ext>
            </a:extLst>
          </p:cNvPr>
          <p:cNvSpPr txBox="1"/>
          <p:nvPr/>
        </p:nvSpPr>
        <p:spPr>
          <a:xfrm>
            <a:off x="5181600" y="4844262"/>
            <a:ext cx="1857830" cy="718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vi-VN" sz="3600" b="1" spc="-113">
                <a:solidFill>
                  <a:schemeClr val="accent2">
                    <a:lumMod val="50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vi-VN" sz="36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spc="-113">
                <a:solidFill>
                  <a:schemeClr val="accent2">
                    <a:lumMod val="50000"/>
                  </a:schemeClr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vi-VN" sz="3600" spc="-113">
              <a:solidFill>
                <a:schemeClr val="accent2">
                  <a:lumMod val="50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PHẠM DUYÊN 10 - 9Slide.vn">
            <a:extLst>
              <a:ext uri="{FF2B5EF4-FFF2-40B4-BE49-F238E27FC236}">
                <a16:creationId xmlns:a16="http://schemas.microsoft.com/office/drawing/2014/main" id="{9865D9C0-9E47-6883-1C50-320D8C68A326}"/>
              </a:ext>
            </a:extLst>
          </p:cNvPr>
          <p:cNvSpPr txBox="1"/>
          <p:nvPr/>
        </p:nvSpPr>
        <p:spPr>
          <a:xfrm>
            <a:off x="1272899" y="5694952"/>
            <a:ext cx="6118501" cy="78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4000" spc="-1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 tích hình</a:t>
            </a:r>
            <a:r>
              <a:rPr lang="vi-VN" sz="4000" spc="-1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spc="-113">
                <a:solidFill>
                  <a:schemeClr val="tx1">
                    <a:lumMod val="75000"/>
                    <a:lumOff val="25000"/>
                  </a:schemeClr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sz="4000" spc="-1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spc="-1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        cm</a:t>
            </a:r>
            <a:r>
              <a:rPr lang="en-US" sz="4000" spc="-113" baseline="3000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000" spc="-113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PHẠM DUYÊN 11 - 9Slide.vn">
            <a:extLst>
              <a:ext uri="{FF2B5EF4-FFF2-40B4-BE49-F238E27FC236}">
                <a16:creationId xmlns:a16="http://schemas.microsoft.com/office/drawing/2014/main" id="{9DB16710-3BF5-C5EC-0A4A-ADF160522E85}"/>
              </a:ext>
            </a:extLst>
          </p:cNvPr>
          <p:cNvSpPr/>
          <p:nvPr/>
        </p:nvSpPr>
        <p:spPr>
          <a:xfrm>
            <a:off x="5608320" y="5681963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PHẠM DUYÊN 12 - 9Slide.vn">
            <a:extLst>
              <a:ext uri="{FF2B5EF4-FFF2-40B4-BE49-F238E27FC236}">
                <a16:creationId xmlns:a16="http://schemas.microsoft.com/office/drawing/2014/main" id="{07C471A3-F3DC-CB57-76FF-2B63CE0C9BD8}"/>
              </a:ext>
            </a:extLst>
          </p:cNvPr>
          <p:cNvSpPr/>
          <p:nvPr/>
        </p:nvSpPr>
        <p:spPr>
          <a:xfrm>
            <a:off x="5671673" y="5767070"/>
            <a:ext cx="513374" cy="469866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21310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EBE1DEC6-B41D-1081-99DA-180A4FEF7C83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F78F8D-E615-A8F0-11A0-EBB20DBC8D8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3B84A89-3ADE-9484-A940-DBC6BB688A3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6A52CB6-70DC-AE0D-B317-90F6FE416B6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2B2D75-815E-77BD-658B-FD6BF0F16F2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5" name="PHẠM DUYÊN 2 - 9Slide.vn">
            <a:extLst>
              <a:ext uri="{FF2B5EF4-FFF2-40B4-BE49-F238E27FC236}">
                <a16:creationId xmlns:a16="http://schemas.microsoft.com/office/drawing/2014/main" id="{D341A343-3847-3460-7F06-B4E3F66AE031}"/>
              </a:ext>
            </a:extLst>
          </p:cNvPr>
          <p:cNvGrpSpPr/>
          <p:nvPr/>
        </p:nvGrpSpPr>
        <p:grpSpPr>
          <a:xfrm>
            <a:off x="1426077" y="1828800"/>
            <a:ext cx="3819330" cy="2310252"/>
            <a:chOff x="4186335" y="1127250"/>
            <a:chExt cx="3819330" cy="2310252"/>
          </a:xfrm>
        </p:grpSpPr>
        <p:graphicFrame>
          <p:nvGraphicFramePr>
            <p:cNvPr id="16" name="PHẠM DUYÊN 1 - 9Slide.vn">
              <a:extLst>
                <a:ext uri="{FF2B5EF4-FFF2-40B4-BE49-F238E27FC236}">
                  <a16:creationId xmlns:a16="http://schemas.microsoft.com/office/drawing/2014/main" id="{40B738B2-A057-21EC-ACF0-7D348947C31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58459128"/>
                </p:ext>
              </p:extLst>
            </p:nvPr>
          </p:nvGraphicFramePr>
          <p:xfrm>
            <a:off x="4186335" y="1127250"/>
            <a:ext cx="3819330" cy="2310252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381933">
                    <a:extLst>
                      <a:ext uri="{9D8B030D-6E8A-4147-A177-3AD203B41FA5}">
                        <a16:colId xmlns:a16="http://schemas.microsoft.com/office/drawing/2014/main" val="3821327154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182587140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2520772424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3497768899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2183049685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3492508927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3466873621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622664612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672010443"/>
                      </a:ext>
                    </a:extLst>
                  </a:gridCol>
                  <a:gridCol w="381933">
                    <a:extLst>
                      <a:ext uri="{9D8B030D-6E8A-4147-A177-3AD203B41FA5}">
                        <a16:colId xmlns:a16="http://schemas.microsoft.com/office/drawing/2014/main" val="54112110"/>
                      </a:ext>
                    </a:extLst>
                  </a:gridCol>
                </a:tblGrid>
                <a:tr h="381933"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743671227"/>
                    </a:ext>
                  </a:extLst>
                </a:tr>
                <a:tr h="381933"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48477720"/>
                    </a:ext>
                  </a:extLst>
                </a:tr>
                <a:tr h="381933"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671171585"/>
                    </a:ext>
                  </a:extLst>
                </a:tr>
                <a:tr h="381933"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695939432"/>
                    </a:ext>
                  </a:extLst>
                </a:tr>
                <a:tr h="381933"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972441686"/>
                    </a:ext>
                  </a:extLst>
                </a:tr>
                <a:tr h="381933"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900"/>
                      </a:p>
                    </a:txBody>
                    <a:tcPr marL="95484" marR="95484" marT="47741" marB="47741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040482217"/>
                    </a:ext>
                  </a:extLst>
                </a:tr>
              </a:tbl>
            </a:graphicData>
          </a:graphic>
        </p:graphicFrame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24DEEE-76BC-EEEA-A5A0-BA8ED695A22E}"/>
                </a:ext>
              </a:extLst>
            </p:cNvPr>
            <p:cNvCxnSpPr/>
            <p:nvPr/>
          </p:nvCxnSpPr>
          <p:spPr>
            <a:xfrm>
              <a:off x="5715000" y="1127250"/>
              <a:ext cx="0" cy="777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BDB87E6B-F2ED-8120-6A8E-AFFBB3CB8424}"/>
              </a:ext>
            </a:extLst>
          </p:cNvPr>
          <p:cNvSpPr txBox="1"/>
          <p:nvPr/>
        </p:nvSpPr>
        <p:spPr>
          <a:xfrm>
            <a:off x="3614106" y="1379262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6 cm</a:t>
            </a: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FD325B9D-560B-08C3-61F5-2F309BFEED49}"/>
              </a:ext>
            </a:extLst>
          </p:cNvPr>
          <p:cNvSpPr txBox="1"/>
          <p:nvPr/>
        </p:nvSpPr>
        <p:spPr>
          <a:xfrm>
            <a:off x="5236077" y="2765377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6 cm</a:t>
            </a:r>
          </a:p>
        </p:txBody>
      </p: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FA5752D6-2C1B-3CF5-232D-603F52B12D5C}"/>
              </a:ext>
            </a:extLst>
          </p:cNvPr>
          <p:cNvSpPr txBox="1"/>
          <p:nvPr/>
        </p:nvSpPr>
        <p:spPr>
          <a:xfrm>
            <a:off x="1683705" y="2116437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4 cm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CC3FBD94-3636-F708-48D4-C752A165E401}"/>
              </a:ext>
            </a:extLst>
          </p:cNvPr>
          <p:cNvSpPr txBox="1"/>
          <p:nvPr/>
        </p:nvSpPr>
        <p:spPr>
          <a:xfrm>
            <a:off x="485538" y="3026372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4 cm</a:t>
            </a: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21A03D27-5E4E-EBB2-2F6E-974E0E0EA8D9}"/>
              </a:ext>
            </a:extLst>
          </p:cNvPr>
          <p:cNvSpPr txBox="1"/>
          <p:nvPr/>
        </p:nvSpPr>
        <p:spPr>
          <a:xfrm>
            <a:off x="2492877" y="4211568"/>
            <a:ext cx="1857830" cy="718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vi-VN" sz="3600" b="1" spc="-113">
                <a:solidFill>
                  <a:schemeClr val="accent2">
                    <a:lumMod val="50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vi-VN" sz="36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spc="-113">
                <a:solidFill>
                  <a:schemeClr val="accent2">
                    <a:lumMod val="50000"/>
                  </a:schemeClr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vi-VN" sz="3600" spc="-113">
              <a:solidFill>
                <a:schemeClr val="accent2">
                  <a:lumMod val="50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PHẠM DUYÊN 8 - 9Slide.vn">
            <a:extLst>
              <a:ext uri="{FF2B5EF4-FFF2-40B4-BE49-F238E27FC236}">
                <a16:creationId xmlns:a16="http://schemas.microsoft.com/office/drawing/2014/main" id="{A6DA4CEB-7085-C4F2-CB79-F2C4AB322A29}"/>
              </a:ext>
            </a:extLst>
          </p:cNvPr>
          <p:cNvCxnSpPr>
            <a:cxnSpLocks/>
          </p:cNvCxnSpPr>
          <p:nvPr/>
        </p:nvCxnSpPr>
        <p:spPr>
          <a:xfrm>
            <a:off x="2954742" y="2577231"/>
            <a:ext cx="0" cy="156789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HẠM DUYÊN 9 - 9Slide.vn">
            <a:extLst>
              <a:ext uri="{FF2B5EF4-FFF2-40B4-BE49-F238E27FC236}">
                <a16:creationId xmlns:a16="http://schemas.microsoft.com/office/drawing/2014/main" id="{3805CB7B-EA55-A7C2-B4E0-3FB5B7E5F7F6}"/>
              </a:ext>
            </a:extLst>
          </p:cNvPr>
          <p:cNvSpPr txBox="1"/>
          <p:nvPr/>
        </p:nvSpPr>
        <p:spPr>
          <a:xfrm>
            <a:off x="2011584" y="3052401"/>
            <a:ext cx="358609" cy="553581"/>
          </a:xfrm>
          <a:prstGeom prst="roundRect">
            <a:avLst/>
          </a:prstGeom>
          <a:solidFill>
            <a:schemeClr val="accent2">
              <a:alpha val="72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4" name="PHẠM DUYÊN 10 - 9Slide.vn">
            <a:extLst>
              <a:ext uri="{FF2B5EF4-FFF2-40B4-BE49-F238E27FC236}">
                <a16:creationId xmlns:a16="http://schemas.microsoft.com/office/drawing/2014/main" id="{6ACBBBB5-AE64-4E33-831D-ADA2B71E9FC3}"/>
              </a:ext>
            </a:extLst>
          </p:cNvPr>
          <p:cNvSpPr txBox="1"/>
          <p:nvPr/>
        </p:nvSpPr>
        <p:spPr>
          <a:xfrm>
            <a:off x="3864412" y="2655009"/>
            <a:ext cx="512906" cy="568762"/>
          </a:xfrm>
          <a:prstGeom prst="roundRect">
            <a:avLst/>
          </a:prstGeom>
          <a:solidFill>
            <a:schemeClr val="accent2">
              <a:alpha val="72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II</a:t>
            </a:r>
          </a:p>
        </p:txBody>
      </p:sp>
      <p:grpSp>
        <p:nvGrpSpPr>
          <p:cNvPr id="2" name="PHẠM DUYÊN 11 - 9Slide.vn">
            <a:extLst>
              <a:ext uri="{FF2B5EF4-FFF2-40B4-BE49-F238E27FC236}">
                <a16:creationId xmlns:a16="http://schemas.microsoft.com/office/drawing/2014/main" id="{63573C54-1090-DB10-7741-A40C1F047636}"/>
              </a:ext>
            </a:extLst>
          </p:cNvPr>
          <p:cNvGrpSpPr/>
          <p:nvPr/>
        </p:nvGrpSpPr>
        <p:grpSpPr>
          <a:xfrm>
            <a:off x="1371600" y="492714"/>
            <a:ext cx="1325265" cy="715089"/>
            <a:chOff x="1167179" y="447651"/>
            <a:chExt cx="1325265" cy="715089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58EAF513-7C9B-2446-3E3D-295CF67E8124}"/>
                </a:ext>
              </a:extLst>
            </p:cNvPr>
            <p:cNvSpPr/>
            <p:nvPr/>
          </p:nvSpPr>
          <p:spPr>
            <a:xfrm>
              <a:off x="1167179" y="510012"/>
              <a:ext cx="840642" cy="590366"/>
            </a:xfrm>
            <a:prstGeom prst="roundRect">
              <a:avLst/>
            </a:prstGeom>
            <a:gradFill flip="none" rotWithShape="1">
              <a:gsLst>
                <a:gs pos="22000">
                  <a:schemeClr val="accent2">
                    <a:lumMod val="50000"/>
                  </a:schemeClr>
                </a:gs>
                <a:gs pos="87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3600" kern="0">
                <a:solidFill>
                  <a:srgbClr val="FC8C05"/>
                </a:solidFill>
              </a:endParaRPr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52854A16-9DBB-49C7-8745-F096946AEED2}"/>
                </a:ext>
              </a:extLst>
            </p:cNvPr>
            <p:cNvSpPr txBox="1"/>
            <p:nvPr/>
          </p:nvSpPr>
          <p:spPr>
            <a:xfrm>
              <a:off x="1200045" y="447651"/>
              <a:ext cx="777401" cy="715089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5" name="PHẠM DUYÊN 4 - 9Slide.vn">
              <a:extLst>
                <a:ext uri="{FF2B5EF4-FFF2-40B4-BE49-F238E27FC236}">
                  <a16:creationId xmlns:a16="http://schemas.microsoft.com/office/drawing/2014/main" id="{A69063BA-EB5B-C118-9130-9EDFD248120D}"/>
                </a:ext>
              </a:extLst>
            </p:cNvPr>
            <p:cNvSpPr txBox="1"/>
            <p:nvPr/>
          </p:nvSpPr>
          <p:spPr>
            <a:xfrm>
              <a:off x="2039838" y="460152"/>
              <a:ext cx="452606" cy="69008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sp>
        <p:nvSpPr>
          <p:cNvPr id="25" name="PHẠM DUYÊN 12 - 9Slide.vn">
            <a:extLst>
              <a:ext uri="{FF2B5EF4-FFF2-40B4-BE49-F238E27FC236}">
                <a16:creationId xmlns:a16="http://schemas.microsoft.com/office/drawing/2014/main" id="{51D0420C-6CB3-3275-79E0-21FB75B302D4}"/>
              </a:ext>
            </a:extLst>
          </p:cNvPr>
          <p:cNvSpPr txBox="1"/>
          <p:nvPr/>
        </p:nvSpPr>
        <p:spPr>
          <a:xfrm>
            <a:off x="2492877" y="5478738"/>
            <a:ext cx="6480240" cy="78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en-US" sz="4000" spc="-1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 tích hình</a:t>
            </a:r>
            <a:r>
              <a:rPr lang="vi-VN" sz="4000" spc="-1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spc="-113">
                <a:solidFill>
                  <a:schemeClr val="tx1">
                    <a:lumMod val="75000"/>
                    <a:lumOff val="25000"/>
                  </a:schemeClr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sz="4000" spc="-1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spc="-1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         cm</a:t>
            </a:r>
            <a:r>
              <a:rPr lang="en-US" sz="4000" spc="-113" baseline="3000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000" spc="-113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PHẠM DUYÊN 13 - 9Slide.vn">
            <a:extLst>
              <a:ext uri="{FF2B5EF4-FFF2-40B4-BE49-F238E27FC236}">
                <a16:creationId xmlns:a16="http://schemas.microsoft.com/office/drawing/2014/main" id="{3077B1BF-54D3-A26A-70E7-F5E7F122811B}"/>
              </a:ext>
            </a:extLst>
          </p:cNvPr>
          <p:cNvSpPr/>
          <p:nvPr/>
        </p:nvSpPr>
        <p:spPr>
          <a:xfrm>
            <a:off x="6380089" y="1143000"/>
            <a:ext cx="5158768" cy="3886438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srgbClr val="839A4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HẠM DUYÊN 14 - 9Slide.vn">
            <a:extLst>
              <a:ext uri="{FF2B5EF4-FFF2-40B4-BE49-F238E27FC236}">
                <a16:creationId xmlns:a16="http://schemas.microsoft.com/office/drawing/2014/main" id="{F82A12E2-4EA3-5475-6ADD-3095BE23EFCE}"/>
              </a:ext>
            </a:extLst>
          </p:cNvPr>
          <p:cNvSpPr txBox="1"/>
          <p:nvPr/>
        </p:nvSpPr>
        <p:spPr>
          <a:xfrm>
            <a:off x="8126716" y="1286112"/>
            <a:ext cx="1665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pc="-100">
                <a:solidFill>
                  <a:schemeClr val="accent2">
                    <a:lumMod val="50000"/>
                  </a:schemeClr>
                </a:solidFill>
                <a:latin typeface="+mj-lt"/>
              </a:rPr>
              <a:t>Bài giải</a:t>
            </a:r>
          </a:p>
        </p:txBody>
      </p:sp>
      <p:sp>
        <p:nvSpPr>
          <p:cNvPr id="32" name="PHẠM DUYÊN 15 - 9Slide.vn">
            <a:extLst>
              <a:ext uri="{FF2B5EF4-FFF2-40B4-BE49-F238E27FC236}">
                <a16:creationId xmlns:a16="http://schemas.microsoft.com/office/drawing/2014/main" id="{72E3F9FD-E62B-AA48-DCBE-A47B574BC474}"/>
              </a:ext>
            </a:extLst>
          </p:cNvPr>
          <p:cNvSpPr txBox="1"/>
          <p:nvPr/>
        </p:nvSpPr>
        <p:spPr>
          <a:xfrm>
            <a:off x="6722771" y="1899403"/>
            <a:ext cx="4478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140"/>
              <a:t>Diện tích hình vuông thứ nhất là:</a:t>
            </a:r>
            <a:endParaRPr lang="en-US" sz="2600" b="1" spc="-14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PHẠM DUYÊN 16 - 9Slide.vn">
                <a:extLst>
                  <a:ext uri="{FF2B5EF4-FFF2-40B4-BE49-F238E27FC236}">
                    <a16:creationId xmlns:a16="http://schemas.microsoft.com/office/drawing/2014/main" id="{C168D811-043B-CAC8-6847-F21AFA2D520B}"/>
                  </a:ext>
                </a:extLst>
              </p:cNvPr>
              <p:cNvSpPr txBox="1"/>
              <p:nvPr/>
            </p:nvSpPr>
            <p:spPr>
              <a:xfrm>
                <a:off x="7724775" y="2398930"/>
                <a:ext cx="124834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>
                    <a:latin typeface="+mj-lt"/>
                  </a:rPr>
                  <a:t>4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600">
                    <a:latin typeface="+mj-lt"/>
                  </a:rPr>
                  <a:t> 4 =</a:t>
                </a:r>
                <a:endParaRPr lang="en-US" sz="2600" spc="-1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5" name="PHẠM DUYÊN 16 - 9Slide.vn">
                <a:extLst>
                  <a:ext uri="{FF2B5EF4-FFF2-40B4-BE49-F238E27FC236}">
                    <a16:creationId xmlns:a16="http://schemas.microsoft.com/office/drawing/2014/main" id="{C168D811-043B-CAC8-6847-F21AFA2D5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775" y="2398930"/>
                <a:ext cx="1248342" cy="492443"/>
              </a:xfrm>
              <a:prstGeom prst="rect">
                <a:avLst/>
              </a:prstGeom>
              <a:blipFill>
                <a:blip r:embed="rId2"/>
                <a:stretch>
                  <a:fillRect l="-8780" t="-12500" r="-8293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PHẠM DUYÊN 17 - 9Slide.vn">
            <a:extLst>
              <a:ext uri="{FF2B5EF4-FFF2-40B4-BE49-F238E27FC236}">
                <a16:creationId xmlns:a16="http://schemas.microsoft.com/office/drawing/2014/main" id="{97D4624E-93D8-3532-6CFF-664DCC77D52D}"/>
              </a:ext>
            </a:extLst>
          </p:cNvPr>
          <p:cNvSpPr txBox="1"/>
          <p:nvPr/>
        </p:nvSpPr>
        <p:spPr>
          <a:xfrm>
            <a:off x="8867775" y="2398930"/>
            <a:ext cx="1248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spc="-100">
                <a:solidFill>
                  <a:schemeClr val="accent6"/>
                </a:solidFill>
                <a:latin typeface="+mj-lt"/>
              </a:rPr>
              <a:t>16</a:t>
            </a:r>
            <a:r>
              <a:rPr lang="en-US" sz="2600" spc="-1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(cm</a:t>
            </a:r>
            <a:r>
              <a:rPr lang="en-US" sz="2600" spc="-100" baseline="3000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  <p:sp>
        <p:nvSpPr>
          <p:cNvPr id="42" name="PHẠM DUYÊN 18 - 9Slide.vn">
            <a:extLst>
              <a:ext uri="{FF2B5EF4-FFF2-40B4-BE49-F238E27FC236}">
                <a16:creationId xmlns:a16="http://schemas.microsoft.com/office/drawing/2014/main" id="{258A2EA3-9253-B8E9-3586-9ED86A2546F8}"/>
              </a:ext>
            </a:extLst>
          </p:cNvPr>
          <p:cNvSpPr txBox="1"/>
          <p:nvPr/>
        </p:nvSpPr>
        <p:spPr>
          <a:xfrm>
            <a:off x="6722771" y="2898457"/>
            <a:ext cx="4478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800" b="1" spc="-140"/>
            </a:lvl1pPr>
          </a:lstStyle>
          <a:p>
            <a:r>
              <a:rPr lang="en-US" sz="2600"/>
              <a:t>Diện tích hình vuông thứ hai là:</a:t>
            </a:r>
            <a:endParaRPr lang="en-US" sz="2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PHẠM DUYÊN 19 - 9Slide.vn">
                <a:extLst>
                  <a:ext uri="{FF2B5EF4-FFF2-40B4-BE49-F238E27FC236}">
                    <a16:creationId xmlns:a16="http://schemas.microsoft.com/office/drawing/2014/main" id="{2F47F3AA-8CC0-FA16-1D56-8E0EE60D6AF6}"/>
                  </a:ext>
                </a:extLst>
              </p:cNvPr>
              <p:cNvSpPr txBox="1"/>
              <p:nvPr/>
            </p:nvSpPr>
            <p:spPr>
              <a:xfrm>
                <a:off x="7724775" y="3397983"/>
                <a:ext cx="124834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>
                    <a:latin typeface="+mj-lt"/>
                  </a:rPr>
                  <a:t>6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600">
                    <a:latin typeface="+mj-lt"/>
                  </a:rPr>
                  <a:t> 6 =</a:t>
                </a:r>
                <a:endParaRPr lang="en-US" sz="2600" spc="-1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3" name="PHẠM DUYÊN 19 - 9Slide.vn">
                <a:extLst>
                  <a:ext uri="{FF2B5EF4-FFF2-40B4-BE49-F238E27FC236}">
                    <a16:creationId xmlns:a16="http://schemas.microsoft.com/office/drawing/2014/main" id="{2F47F3AA-8CC0-FA16-1D56-8E0EE60D6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775" y="3397983"/>
                <a:ext cx="1248342" cy="492443"/>
              </a:xfrm>
              <a:prstGeom prst="rect">
                <a:avLst/>
              </a:prstGeom>
              <a:blipFill>
                <a:blip r:embed="rId3"/>
                <a:stretch>
                  <a:fillRect l="-8780" t="-11111" r="-8293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PHẠM DUYÊN 20 - 9Slide.vn">
            <a:extLst>
              <a:ext uri="{FF2B5EF4-FFF2-40B4-BE49-F238E27FC236}">
                <a16:creationId xmlns:a16="http://schemas.microsoft.com/office/drawing/2014/main" id="{09659798-0822-CA2E-6404-EB1D452396E9}"/>
              </a:ext>
            </a:extLst>
          </p:cNvPr>
          <p:cNvSpPr txBox="1"/>
          <p:nvPr/>
        </p:nvSpPr>
        <p:spPr>
          <a:xfrm>
            <a:off x="8867774" y="3397983"/>
            <a:ext cx="16340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spc="-100">
                <a:solidFill>
                  <a:schemeClr val="accent6"/>
                </a:solidFill>
                <a:latin typeface="+mj-lt"/>
              </a:rPr>
              <a:t>36</a:t>
            </a:r>
            <a:r>
              <a:rPr lang="en-US" sz="2600" spc="-1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(cm</a:t>
            </a:r>
            <a:r>
              <a:rPr lang="en-US" sz="2600" spc="-100" baseline="3000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  <p:sp>
        <p:nvSpPr>
          <p:cNvPr id="45" name="PHẠM DUYÊN 21 - 9Slide.vn">
            <a:extLst>
              <a:ext uri="{FF2B5EF4-FFF2-40B4-BE49-F238E27FC236}">
                <a16:creationId xmlns:a16="http://schemas.microsoft.com/office/drawing/2014/main" id="{1B17E2FD-1900-E195-EF08-16ECBF32926A}"/>
              </a:ext>
            </a:extLst>
          </p:cNvPr>
          <p:cNvSpPr txBox="1"/>
          <p:nvPr/>
        </p:nvSpPr>
        <p:spPr>
          <a:xfrm>
            <a:off x="6722771" y="3927157"/>
            <a:ext cx="4478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800" b="1" spc="-140"/>
            </a:lvl1pPr>
          </a:lstStyle>
          <a:p>
            <a:r>
              <a:rPr lang="en-US" sz="2600"/>
              <a:t>Diện tích hình </a:t>
            </a:r>
            <a:r>
              <a:rPr lang="en-US" sz="2600">
                <a:latin typeface="HP001 4H" panose="020B0603050302020204" pitchFamily="34" charset="0"/>
              </a:rPr>
              <a:t>H</a:t>
            </a:r>
            <a:r>
              <a:rPr lang="en-US" sz="2600"/>
              <a:t> là:</a:t>
            </a:r>
            <a:endParaRPr lang="en-US" sz="2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PHẠM DUYÊN 22 - 9Slide.vn">
            <a:extLst>
              <a:ext uri="{FF2B5EF4-FFF2-40B4-BE49-F238E27FC236}">
                <a16:creationId xmlns:a16="http://schemas.microsoft.com/office/drawing/2014/main" id="{4D00FD6E-CFCC-51EC-BF82-037986D7B03B}"/>
              </a:ext>
            </a:extLst>
          </p:cNvPr>
          <p:cNvSpPr txBox="1"/>
          <p:nvPr/>
        </p:nvSpPr>
        <p:spPr>
          <a:xfrm>
            <a:off x="7724775" y="4426683"/>
            <a:ext cx="152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latin typeface="+mj-lt"/>
              </a:rPr>
              <a:t>16 + 36 =</a:t>
            </a:r>
            <a:endParaRPr lang="en-US" sz="2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7" name="PHẠM DUYÊN 23 - 9Slide.vn">
            <a:extLst>
              <a:ext uri="{FF2B5EF4-FFF2-40B4-BE49-F238E27FC236}">
                <a16:creationId xmlns:a16="http://schemas.microsoft.com/office/drawing/2014/main" id="{5FF40C7D-0D3D-D09A-679A-94C71CACAEFC}"/>
              </a:ext>
            </a:extLst>
          </p:cNvPr>
          <p:cNvSpPr txBox="1"/>
          <p:nvPr/>
        </p:nvSpPr>
        <p:spPr>
          <a:xfrm>
            <a:off x="9214968" y="4426683"/>
            <a:ext cx="16340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spc="-100">
                <a:solidFill>
                  <a:schemeClr val="accent6"/>
                </a:solidFill>
                <a:latin typeface="+mj-lt"/>
              </a:rPr>
              <a:t>52</a:t>
            </a:r>
            <a:r>
              <a:rPr lang="en-US" sz="2600" spc="-1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(cm</a:t>
            </a:r>
            <a:r>
              <a:rPr lang="en-US" sz="2600" spc="-100" baseline="3000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  <p:sp>
        <p:nvSpPr>
          <p:cNvPr id="48" name="PHẠM DUYÊN 24 - 9Slide.vn">
            <a:extLst>
              <a:ext uri="{FF2B5EF4-FFF2-40B4-BE49-F238E27FC236}">
                <a16:creationId xmlns:a16="http://schemas.microsoft.com/office/drawing/2014/main" id="{1E64734E-CD35-7291-5058-7312B0FE1F30}"/>
              </a:ext>
            </a:extLst>
          </p:cNvPr>
          <p:cNvSpPr/>
          <p:nvPr/>
        </p:nvSpPr>
        <p:spPr>
          <a:xfrm>
            <a:off x="6828298" y="5465749"/>
            <a:ext cx="794812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49" name="PHẠM DUYÊN 25 - 9Slide.vn">
            <a:extLst>
              <a:ext uri="{FF2B5EF4-FFF2-40B4-BE49-F238E27FC236}">
                <a16:creationId xmlns:a16="http://schemas.microsoft.com/office/drawing/2014/main" id="{C6BEF64D-68BC-E741-2D41-5B1C67DB967F}"/>
              </a:ext>
            </a:extLst>
          </p:cNvPr>
          <p:cNvSpPr/>
          <p:nvPr/>
        </p:nvSpPr>
        <p:spPr>
          <a:xfrm>
            <a:off x="6934199" y="5550856"/>
            <a:ext cx="604935" cy="469866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63123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25" grpId="0"/>
      <p:bldP spid="29" grpId="0" animBg="1"/>
      <p:bldP spid="30" grpId="0"/>
      <p:bldP spid="32" grpId="0"/>
      <p:bldP spid="35" grpId="0"/>
      <p:bldP spid="36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  <p:bldP spid="49" grpId="0" animBg="1"/>
      <p:bldP spid="4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514854A5-B6F8-3C12-5A92-523888BCD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1498600"/>
            <a:ext cx="628552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092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376A2A-65CA-BFC8-0163-F5D6E02F8472}"/>
              </a:ext>
            </a:extLst>
          </p:cNvPr>
          <p:cNvSpPr/>
          <p:nvPr/>
        </p:nvSpPr>
        <p:spPr>
          <a:xfrm>
            <a:off x="1253447" y="955497"/>
            <a:ext cx="9945384" cy="4510355"/>
          </a:xfrm>
          <a:prstGeom prst="round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401729" y="3183419"/>
            <a:ext cx="8483313" cy="5107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kumimoji="0" lang="vi-VN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+mn-cs"/>
                <a:sym typeface="+mn-lt"/>
              </a:rPr>
              <a:t>2</a:t>
            </a:r>
            <a:r>
              <a:rPr kumimoji="0" lang="vi-VN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等线" panose="02010600030101010101" pitchFamily="2" charset="-122"/>
                <a:sym typeface="+mn-lt"/>
              </a:rPr>
              <a:t>. Tính chu vi hình tam giác, hình tứ</a:t>
            </a:r>
            <a:r>
              <a:rPr kumimoji="0" lang="vi-VN" sz="2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等线" panose="02010600030101010101" pitchFamily="2" charset="-122"/>
                <a:sym typeface="+mn-lt"/>
              </a:rPr>
              <a:t> giác</a:t>
            </a:r>
            <a:endParaRPr lang="en-US" sz="2400" i="1" u="sng" dirty="0"/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07" y="1933380"/>
            <a:ext cx="1015493" cy="126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01" y="4052310"/>
            <a:ext cx="909834" cy="113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286000" y="1778256"/>
            <a:ext cx="8154567" cy="91940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lvl="0"/>
            <a:r>
              <a:rPr kumimoji="0" lang="nl-NL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lang="vi-VN" sz="2400" dirty="0">
                <a:solidFill>
                  <a:srgbClr val="002060"/>
                </a:solidFill>
              </a:rPr>
              <a:t>Củng cố về hình học (ba điểm thẳng hàng, trung điểm </a:t>
            </a:r>
            <a:r>
              <a:rPr lang="vi-VN" sz="2400" dirty="0" smtClean="0">
                <a:solidFill>
                  <a:srgbClr val="002060"/>
                </a:solidFill>
              </a:rPr>
              <a:t>của đoạn thẳng, góc vuông.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013247">
            <a:off x="359322" y="1036537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117" y="769101"/>
            <a:ext cx="5168542" cy="1422700"/>
          </a:xfrm>
          <a:prstGeom prst="rect">
            <a:avLst/>
          </a:prstGeom>
        </p:spPr>
      </p:pic>
      <p:pic>
        <p:nvPicPr>
          <p:cNvPr id="9" name="Picture 8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359" y="2968582"/>
            <a:ext cx="965918" cy="120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473036" y="4238732"/>
            <a:ext cx="8483313" cy="5107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  <a:sym typeface="+mn-lt"/>
              </a:rPr>
              <a:t>3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  <a:sym typeface="+mn-lt"/>
              </a:rPr>
              <a:t>.</a:t>
            </a:r>
            <a:r>
              <a:rPr kumimoji="0" lang="vi-VN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Tính chu vi và diện tích hình vuông, hình chữ</a:t>
            </a:r>
            <a:r>
              <a:rPr kumimoji="0" lang="vi-V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nhật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88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6FD8613B-FA32-3FD8-ACF2-6DE54330D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80" y="2057400"/>
            <a:ext cx="4646640" cy="23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102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EE8D39C9-17F6-D5F0-19A4-C86C3DE03F9E}"/>
              </a:ext>
            </a:extLst>
          </p:cNvPr>
          <p:cNvSpPr txBox="1"/>
          <p:nvPr/>
        </p:nvSpPr>
        <p:spPr>
          <a:xfrm>
            <a:off x="1219200" y="484738"/>
            <a:ext cx="10379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hình vuông ABCD, hình tròn tâm O (như hình vẽ)</a:t>
            </a: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A0899880-518D-1991-80B3-03F43016790E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4573F8A-A61E-484A-EEFA-99EC638FC0E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B86A7C0-3452-11C7-C589-F72486266D7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A04A917-B68F-8394-B95E-2C1ADFA2DE7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161FB6-3AE6-F4D4-125E-4F38790FBBF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F6A52AEE-AFA8-AFAF-7C73-3D98D02F2625}"/>
              </a:ext>
            </a:extLst>
          </p:cNvPr>
          <p:cNvSpPr txBox="1"/>
          <p:nvPr/>
        </p:nvSpPr>
        <p:spPr>
          <a:xfrm>
            <a:off x="4765758" y="2057400"/>
            <a:ext cx="6832810" cy="346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4000"/>
              </a:lnSpc>
            </a:pPr>
            <a:r>
              <a:rPr lang="vi-VN" sz="3600"/>
              <a:t>a) Nêu tên ba điểm thẳng hàng.</a:t>
            </a:r>
          </a:p>
          <a:p>
            <a:pPr algn="just">
              <a:lnSpc>
                <a:spcPct val="124000"/>
              </a:lnSpc>
            </a:pPr>
            <a:r>
              <a:rPr lang="vi-VN" sz="3600"/>
              <a:t>b) O là trung điểm của những đoạn thẳng nào?</a:t>
            </a:r>
          </a:p>
          <a:p>
            <a:pPr algn="just">
              <a:lnSpc>
                <a:spcPct val="124000"/>
              </a:lnSpc>
            </a:pPr>
            <a:r>
              <a:rPr lang="vi-VN" sz="3600"/>
              <a:t>c) Dùng ê ke kiểm tra rồi nêu tên các góc vuông đỉnh O.</a:t>
            </a:r>
          </a:p>
        </p:txBody>
      </p:sp>
      <p:grpSp>
        <p:nvGrpSpPr>
          <p:cNvPr id="23" name="PHẠM DUYÊN 4 - 9Slide.vn">
            <a:extLst>
              <a:ext uri="{FF2B5EF4-FFF2-40B4-BE49-F238E27FC236}">
                <a16:creationId xmlns:a16="http://schemas.microsoft.com/office/drawing/2014/main" id="{AA47836B-8F55-03C4-6C8B-BCACFD220F98}"/>
              </a:ext>
            </a:extLst>
          </p:cNvPr>
          <p:cNvGrpSpPr/>
          <p:nvPr/>
        </p:nvGrpSpPr>
        <p:grpSpPr>
          <a:xfrm>
            <a:off x="1423342" y="2438400"/>
            <a:ext cx="2705100" cy="2705100"/>
            <a:chOff x="2018135" y="1752600"/>
            <a:chExt cx="3733800" cy="3733800"/>
          </a:xfrm>
        </p:grpSpPr>
        <p:sp>
          <p:nvSpPr>
            <p:cNvPr id="11" name="PHẠM DUYÊN 1 - 9Slide.vn">
              <a:extLst>
                <a:ext uri="{FF2B5EF4-FFF2-40B4-BE49-F238E27FC236}">
                  <a16:creationId xmlns:a16="http://schemas.microsoft.com/office/drawing/2014/main" id="{78C4BA23-7D8A-EDC7-DD18-2FE44B58985F}"/>
                </a:ext>
              </a:extLst>
            </p:cNvPr>
            <p:cNvSpPr/>
            <p:nvPr/>
          </p:nvSpPr>
          <p:spPr>
            <a:xfrm>
              <a:off x="2018135" y="1752600"/>
              <a:ext cx="3733800" cy="3733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HẠM DUYÊN 2 - 9Slide.vn">
              <a:extLst>
                <a:ext uri="{FF2B5EF4-FFF2-40B4-BE49-F238E27FC236}">
                  <a16:creationId xmlns:a16="http://schemas.microsoft.com/office/drawing/2014/main" id="{D7D3F825-8A21-9585-8ADF-4B8EDF067316}"/>
                </a:ext>
              </a:extLst>
            </p:cNvPr>
            <p:cNvSpPr/>
            <p:nvPr/>
          </p:nvSpPr>
          <p:spPr>
            <a:xfrm>
              <a:off x="2590800" y="2325265"/>
              <a:ext cx="2588471" cy="258847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PHẠM DUYÊN 3 - 9Slide.vn">
              <a:extLst>
                <a:ext uri="{FF2B5EF4-FFF2-40B4-BE49-F238E27FC236}">
                  <a16:creationId xmlns:a16="http://schemas.microsoft.com/office/drawing/2014/main" id="{6765E8FB-498B-996B-391D-1860C2EAD2D4}"/>
                </a:ext>
              </a:extLst>
            </p:cNvPr>
            <p:cNvCxnSpPr>
              <a:stCxn id="11" idx="1"/>
            </p:cNvCxnSpPr>
            <p:nvPr/>
          </p:nvCxnSpPr>
          <p:spPr>
            <a:xfrm>
              <a:off x="2590800" y="2325265"/>
              <a:ext cx="914400" cy="914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HẠM DUYÊN 4 - 9Slide.vn">
              <a:extLst>
                <a:ext uri="{FF2B5EF4-FFF2-40B4-BE49-F238E27FC236}">
                  <a16:creationId xmlns:a16="http://schemas.microsoft.com/office/drawing/2014/main" id="{6AB8B4F8-EA8D-0D76-2B2D-ECF51C88979D}"/>
                </a:ext>
              </a:extLst>
            </p:cNvPr>
            <p:cNvCxnSpPr>
              <a:stCxn id="11" idx="1"/>
            </p:cNvCxnSpPr>
            <p:nvPr/>
          </p:nvCxnSpPr>
          <p:spPr>
            <a:xfrm>
              <a:off x="2564937" y="2299402"/>
              <a:ext cx="2614334" cy="2614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HẠM DUYÊN 5 - 9Slide.vn">
              <a:extLst>
                <a:ext uri="{FF2B5EF4-FFF2-40B4-BE49-F238E27FC236}">
                  <a16:creationId xmlns:a16="http://schemas.microsoft.com/office/drawing/2014/main" id="{362319F7-EFA5-8F97-4105-E748C0B943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0337" y="2312102"/>
              <a:ext cx="2614334" cy="2614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PHẠM DUYÊN 5 - 9Slide.vn">
            <a:extLst>
              <a:ext uri="{FF2B5EF4-FFF2-40B4-BE49-F238E27FC236}">
                <a16:creationId xmlns:a16="http://schemas.microsoft.com/office/drawing/2014/main" id="{ADAA2F28-A120-44E9-4CD9-51A610A9D6BF}"/>
              </a:ext>
            </a:extLst>
          </p:cNvPr>
          <p:cNvSpPr txBox="1"/>
          <p:nvPr/>
        </p:nvSpPr>
        <p:spPr>
          <a:xfrm>
            <a:off x="1123760" y="2355404"/>
            <a:ext cx="714137" cy="83060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A</a:t>
            </a:r>
          </a:p>
        </p:txBody>
      </p:sp>
      <p:sp>
        <p:nvSpPr>
          <p:cNvPr id="20" name="PHẠM DUYÊN 6 - 9Slide.vn">
            <a:extLst>
              <a:ext uri="{FF2B5EF4-FFF2-40B4-BE49-F238E27FC236}">
                <a16:creationId xmlns:a16="http://schemas.microsoft.com/office/drawing/2014/main" id="{006F7EDF-8729-8D1D-CEF4-C2AFEBE65436}"/>
              </a:ext>
            </a:extLst>
          </p:cNvPr>
          <p:cNvSpPr txBox="1"/>
          <p:nvPr/>
        </p:nvSpPr>
        <p:spPr>
          <a:xfrm>
            <a:off x="3738155" y="4534396"/>
            <a:ext cx="714137" cy="83060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C</a:t>
            </a:r>
          </a:p>
        </p:txBody>
      </p:sp>
      <p:sp>
        <p:nvSpPr>
          <p:cNvPr id="21" name="PHẠM DUYÊN 7 - 9Slide.vn">
            <a:extLst>
              <a:ext uri="{FF2B5EF4-FFF2-40B4-BE49-F238E27FC236}">
                <a16:creationId xmlns:a16="http://schemas.microsoft.com/office/drawing/2014/main" id="{80A37BE4-770F-F763-B0DC-9DF9AEDE90F9}"/>
              </a:ext>
            </a:extLst>
          </p:cNvPr>
          <p:cNvSpPr txBox="1"/>
          <p:nvPr/>
        </p:nvSpPr>
        <p:spPr>
          <a:xfrm>
            <a:off x="3690292" y="2355404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B</a:t>
            </a:r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063D4FC8-45B1-C26E-2DAD-327C9CFEE55B}"/>
              </a:ext>
            </a:extLst>
          </p:cNvPr>
          <p:cNvSpPr txBox="1"/>
          <p:nvPr/>
        </p:nvSpPr>
        <p:spPr>
          <a:xfrm>
            <a:off x="1122003" y="4534396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D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39D00E3F-6225-C81C-5BBA-E0ABCAC95D2B}"/>
              </a:ext>
            </a:extLst>
          </p:cNvPr>
          <p:cNvSpPr txBox="1"/>
          <p:nvPr/>
        </p:nvSpPr>
        <p:spPr>
          <a:xfrm>
            <a:off x="2409454" y="3864290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9" grpId="0"/>
      <p:bldP spid="20" grpId="0"/>
      <p:bldP spid="21" grpId="0"/>
      <p:bldP spid="2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A0899880-518D-1991-80B3-03F43016790E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4573F8A-A61E-484A-EEFA-99EC638FC0E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B86A7C0-3452-11C7-C589-F72486266D7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A04A917-B68F-8394-B95E-2C1ADFA2DE7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161FB6-3AE6-F4D4-125E-4F38790FBBF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PHẠM DUYÊN 2 - 9Slide.vn">
            <a:extLst>
              <a:ext uri="{FF2B5EF4-FFF2-40B4-BE49-F238E27FC236}">
                <a16:creationId xmlns:a16="http://schemas.microsoft.com/office/drawing/2014/main" id="{AA47836B-8F55-03C4-6C8B-BCACFD220F98}"/>
              </a:ext>
            </a:extLst>
          </p:cNvPr>
          <p:cNvGrpSpPr/>
          <p:nvPr/>
        </p:nvGrpSpPr>
        <p:grpSpPr>
          <a:xfrm>
            <a:off x="4459549" y="1447800"/>
            <a:ext cx="3272902" cy="3272902"/>
            <a:chOff x="2018135" y="1752600"/>
            <a:chExt cx="3733800" cy="3733800"/>
          </a:xfrm>
        </p:grpSpPr>
        <p:sp>
          <p:nvSpPr>
            <p:cNvPr id="11" name="PHẠM DUYÊN 1 - 9Slide.vn">
              <a:extLst>
                <a:ext uri="{FF2B5EF4-FFF2-40B4-BE49-F238E27FC236}">
                  <a16:creationId xmlns:a16="http://schemas.microsoft.com/office/drawing/2014/main" id="{78C4BA23-7D8A-EDC7-DD18-2FE44B58985F}"/>
                </a:ext>
              </a:extLst>
            </p:cNvPr>
            <p:cNvSpPr/>
            <p:nvPr/>
          </p:nvSpPr>
          <p:spPr>
            <a:xfrm>
              <a:off x="2018135" y="1752600"/>
              <a:ext cx="3733800" cy="3733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HẠM DUYÊN 2 - 9Slide.vn">
              <a:extLst>
                <a:ext uri="{FF2B5EF4-FFF2-40B4-BE49-F238E27FC236}">
                  <a16:creationId xmlns:a16="http://schemas.microsoft.com/office/drawing/2014/main" id="{D7D3F825-8A21-9585-8ADF-4B8EDF067316}"/>
                </a:ext>
              </a:extLst>
            </p:cNvPr>
            <p:cNvSpPr/>
            <p:nvPr/>
          </p:nvSpPr>
          <p:spPr>
            <a:xfrm>
              <a:off x="2590800" y="2325265"/>
              <a:ext cx="2588471" cy="258847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PHẠM DUYÊN 3 - 9Slide.vn">
              <a:extLst>
                <a:ext uri="{FF2B5EF4-FFF2-40B4-BE49-F238E27FC236}">
                  <a16:creationId xmlns:a16="http://schemas.microsoft.com/office/drawing/2014/main" id="{6765E8FB-498B-996B-391D-1860C2EAD2D4}"/>
                </a:ext>
              </a:extLst>
            </p:cNvPr>
            <p:cNvCxnSpPr>
              <a:stCxn id="11" idx="1"/>
            </p:cNvCxnSpPr>
            <p:nvPr/>
          </p:nvCxnSpPr>
          <p:spPr>
            <a:xfrm>
              <a:off x="2590800" y="2325265"/>
              <a:ext cx="914400" cy="914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HẠM DUYÊN 4 - 9Slide.vn">
              <a:extLst>
                <a:ext uri="{FF2B5EF4-FFF2-40B4-BE49-F238E27FC236}">
                  <a16:creationId xmlns:a16="http://schemas.microsoft.com/office/drawing/2014/main" id="{6AB8B4F8-EA8D-0D76-2B2D-ECF51C88979D}"/>
                </a:ext>
              </a:extLst>
            </p:cNvPr>
            <p:cNvCxnSpPr>
              <a:stCxn id="11" idx="1"/>
            </p:cNvCxnSpPr>
            <p:nvPr/>
          </p:nvCxnSpPr>
          <p:spPr>
            <a:xfrm>
              <a:off x="2564937" y="2299402"/>
              <a:ext cx="2614334" cy="2614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HẠM DUYÊN 5 - 9Slide.vn">
              <a:extLst>
                <a:ext uri="{FF2B5EF4-FFF2-40B4-BE49-F238E27FC236}">
                  <a16:creationId xmlns:a16="http://schemas.microsoft.com/office/drawing/2014/main" id="{362319F7-EFA5-8F97-4105-E748C0B943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0337" y="2312102"/>
              <a:ext cx="2614334" cy="2614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PHẠM DUYÊN 3 - 9Slide.vn">
            <a:extLst>
              <a:ext uri="{FF2B5EF4-FFF2-40B4-BE49-F238E27FC236}">
                <a16:creationId xmlns:a16="http://schemas.microsoft.com/office/drawing/2014/main" id="{ADAA2F28-A120-44E9-4CD9-51A610A9D6BF}"/>
              </a:ext>
            </a:extLst>
          </p:cNvPr>
          <p:cNvSpPr txBox="1"/>
          <p:nvPr/>
        </p:nvSpPr>
        <p:spPr>
          <a:xfrm>
            <a:off x="4168097" y="1503101"/>
            <a:ext cx="714137" cy="83060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A</a:t>
            </a: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006F7EDF-8729-8D1D-CEF4-C2AFEBE65436}"/>
              </a:ext>
            </a:extLst>
          </p:cNvPr>
          <p:cNvSpPr txBox="1"/>
          <p:nvPr/>
        </p:nvSpPr>
        <p:spPr>
          <a:xfrm>
            <a:off x="7206308" y="4101498"/>
            <a:ext cx="714137" cy="83060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C</a:t>
            </a:r>
          </a:p>
        </p:txBody>
      </p:sp>
      <p:sp>
        <p:nvSpPr>
          <p:cNvPr id="21" name="PHẠM DUYÊN 5 - 9Slide.vn">
            <a:extLst>
              <a:ext uri="{FF2B5EF4-FFF2-40B4-BE49-F238E27FC236}">
                <a16:creationId xmlns:a16="http://schemas.microsoft.com/office/drawing/2014/main" id="{80A37BE4-770F-F763-B0DC-9DF9AEDE90F9}"/>
              </a:ext>
            </a:extLst>
          </p:cNvPr>
          <p:cNvSpPr txBox="1"/>
          <p:nvPr/>
        </p:nvSpPr>
        <p:spPr>
          <a:xfrm>
            <a:off x="7242628" y="1503101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B</a:t>
            </a:r>
          </a:p>
        </p:txBody>
      </p:sp>
      <p:sp>
        <p:nvSpPr>
          <p:cNvPr id="22" name="PHẠM DUYÊN 6 - 9Slide.vn">
            <a:extLst>
              <a:ext uri="{FF2B5EF4-FFF2-40B4-BE49-F238E27FC236}">
                <a16:creationId xmlns:a16="http://schemas.microsoft.com/office/drawing/2014/main" id="{063D4FC8-45B1-C26E-2DAD-327C9CFEE55B}"/>
              </a:ext>
            </a:extLst>
          </p:cNvPr>
          <p:cNvSpPr txBox="1"/>
          <p:nvPr/>
        </p:nvSpPr>
        <p:spPr>
          <a:xfrm>
            <a:off x="4206171" y="4100073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D</a:t>
            </a:r>
          </a:p>
        </p:txBody>
      </p:sp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39D00E3F-6225-C81C-5BBA-E0ABCAC95D2B}"/>
              </a:ext>
            </a:extLst>
          </p:cNvPr>
          <p:cNvSpPr txBox="1"/>
          <p:nvPr/>
        </p:nvSpPr>
        <p:spPr>
          <a:xfrm>
            <a:off x="5729562" y="3157591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O</a:t>
            </a:r>
          </a:p>
        </p:txBody>
      </p:sp>
      <p:sp>
        <p:nvSpPr>
          <p:cNvPr id="9" name="PHẠM DUYÊN 8 - 9Slide.vn">
            <a:extLst>
              <a:ext uri="{FF2B5EF4-FFF2-40B4-BE49-F238E27FC236}">
                <a16:creationId xmlns:a16="http://schemas.microsoft.com/office/drawing/2014/main" id="{5C5335A9-BFEF-2E4A-BC04-A04EE0C2B4DE}"/>
              </a:ext>
            </a:extLst>
          </p:cNvPr>
          <p:cNvSpPr txBox="1"/>
          <p:nvPr/>
        </p:nvSpPr>
        <p:spPr>
          <a:xfrm>
            <a:off x="1291771" y="383138"/>
            <a:ext cx="10379368" cy="85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4000"/>
              </a:lnSpc>
            </a:pPr>
            <a:r>
              <a:rPr lang="vi-VN" sz="44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Nêu tên ba điểm thẳng hàng.</a:t>
            </a:r>
          </a:p>
        </p:txBody>
      </p:sp>
      <p:sp>
        <p:nvSpPr>
          <p:cNvPr id="10" name="PHẠM DUYÊN 9 - 9Slide.vn">
            <a:extLst>
              <a:ext uri="{FF2B5EF4-FFF2-40B4-BE49-F238E27FC236}">
                <a16:creationId xmlns:a16="http://schemas.microsoft.com/office/drawing/2014/main" id="{FCB365D3-E7C6-B20F-EA71-64C68E82149A}"/>
              </a:ext>
            </a:extLst>
          </p:cNvPr>
          <p:cNvSpPr/>
          <p:nvPr/>
        </p:nvSpPr>
        <p:spPr>
          <a:xfrm>
            <a:off x="719328" y="5029200"/>
            <a:ext cx="10753344" cy="1143000"/>
          </a:xfrm>
          <a:prstGeom prst="roundRect">
            <a:avLst>
              <a:gd name="adj" fmla="val 12016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50000"/>
                </a:schemeClr>
              </a:solidFill>
              <a:latin typeface="#9Slide03 Open Sans Bold" panose="020B0806030504020204" pitchFamily="34" charset="0"/>
              <a:ea typeface="思源宋体 CN Light" panose="02020300000000000000" pitchFamily="18" charset="-122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4CB48D93-3E7D-9ACF-B0A0-7B008C94E5DB}"/>
              </a:ext>
            </a:extLst>
          </p:cNvPr>
          <p:cNvSpPr txBox="1"/>
          <p:nvPr/>
        </p:nvSpPr>
        <p:spPr>
          <a:xfrm>
            <a:off x="1395842" y="5246757"/>
            <a:ext cx="181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8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A, O, C</a:t>
            </a:r>
            <a:endParaRPr lang="en-US" sz="4000" spc="-8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4" name="PHẠM DUYÊN 11 - 9Slide.vn">
            <a:extLst>
              <a:ext uri="{FF2B5EF4-FFF2-40B4-BE49-F238E27FC236}">
                <a16:creationId xmlns:a16="http://schemas.microsoft.com/office/drawing/2014/main" id="{95830038-2E39-DD0D-4E23-F5797E93E22A}"/>
              </a:ext>
            </a:extLst>
          </p:cNvPr>
          <p:cNvCxnSpPr/>
          <p:nvPr/>
        </p:nvCxnSpPr>
        <p:spPr>
          <a:xfrm>
            <a:off x="4949807" y="1937106"/>
            <a:ext cx="2291622" cy="2291622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HẠM DUYÊN 12 - 9Slide.vn">
            <a:extLst>
              <a:ext uri="{FF2B5EF4-FFF2-40B4-BE49-F238E27FC236}">
                <a16:creationId xmlns:a16="http://schemas.microsoft.com/office/drawing/2014/main" id="{BF4DB5C4-CF7F-55F1-B199-DB92EAD108C3}"/>
              </a:ext>
            </a:extLst>
          </p:cNvPr>
          <p:cNvCxnSpPr>
            <a:cxnSpLocks/>
          </p:cNvCxnSpPr>
          <p:nvPr/>
        </p:nvCxnSpPr>
        <p:spPr>
          <a:xfrm flipH="1">
            <a:off x="4941951" y="1948104"/>
            <a:ext cx="2291622" cy="2291622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HẠM DUYÊN 13 - 9Slide.vn">
            <a:extLst>
              <a:ext uri="{FF2B5EF4-FFF2-40B4-BE49-F238E27FC236}">
                <a16:creationId xmlns:a16="http://schemas.microsoft.com/office/drawing/2014/main" id="{6AD083E7-90F4-423D-CEF5-27B9CC54C7A8}"/>
              </a:ext>
            </a:extLst>
          </p:cNvPr>
          <p:cNvSpPr txBox="1"/>
          <p:nvPr/>
        </p:nvSpPr>
        <p:spPr>
          <a:xfrm>
            <a:off x="3060121" y="5246757"/>
            <a:ext cx="250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8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và</a:t>
            </a:r>
            <a:r>
              <a:rPr lang="en-US" sz="4000" spc="-8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B, O, D</a:t>
            </a:r>
            <a:endParaRPr lang="en-US" sz="4000" spc="-8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PHẠM DUYÊN 14 - 9Slide.vn">
            <a:extLst>
              <a:ext uri="{FF2B5EF4-FFF2-40B4-BE49-F238E27FC236}">
                <a16:creationId xmlns:a16="http://schemas.microsoft.com/office/drawing/2014/main" id="{D1B64DA9-C1CE-1E47-AB4B-10278DF338BC}"/>
              </a:ext>
            </a:extLst>
          </p:cNvPr>
          <p:cNvSpPr txBox="1"/>
          <p:nvPr/>
        </p:nvSpPr>
        <p:spPr>
          <a:xfrm>
            <a:off x="5407396" y="5246757"/>
            <a:ext cx="5565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8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là ba điểm thẳng hàng.</a:t>
            </a:r>
            <a:endParaRPr lang="en-US" sz="4000" spc="-8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025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/>
      <p:bldP spid="12" grpId="1"/>
      <p:bldP spid="25" grpId="0"/>
      <p:bldP spid="25" grpId="1"/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A0899880-518D-1991-80B3-03F43016790E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4573F8A-A61E-484A-EEFA-99EC638FC0E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B86A7C0-3452-11C7-C589-F72486266D7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A04A917-B68F-8394-B95E-2C1ADFA2DE7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161FB6-3AE6-F4D4-125E-4F38790FBBF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PHẠM DUYÊN 2 - 9Slide.vn">
            <a:extLst>
              <a:ext uri="{FF2B5EF4-FFF2-40B4-BE49-F238E27FC236}">
                <a16:creationId xmlns:a16="http://schemas.microsoft.com/office/drawing/2014/main" id="{AA47836B-8F55-03C4-6C8B-BCACFD220F98}"/>
              </a:ext>
            </a:extLst>
          </p:cNvPr>
          <p:cNvGrpSpPr/>
          <p:nvPr/>
        </p:nvGrpSpPr>
        <p:grpSpPr>
          <a:xfrm>
            <a:off x="4459549" y="1371600"/>
            <a:ext cx="3272902" cy="3272902"/>
            <a:chOff x="2018135" y="1752600"/>
            <a:chExt cx="3733800" cy="3733800"/>
          </a:xfrm>
        </p:grpSpPr>
        <p:sp>
          <p:nvSpPr>
            <p:cNvPr id="11" name="PHẠM DUYÊN 1 - 9Slide.vn">
              <a:extLst>
                <a:ext uri="{FF2B5EF4-FFF2-40B4-BE49-F238E27FC236}">
                  <a16:creationId xmlns:a16="http://schemas.microsoft.com/office/drawing/2014/main" id="{78C4BA23-7D8A-EDC7-DD18-2FE44B58985F}"/>
                </a:ext>
              </a:extLst>
            </p:cNvPr>
            <p:cNvSpPr/>
            <p:nvPr/>
          </p:nvSpPr>
          <p:spPr>
            <a:xfrm>
              <a:off x="2018135" y="1752600"/>
              <a:ext cx="3733800" cy="3733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HẠM DUYÊN 2 - 9Slide.vn">
              <a:extLst>
                <a:ext uri="{FF2B5EF4-FFF2-40B4-BE49-F238E27FC236}">
                  <a16:creationId xmlns:a16="http://schemas.microsoft.com/office/drawing/2014/main" id="{D7D3F825-8A21-9585-8ADF-4B8EDF067316}"/>
                </a:ext>
              </a:extLst>
            </p:cNvPr>
            <p:cNvSpPr/>
            <p:nvPr/>
          </p:nvSpPr>
          <p:spPr>
            <a:xfrm>
              <a:off x="2590800" y="2325265"/>
              <a:ext cx="2588471" cy="258847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PHẠM DUYÊN 3 - 9Slide.vn">
              <a:extLst>
                <a:ext uri="{FF2B5EF4-FFF2-40B4-BE49-F238E27FC236}">
                  <a16:creationId xmlns:a16="http://schemas.microsoft.com/office/drawing/2014/main" id="{6765E8FB-498B-996B-391D-1860C2EAD2D4}"/>
                </a:ext>
              </a:extLst>
            </p:cNvPr>
            <p:cNvCxnSpPr>
              <a:stCxn id="11" idx="1"/>
            </p:cNvCxnSpPr>
            <p:nvPr/>
          </p:nvCxnSpPr>
          <p:spPr>
            <a:xfrm>
              <a:off x="2590800" y="2325265"/>
              <a:ext cx="914400" cy="914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HẠM DUYÊN 4 - 9Slide.vn">
              <a:extLst>
                <a:ext uri="{FF2B5EF4-FFF2-40B4-BE49-F238E27FC236}">
                  <a16:creationId xmlns:a16="http://schemas.microsoft.com/office/drawing/2014/main" id="{6AB8B4F8-EA8D-0D76-2B2D-ECF51C88979D}"/>
                </a:ext>
              </a:extLst>
            </p:cNvPr>
            <p:cNvCxnSpPr>
              <a:stCxn id="11" idx="1"/>
            </p:cNvCxnSpPr>
            <p:nvPr/>
          </p:nvCxnSpPr>
          <p:spPr>
            <a:xfrm>
              <a:off x="2564937" y="2299402"/>
              <a:ext cx="2614334" cy="2614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HẠM DUYÊN 5 - 9Slide.vn">
              <a:extLst>
                <a:ext uri="{FF2B5EF4-FFF2-40B4-BE49-F238E27FC236}">
                  <a16:creationId xmlns:a16="http://schemas.microsoft.com/office/drawing/2014/main" id="{362319F7-EFA5-8F97-4105-E748C0B943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0337" y="2312102"/>
              <a:ext cx="2614334" cy="2614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PHẠM DUYÊN 3 - 9Slide.vn">
            <a:extLst>
              <a:ext uri="{FF2B5EF4-FFF2-40B4-BE49-F238E27FC236}">
                <a16:creationId xmlns:a16="http://schemas.microsoft.com/office/drawing/2014/main" id="{ADAA2F28-A120-44E9-4CD9-51A610A9D6BF}"/>
              </a:ext>
            </a:extLst>
          </p:cNvPr>
          <p:cNvSpPr txBox="1"/>
          <p:nvPr/>
        </p:nvSpPr>
        <p:spPr>
          <a:xfrm>
            <a:off x="4168097" y="1426901"/>
            <a:ext cx="714137" cy="83060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A</a:t>
            </a: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006F7EDF-8729-8D1D-CEF4-C2AFEBE65436}"/>
              </a:ext>
            </a:extLst>
          </p:cNvPr>
          <p:cNvSpPr txBox="1"/>
          <p:nvPr/>
        </p:nvSpPr>
        <p:spPr>
          <a:xfrm>
            <a:off x="7206308" y="4025298"/>
            <a:ext cx="714137" cy="83060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C</a:t>
            </a:r>
          </a:p>
        </p:txBody>
      </p:sp>
      <p:sp>
        <p:nvSpPr>
          <p:cNvPr id="21" name="PHẠM DUYÊN 5 - 9Slide.vn">
            <a:extLst>
              <a:ext uri="{FF2B5EF4-FFF2-40B4-BE49-F238E27FC236}">
                <a16:creationId xmlns:a16="http://schemas.microsoft.com/office/drawing/2014/main" id="{80A37BE4-770F-F763-B0DC-9DF9AEDE90F9}"/>
              </a:ext>
            </a:extLst>
          </p:cNvPr>
          <p:cNvSpPr txBox="1"/>
          <p:nvPr/>
        </p:nvSpPr>
        <p:spPr>
          <a:xfrm>
            <a:off x="7242628" y="1426901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B</a:t>
            </a:r>
          </a:p>
        </p:txBody>
      </p:sp>
      <p:sp>
        <p:nvSpPr>
          <p:cNvPr id="22" name="PHẠM DUYÊN 6 - 9Slide.vn">
            <a:extLst>
              <a:ext uri="{FF2B5EF4-FFF2-40B4-BE49-F238E27FC236}">
                <a16:creationId xmlns:a16="http://schemas.microsoft.com/office/drawing/2014/main" id="{063D4FC8-45B1-C26E-2DAD-327C9CFEE55B}"/>
              </a:ext>
            </a:extLst>
          </p:cNvPr>
          <p:cNvSpPr txBox="1"/>
          <p:nvPr/>
        </p:nvSpPr>
        <p:spPr>
          <a:xfrm>
            <a:off x="4206171" y="4023873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D</a:t>
            </a:r>
          </a:p>
        </p:txBody>
      </p:sp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39D00E3F-6225-C81C-5BBA-E0ABCAC95D2B}"/>
              </a:ext>
            </a:extLst>
          </p:cNvPr>
          <p:cNvSpPr txBox="1"/>
          <p:nvPr/>
        </p:nvSpPr>
        <p:spPr>
          <a:xfrm>
            <a:off x="5729562" y="3081391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O</a:t>
            </a:r>
          </a:p>
        </p:txBody>
      </p:sp>
      <p:sp>
        <p:nvSpPr>
          <p:cNvPr id="9" name="PHẠM DUYÊN 8 - 9Slide.vn">
            <a:extLst>
              <a:ext uri="{FF2B5EF4-FFF2-40B4-BE49-F238E27FC236}">
                <a16:creationId xmlns:a16="http://schemas.microsoft.com/office/drawing/2014/main" id="{5C5335A9-BFEF-2E4A-BC04-A04EE0C2B4DE}"/>
              </a:ext>
            </a:extLst>
          </p:cNvPr>
          <p:cNvSpPr txBox="1"/>
          <p:nvPr/>
        </p:nvSpPr>
        <p:spPr>
          <a:xfrm>
            <a:off x="1263490" y="449126"/>
            <a:ext cx="10379368" cy="785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4000"/>
              </a:lnSpc>
            </a:pPr>
            <a:r>
              <a:rPr lang="vi-VN" sz="40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O là trung điểm của những đoạn thẳng nào?</a:t>
            </a:r>
          </a:p>
        </p:txBody>
      </p:sp>
      <p:cxnSp>
        <p:nvCxnSpPr>
          <p:cNvPr id="14" name="PHẠM DUYÊN 9 - 9Slide.vn">
            <a:extLst>
              <a:ext uri="{FF2B5EF4-FFF2-40B4-BE49-F238E27FC236}">
                <a16:creationId xmlns:a16="http://schemas.microsoft.com/office/drawing/2014/main" id="{95830038-2E39-DD0D-4E23-F5797E93E22A}"/>
              </a:ext>
            </a:extLst>
          </p:cNvPr>
          <p:cNvCxnSpPr/>
          <p:nvPr/>
        </p:nvCxnSpPr>
        <p:spPr>
          <a:xfrm>
            <a:off x="4949807" y="1860906"/>
            <a:ext cx="2291622" cy="2291622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HẠM DUYÊN 10 - 9Slide.vn">
            <a:extLst>
              <a:ext uri="{FF2B5EF4-FFF2-40B4-BE49-F238E27FC236}">
                <a16:creationId xmlns:a16="http://schemas.microsoft.com/office/drawing/2014/main" id="{BF4DB5C4-CF7F-55F1-B199-DB92EAD108C3}"/>
              </a:ext>
            </a:extLst>
          </p:cNvPr>
          <p:cNvCxnSpPr>
            <a:cxnSpLocks/>
          </p:cNvCxnSpPr>
          <p:nvPr/>
        </p:nvCxnSpPr>
        <p:spPr>
          <a:xfrm flipH="1">
            <a:off x="4941951" y="1871904"/>
            <a:ext cx="2291622" cy="229162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HẠM DUYÊN 11 - 9Slide.vn">
            <a:extLst>
              <a:ext uri="{FF2B5EF4-FFF2-40B4-BE49-F238E27FC236}">
                <a16:creationId xmlns:a16="http://schemas.microsoft.com/office/drawing/2014/main" id="{2E682F4B-3896-B440-202B-4E0C62400477}"/>
              </a:ext>
            </a:extLst>
          </p:cNvPr>
          <p:cNvSpPr/>
          <p:nvPr/>
        </p:nvSpPr>
        <p:spPr>
          <a:xfrm>
            <a:off x="1574800" y="4855901"/>
            <a:ext cx="9042400" cy="1468699"/>
          </a:xfrm>
          <a:prstGeom prst="roundRect">
            <a:avLst>
              <a:gd name="adj" fmla="val 12016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50000"/>
                </a:schemeClr>
              </a:solidFill>
              <a:latin typeface="#9Slide03 Open Sans Bold" panose="020B0806030504020204" pitchFamily="34" charset="0"/>
              <a:ea typeface="思源宋体 CN Light" panose="02020300000000000000" pitchFamily="18" charset="-122"/>
            </a:endParaRPr>
          </a:p>
        </p:txBody>
      </p:sp>
      <p:sp>
        <p:nvSpPr>
          <p:cNvPr id="28" name="PHẠM DUYÊN 12 - 9Slide.vn">
            <a:extLst>
              <a:ext uri="{FF2B5EF4-FFF2-40B4-BE49-F238E27FC236}">
                <a16:creationId xmlns:a16="http://schemas.microsoft.com/office/drawing/2014/main" id="{E8CA12BB-473C-1BCB-020B-23FD1DDDEE9C}"/>
              </a:ext>
            </a:extLst>
          </p:cNvPr>
          <p:cNvSpPr txBox="1"/>
          <p:nvPr/>
        </p:nvSpPr>
        <p:spPr>
          <a:xfrm>
            <a:off x="1797050" y="4876800"/>
            <a:ext cx="8597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0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O là trung điểm của</a:t>
            </a:r>
            <a:r>
              <a:rPr lang="en-US" sz="40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đoạn thẳng AC.</a:t>
            </a:r>
            <a:endParaRPr lang="en-US" sz="4000" b="1" spc="-8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9" name="PHẠM DUYÊN 13 - 9Slide.vn">
            <a:extLst>
              <a:ext uri="{FF2B5EF4-FFF2-40B4-BE49-F238E27FC236}">
                <a16:creationId xmlns:a16="http://schemas.microsoft.com/office/drawing/2014/main" id="{A5E57386-ACF5-930C-C1F9-FBAA5D87AA08}"/>
              </a:ext>
            </a:extLst>
          </p:cNvPr>
          <p:cNvSpPr txBox="1"/>
          <p:nvPr/>
        </p:nvSpPr>
        <p:spPr>
          <a:xfrm>
            <a:off x="1797050" y="5540514"/>
            <a:ext cx="8597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0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O là trung điểm của</a:t>
            </a:r>
            <a:r>
              <a:rPr lang="en-US" sz="40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đoạn thẳng BD.</a:t>
            </a:r>
            <a:endParaRPr lang="en-US" sz="4000" b="1" spc="-8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885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/>
      <p:bldP spid="28" grpId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299A36C-5F76-32FD-7715-7BF7BA351E28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7B8BF72-E63E-DCD9-27A0-61C0B24AECA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F07A78F-C9D6-6D92-C95F-A96C87F39A6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BBE2B59-870C-F2A3-659D-6A3C4FC0F13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8173DF-8FB4-5E20-4F10-F81349DB388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04DE4525-FAC2-558E-F0F1-6913636D05F1}"/>
              </a:ext>
            </a:extLst>
          </p:cNvPr>
          <p:cNvGrpSpPr/>
          <p:nvPr/>
        </p:nvGrpSpPr>
        <p:grpSpPr>
          <a:xfrm>
            <a:off x="728004" y="2306899"/>
            <a:ext cx="3272902" cy="3272902"/>
            <a:chOff x="2018135" y="1752600"/>
            <a:chExt cx="3733800" cy="3733800"/>
          </a:xfrm>
        </p:grpSpPr>
        <p:sp>
          <p:nvSpPr>
            <p:cNvPr id="8" name="PHẠM DUYÊN 1 - 9Slide.vn">
              <a:extLst>
                <a:ext uri="{FF2B5EF4-FFF2-40B4-BE49-F238E27FC236}">
                  <a16:creationId xmlns:a16="http://schemas.microsoft.com/office/drawing/2014/main" id="{0197D95A-1330-D925-57EE-A53E65B29CFC}"/>
                </a:ext>
              </a:extLst>
            </p:cNvPr>
            <p:cNvSpPr/>
            <p:nvPr/>
          </p:nvSpPr>
          <p:spPr>
            <a:xfrm>
              <a:off x="2018135" y="1752600"/>
              <a:ext cx="3733800" cy="3733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HẠM DUYÊN 2 - 9Slide.vn">
              <a:extLst>
                <a:ext uri="{FF2B5EF4-FFF2-40B4-BE49-F238E27FC236}">
                  <a16:creationId xmlns:a16="http://schemas.microsoft.com/office/drawing/2014/main" id="{1824CA15-267D-91AE-2C0C-AA6ADCCDAF5B}"/>
                </a:ext>
              </a:extLst>
            </p:cNvPr>
            <p:cNvSpPr/>
            <p:nvPr/>
          </p:nvSpPr>
          <p:spPr>
            <a:xfrm>
              <a:off x="2590800" y="2325265"/>
              <a:ext cx="2588471" cy="258847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PHẠM DUYÊN 3 - 9Slide.vn">
              <a:extLst>
                <a:ext uri="{FF2B5EF4-FFF2-40B4-BE49-F238E27FC236}">
                  <a16:creationId xmlns:a16="http://schemas.microsoft.com/office/drawing/2014/main" id="{EDD8B320-E964-74C9-A44C-C46BE087B791}"/>
                </a:ext>
              </a:extLst>
            </p:cNvPr>
            <p:cNvCxnSpPr>
              <a:stCxn id="8" idx="1"/>
            </p:cNvCxnSpPr>
            <p:nvPr/>
          </p:nvCxnSpPr>
          <p:spPr>
            <a:xfrm>
              <a:off x="2590800" y="2325265"/>
              <a:ext cx="914400" cy="914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HẠM DUYÊN 4 - 9Slide.vn">
              <a:extLst>
                <a:ext uri="{FF2B5EF4-FFF2-40B4-BE49-F238E27FC236}">
                  <a16:creationId xmlns:a16="http://schemas.microsoft.com/office/drawing/2014/main" id="{C1871FE8-5BD5-693F-93F5-C13457359957}"/>
                </a:ext>
              </a:extLst>
            </p:cNvPr>
            <p:cNvCxnSpPr>
              <a:stCxn id="8" idx="1"/>
            </p:cNvCxnSpPr>
            <p:nvPr/>
          </p:nvCxnSpPr>
          <p:spPr>
            <a:xfrm>
              <a:off x="2564937" y="2299402"/>
              <a:ext cx="2614334" cy="2614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HẠM DUYÊN 5 - 9Slide.vn">
              <a:extLst>
                <a:ext uri="{FF2B5EF4-FFF2-40B4-BE49-F238E27FC236}">
                  <a16:creationId xmlns:a16="http://schemas.microsoft.com/office/drawing/2014/main" id="{8ED34162-484B-044B-0A70-621F48B619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0337" y="2312102"/>
              <a:ext cx="2614334" cy="2614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03177AB9-275B-8017-1563-B49BCAD0336D}"/>
              </a:ext>
            </a:extLst>
          </p:cNvPr>
          <p:cNvSpPr txBox="1"/>
          <p:nvPr/>
        </p:nvSpPr>
        <p:spPr>
          <a:xfrm>
            <a:off x="436552" y="2362200"/>
            <a:ext cx="714137" cy="83060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A</a:t>
            </a: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A5482B29-00C2-2DF6-AE30-4DFCF411DE8C}"/>
              </a:ext>
            </a:extLst>
          </p:cNvPr>
          <p:cNvSpPr txBox="1"/>
          <p:nvPr/>
        </p:nvSpPr>
        <p:spPr>
          <a:xfrm>
            <a:off x="3474763" y="4960597"/>
            <a:ext cx="714137" cy="83060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C</a:t>
            </a:r>
          </a:p>
        </p:txBody>
      </p:sp>
      <p:sp>
        <p:nvSpPr>
          <p:cNvPr id="15" name="PHẠM DUYÊN 5 - 9Slide.vn">
            <a:extLst>
              <a:ext uri="{FF2B5EF4-FFF2-40B4-BE49-F238E27FC236}">
                <a16:creationId xmlns:a16="http://schemas.microsoft.com/office/drawing/2014/main" id="{D4A00800-84A6-C40B-1CC2-9B921763BB10}"/>
              </a:ext>
            </a:extLst>
          </p:cNvPr>
          <p:cNvSpPr txBox="1"/>
          <p:nvPr/>
        </p:nvSpPr>
        <p:spPr>
          <a:xfrm>
            <a:off x="3511083" y="2362200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B</a:t>
            </a: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507E28AA-C6E8-4767-C147-64E209554354}"/>
              </a:ext>
            </a:extLst>
          </p:cNvPr>
          <p:cNvSpPr txBox="1"/>
          <p:nvPr/>
        </p:nvSpPr>
        <p:spPr>
          <a:xfrm>
            <a:off x="474626" y="4959172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D</a:t>
            </a: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8A2A3181-A17F-76C0-9020-1895B82A108D}"/>
              </a:ext>
            </a:extLst>
          </p:cNvPr>
          <p:cNvSpPr txBox="1"/>
          <p:nvPr/>
        </p:nvSpPr>
        <p:spPr>
          <a:xfrm>
            <a:off x="1998017" y="4016690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O</a:t>
            </a:r>
          </a:p>
        </p:txBody>
      </p: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438D3075-9002-864E-3269-E3FFD12F1C49}"/>
              </a:ext>
            </a:extLst>
          </p:cNvPr>
          <p:cNvSpPr txBox="1"/>
          <p:nvPr/>
        </p:nvSpPr>
        <p:spPr>
          <a:xfrm>
            <a:off x="474626" y="383138"/>
            <a:ext cx="11196513" cy="15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algn="just">
              <a:lnSpc>
                <a:spcPct val="115000"/>
              </a:lnSpc>
            </a:pPr>
            <a:r>
              <a:rPr lang="vi-VN" sz="44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Dùng ê ke kiểm tra rồi nêu tên các góc vuông đỉnh O.</a:t>
            </a:r>
          </a:p>
        </p:txBody>
      </p:sp>
      <p:pic>
        <p:nvPicPr>
          <p:cNvPr id="22" name="PHẠM DUYÊN 9 - 9Slide.vn">
            <a:extLst>
              <a:ext uri="{FF2B5EF4-FFF2-40B4-BE49-F238E27FC236}">
                <a16:creationId xmlns:a16="http://schemas.microsoft.com/office/drawing/2014/main" id="{E2D042BA-C122-9611-DC09-083CE801B9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2995">
            <a:off x="1814016" y="2584584"/>
            <a:ext cx="734100" cy="12653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69EF2059-96A9-DE56-C53F-2B41F896A599}"/>
              </a:ext>
            </a:extLst>
          </p:cNvPr>
          <p:cNvSpPr/>
          <p:nvPr/>
        </p:nvSpPr>
        <p:spPr>
          <a:xfrm rot="18891231">
            <a:off x="2294423" y="3738463"/>
            <a:ext cx="152400" cy="15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HẠM DUYÊN 11 - 9Slide.vn">
            <a:extLst>
              <a:ext uri="{FF2B5EF4-FFF2-40B4-BE49-F238E27FC236}">
                <a16:creationId xmlns:a16="http://schemas.microsoft.com/office/drawing/2014/main" id="{275AD9F4-5B3B-F044-848B-790E7FC98B37}"/>
              </a:ext>
            </a:extLst>
          </p:cNvPr>
          <p:cNvSpPr/>
          <p:nvPr/>
        </p:nvSpPr>
        <p:spPr>
          <a:xfrm rot="18891231">
            <a:off x="2427774" y="3874193"/>
            <a:ext cx="152400" cy="15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HẠM DUYÊN 12 - 9Slide.vn">
            <a:extLst>
              <a:ext uri="{FF2B5EF4-FFF2-40B4-BE49-F238E27FC236}">
                <a16:creationId xmlns:a16="http://schemas.microsoft.com/office/drawing/2014/main" id="{03341AAD-C655-D80B-5808-4675531F259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995">
            <a:off x="2187828" y="4044529"/>
            <a:ext cx="734100" cy="12653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5" name="PHẠM DUYÊN 13 - 9Slide.vn">
            <a:extLst>
              <a:ext uri="{FF2B5EF4-FFF2-40B4-BE49-F238E27FC236}">
                <a16:creationId xmlns:a16="http://schemas.microsoft.com/office/drawing/2014/main" id="{5093C06A-F99B-4B37-0ED1-8CFD0F29B463}"/>
              </a:ext>
            </a:extLst>
          </p:cNvPr>
          <p:cNvSpPr/>
          <p:nvPr/>
        </p:nvSpPr>
        <p:spPr>
          <a:xfrm rot="18891231">
            <a:off x="2288073" y="4006750"/>
            <a:ext cx="152400" cy="15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HẠM DUYÊN 14 - 9Slide.vn">
            <a:extLst>
              <a:ext uri="{FF2B5EF4-FFF2-40B4-BE49-F238E27FC236}">
                <a16:creationId xmlns:a16="http://schemas.microsoft.com/office/drawing/2014/main" id="{D2BC71B3-30CA-E57A-111C-9FDC4A9502A3}"/>
              </a:ext>
            </a:extLst>
          </p:cNvPr>
          <p:cNvSpPr/>
          <p:nvPr/>
        </p:nvSpPr>
        <p:spPr>
          <a:xfrm rot="18891231">
            <a:off x="2157898" y="3873400"/>
            <a:ext cx="152400" cy="15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PHẠM DUYÊN 15 - 9Slide.vn">
            <a:extLst>
              <a:ext uri="{FF2B5EF4-FFF2-40B4-BE49-F238E27FC236}">
                <a16:creationId xmlns:a16="http://schemas.microsoft.com/office/drawing/2014/main" id="{F577C92B-20F3-3F16-E0BF-F28B6FC578E0}"/>
              </a:ext>
            </a:extLst>
          </p:cNvPr>
          <p:cNvCxnSpPr>
            <a:cxnSpLocks/>
          </p:cNvCxnSpPr>
          <p:nvPr/>
        </p:nvCxnSpPr>
        <p:spPr>
          <a:xfrm>
            <a:off x="1222243" y="2803525"/>
            <a:ext cx="1148567" cy="114856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HẠM DUYÊN 16 - 9Slide.vn">
            <a:extLst>
              <a:ext uri="{FF2B5EF4-FFF2-40B4-BE49-F238E27FC236}">
                <a16:creationId xmlns:a16="http://schemas.microsoft.com/office/drawing/2014/main" id="{87A166C4-C623-1996-CC82-58D02BF16006}"/>
              </a:ext>
            </a:extLst>
          </p:cNvPr>
          <p:cNvCxnSpPr>
            <a:cxnSpLocks/>
          </p:cNvCxnSpPr>
          <p:nvPr/>
        </p:nvCxnSpPr>
        <p:spPr>
          <a:xfrm flipH="1">
            <a:off x="2352696" y="2812320"/>
            <a:ext cx="1148567" cy="114856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HẠM DUYÊN 17 - 9Slide.vn">
            <a:extLst>
              <a:ext uri="{FF2B5EF4-FFF2-40B4-BE49-F238E27FC236}">
                <a16:creationId xmlns:a16="http://schemas.microsoft.com/office/drawing/2014/main" id="{9C828E3D-804B-B1B1-EA17-F26FBD943B83}"/>
              </a:ext>
            </a:extLst>
          </p:cNvPr>
          <p:cNvSpPr/>
          <p:nvPr/>
        </p:nvSpPr>
        <p:spPr>
          <a:xfrm>
            <a:off x="4394975" y="2124076"/>
            <a:ext cx="7282675" cy="3701532"/>
          </a:xfrm>
          <a:prstGeom prst="roundRect">
            <a:avLst>
              <a:gd name="adj" fmla="val 8629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50000"/>
                </a:schemeClr>
              </a:solidFill>
              <a:latin typeface="#9Slide03 Open Sans Bold" panose="020B0806030504020204" pitchFamily="34" charset="0"/>
              <a:ea typeface="思源宋体 CN Light" panose="02020300000000000000" pitchFamily="18" charset="-122"/>
            </a:endParaRPr>
          </a:p>
        </p:txBody>
      </p:sp>
      <p:sp>
        <p:nvSpPr>
          <p:cNvPr id="29" name="PHẠM DUYÊN 18 - 9Slide.vn">
            <a:extLst>
              <a:ext uri="{FF2B5EF4-FFF2-40B4-BE49-F238E27FC236}">
                <a16:creationId xmlns:a16="http://schemas.microsoft.com/office/drawing/2014/main" id="{B2439511-24EA-43B7-18F4-66D097F3B8C6}"/>
              </a:ext>
            </a:extLst>
          </p:cNvPr>
          <p:cNvSpPr txBox="1"/>
          <p:nvPr/>
        </p:nvSpPr>
        <p:spPr>
          <a:xfrm>
            <a:off x="4617225" y="2219646"/>
            <a:ext cx="566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13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 góc vuông đỉnh O là:</a:t>
            </a:r>
            <a:endParaRPr lang="en-US" sz="4000" b="1" spc="-113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PHẠM DUYÊN 19 - 9Slide.vn">
            <a:extLst>
              <a:ext uri="{FF2B5EF4-FFF2-40B4-BE49-F238E27FC236}">
                <a16:creationId xmlns:a16="http://schemas.microsoft.com/office/drawing/2014/main" id="{BEED2FDF-004B-646E-ADBF-01C2DEC773E3}"/>
              </a:ext>
            </a:extLst>
          </p:cNvPr>
          <p:cNvSpPr txBox="1"/>
          <p:nvPr/>
        </p:nvSpPr>
        <p:spPr>
          <a:xfrm>
            <a:off x="4617225" y="2959018"/>
            <a:ext cx="728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spc="-193"/>
              <a:t>- Góc vuông đỉnh O, cạnh OA và OB</a:t>
            </a:r>
            <a:endParaRPr lang="en-US" sz="3600" spc="-193" dirty="0"/>
          </a:p>
        </p:txBody>
      </p:sp>
      <p:sp>
        <p:nvSpPr>
          <p:cNvPr id="31" name="PHẠM DUYÊN 20 - 9Slide.vn">
            <a:extLst>
              <a:ext uri="{FF2B5EF4-FFF2-40B4-BE49-F238E27FC236}">
                <a16:creationId xmlns:a16="http://schemas.microsoft.com/office/drawing/2014/main" id="{D7C70BF5-EB88-F661-CF6F-C82A852D038A}"/>
              </a:ext>
            </a:extLst>
          </p:cNvPr>
          <p:cNvSpPr txBox="1"/>
          <p:nvPr/>
        </p:nvSpPr>
        <p:spPr>
          <a:xfrm>
            <a:off x="4617225" y="3636835"/>
            <a:ext cx="728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spc="-193"/>
              <a:t>- Góc vuông đỉnh O, cạnh OB và OC</a:t>
            </a:r>
            <a:endParaRPr lang="en-US" sz="3600" spc="-193" dirty="0"/>
          </a:p>
        </p:txBody>
      </p:sp>
      <p:cxnSp>
        <p:nvCxnSpPr>
          <p:cNvPr id="32" name="PHẠM DUYÊN 21 - 9Slide.vn">
            <a:extLst>
              <a:ext uri="{FF2B5EF4-FFF2-40B4-BE49-F238E27FC236}">
                <a16:creationId xmlns:a16="http://schemas.microsoft.com/office/drawing/2014/main" id="{79B9977B-C2CA-FDC8-DBDC-F428614037BE}"/>
              </a:ext>
            </a:extLst>
          </p:cNvPr>
          <p:cNvCxnSpPr>
            <a:cxnSpLocks/>
          </p:cNvCxnSpPr>
          <p:nvPr/>
        </p:nvCxnSpPr>
        <p:spPr>
          <a:xfrm>
            <a:off x="2362426" y="3945581"/>
            <a:ext cx="1148567" cy="114856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HẠM DUYÊN 22 - 9Slide.vn">
            <a:extLst>
              <a:ext uri="{FF2B5EF4-FFF2-40B4-BE49-F238E27FC236}">
                <a16:creationId xmlns:a16="http://schemas.microsoft.com/office/drawing/2014/main" id="{055A59F8-B289-6D92-03D6-13D1E5A20363}"/>
              </a:ext>
            </a:extLst>
          </p:cNvPr>
          <p:cNvCxnSpPr>
            <a:cxnSpLocks/>
          </p:cNvCxnSpPr>
          <p:nvPr/>
        </p:nvCxnSpPr>
        <p:spPr>
          <a:xfrm flipH="1">
            <a:off x="2352696" y="2819439"/>
            <a:ext cx="1148567" cy="114856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HẠM DUYÊN 23 - 9Slide.vn">
            <a:extLst>
              <a:ext uri="{FF2B5EF4-FFF2-40B4-BE49-F238E27FC236}">
                <a16:creationId xmlns:a16="http://schemas.microsoft.com/office/drawing/2014/main" id="{57FC0C41-72FC-0B52-68F4-5A380863B4C1}"/>
              </a:ext>
            </a:extLst>
          </p:cNvPr>
          <p:cNvSpPr txBox="1"/>
          <p:nvPr/>
        </p:nvSpPr>
        <p:spPr>
          <a:xfrm>
            <a:off x="4617225" y="4314652"/>
            <a:ext cx="728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spc="-193"/>
              <a:t>- Góc vuông đỉnh O, cạnh OC và OD</a:t>
            </a:r>
            <a:endParaRPr lang="en-US" sz="3600" spc="-193" dirty="0"/>
          </a:p>
        </p:txBody>
      </p:sp>
      <p:cxnSp>
        <p:nvCxnSpPr>
          <p:cNvPr id="35" name="PHẠM DUYÊN 24 - 9Slide.vn">
            <a:extLst>
              <a:ext uri="{FF2B5EF4-FFF2-40B4-BE49-F238E27FC236}">
                <a16:creationId xmlns:a16="http://schemas.microsoft.com/office/drawing/2014/main" id="{A43BF807-BEF1-6850-AA8A-DC6B978C5720}"/>
              </a:ext>
            </a:extLst>
          </p:cNvPr>
          <p:cNvCxnSpPr>
            <a:cxnSpLocks/>
          </p:cNvCxnSpPr>
          <p:nvPr/>
        </p:nvCxnSpPr>
        <p:spPr>
          <a:xfrm>
            <a:off x="2357561" y="3938806"/>
            <a:ext cx="1148567" cy="114856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HẠM DUYÊN 25 - 9Slide.vn">
            <a:extLst>
              <a:ext uri="{FF2B5EF4-FFF2-40B4-BE49-F238E27FC236}">
                <a16:creationId xmlns:a16="http://schemas.microsoft.com/office/drawing/2014/main" id="{356217CA-87F9-CA73-5CE2-2A9A159BB321}"/>
              </a:ext>
            </a:extLst>
          </p:cNvPr>
          <p:cNvCxnSpPr>
            <a:cxnSpLocks/>
          </p:cNvCxnSpPr>
          <p:nvPr/>
        </p:nvCxnSpPr>
        <p:spPr>
          <a:xfrm flipH="1">
            <a:off x="1229159" y="3937221"/>
            <a:ext cx="1148567" cy="114856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HẠM DUYÊN 26 - 9Slide.vn">
            <a:extLst>
              <a:ext uri="{FF2B5EF4-FFF2-40B4-BE49-F238E27FC236}">
                <a16:creationId xmlns:a16="http://schemas.microsoft.com/office/drawing/2014/main" id="{097CD584-FE82-E17E-6003-90309FE77F99}"/>
              </a:ext>
            </a:extLst>
          </p:cNvPr>
          <p:cNvCxnSpPr>
            <a:cxnSpLocks/>
          </p:cNvCxnSpPr>
          <p:nvPr/>
        </p:nvCxnSpPr>
        <p:spPr>
          <a:xfrm>
            <a:off x="1218561" y="2793083"/>
            <a:ext cx="1148567" cy="114856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HẠM DUYÊN 27 - 9Slide.vn">
            <a:extLst>
              <a:ext uri="{FF2B5EF4-FFF2-40B4-BE49-F238E27FC236}">
                <a16:creationId xmlns:a16="http://schemas.microsoft.com/office/drawing/2014/main" id="{C80DB0B8-45F1-821E-284A-26B91C781FC7}"/>
              </a:ext>
            </a:extLst>
          </p:cNvPr>
          <p:cNvSpPr txBox="1"/>
          <p:nvPr/>
        </p:nvSpPr>
        <p:spPr>
          <a:xfrm>
            <a:off x="4617225" y="4992469"/>
            <a:ext cx="728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spc="-193"/>
              <a:t>- Góc vuông đỉnh O, cạnh OD và OA</a:t>
            </a:r>
            <a:endParaRPr lang="en-US" sz="3600" spc="-193" dirty="0"/>
          </a:p>
        </p:txBody>
      </p:sp>
      <p:cxnSp>
        <p:nvCxnSpPr>
          <p:cNvPr id="39" name="PHẠM DUYÊN 28 - 9Slide.vn">
            <a:extLst>
              <a:ext uri="{FF2B5EF4-FFF2-40B4-BE49-F238E27FC236}">
                <a16:creationId xmlns:a16="http://schemas.microsoft.com/office/drawing/2014/main" id="{948E2B62-BCDD-4A52-1FB8-1B43DCB1CA58}"/>
              </a:ext>
            </a:extLst>
          </p:cNvPr>
          <p:cNvCxnSpPr>
            <a:cxnSpLocks/>
          </p:cNvCxnSpPr>
          <p:nvPr/>
        </p:nvCxnSpPr>
        <p:spPr>
          <a:xfrm flipH="1">
            <a:off x="1225477" y="3926779"/>
            <a:ext cx="1148567" cy="114856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8735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0.00208 L 0.07213 0.0856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7" y="43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0.00208 L -0.07735 -0.0724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-351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6" grpId="0" animBg="1"/>
      <p:bldP spid="28" grpId="0" animBg="1"/>
      <p:bldP spid="28" grpId="1" animBg="1"/>
      <p:bldP spid="29" grpId="0"/>
      <p:bldP spid="29" grpId="1"/>
      <p:bldP spid="30" grpId="0"/>
      <p:bldP spid="30" grpId="1"/>
      <p:bldP spid="31" grpId="0"/>
      <p:bldP spid="31" grpId="1"/>
      <p:bldP spid="34" grpId="0"/>
      <p:bldP spid="34" grpId="1"/>
      <p:bldP spid="38" grpId="0"/>
      <p:bldP spid="3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05DD4698-EABD-71CA-5A57-6024954EF0A4}"/>
              </a:ext>
            </a:extLst>
          </p:cNvPr>
          <p:cNvSpPr txBox="1"/>
          <p:nvPr/>
        </p:nvSpPr>
        <p:spPr>
          <a:xfrm>
            <a:off x="474652" y="1197775"/>
            <a:ext cx="6724434" cy="1296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vi-VN" sz="36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a) Tính chu vi hình tam giác ABD và chu vi hình tam giác BCD.</a:t>
            </a: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ABF153A4-59F6-A720-FAC7-D902F2D83309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C749DA-5ED6-99A1-40E7-4459D7ADE1E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99836C3-1420-E161-61C0-07B53BADC39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D852FA9-A04B-96E3-2C9B-9EAD1A49885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3C43A5-2904-21C9-EE27-05DC2149650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PHẠM DUYÊN 3 - 9Slide.vn">
            <a:extLst>
              <a:ext uri="{FF2B5EF4-FFF2-40B4-BE49-F238E27FC236}">
                <a16:creationId xmlns:a16="http://schemas.microsoft.com/office/drawing/2014/main" id="{4F86B2A2-FA24-CC6D-6FF5-F1B2C108DA97}"/>
              </a:ext>
            </a:extLst>
          </p:cNvPr>
          <p:cNvGrpSpPr/>
          <p:nvPr/>
        </p:nvGrpSpPr>
        <p:grpSpPr>
          <a:xfrm>
            <a:off x="8210550" y="2029924"/>
            <a:ext cx="3219450" cy="2237276"/>
            <a:chOff x="8842375" y="2479708"/>
            <a:chExt cx="2133600" cy="1482692"/>
          </a:xfrm>
        </p:grpSpPr>
        <p:sp>
          <p:nvSpPr>
            <p:cNvPr id="10" name="PHẠM DUYÊN 1 - 9Slide.vn">
              <a:extLst>
                <a:ext uri="{FF2B5EF4-FFF2-40B4-BE49-F238E27FC236}">
                  <a16:creationId xmlns:a16="http://schemas.microsoft.com/office/drawing/2014/main" id="{2A0D41A1-DE71-9C6B-F9FB-0060A835253F}"/>
                </a:ext>
              </a:extLst>
            </p:cNvPr>
            <p:cNvSpPr/>
            <p:nvPr/>
          </p:nvSpPr>
          <p:spPr>
            <a:xfrm>
              <a:off x="8842375" y="2479708"/>
              <a:ext cx="2133600" cy="1482692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623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3623 h 10000"/>
                <a:gd name="connsiteX0" fmla="*/ 0 w 10000"/>
                <a:gd name="connsiteY0" fmla="*/ 3864 h 10241"/>
                <a:gd name="connsiteX1" fmla="*/ 7098 w 10000"/>
                <a:gd name="connsiteY1" fmla="*/ 0 h 10241"/>
                <a:gd name="connsiteX2" fmla="*/ 10000 w 10000"/>
                <a:gd name="connsiteY2" fmla="*/ 10241 h 10241"/>
                <a:gd name="connsiteX3" fmla="*/ 0 w 10000"/>
                <a:gd name="connsiteY3" fmla="*/ 10241 h 10241"/>
                <a:gd name="connsiteX4" fmla="*/ 0 w 10000"/>
                <a:gd name="connsiteY4" fmla="*/ 3864 h 1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241">
                  <a:moveTo>
                    <a:pt x="0" y="3864"/>
                  </a:moveTo>
                  <a:lnTo>
                    <a:pt x="7098" y="0"/>
                  </a:lnTo>
                  <a:lnTo>
                    <a:pt x="10000" y="10241"/>
                  </a:lnTo>
                  <a:lnTo>
                    <a:pt x="0" y="10241"/>
                  </a:lnTo>
                  <a:lnTo>
                    <a:pt x="0" y="386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PHẠM DUYÊN 2 - 9Slide.vn">
              <a:extLst>
                <a:ext uri="{FF2B5EF4-FFF2-40B4-BE49-F238E27FC236}">
                  <a16:creationId xmlns:a16="http://schemas.microsoft.com/office/drawing/2014/main" id="{B2CB7870-7949-93A9-247D-1C93F89E6A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48725" y="2495550"/>
              <a:ext cx="1508125" cy="14668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335749A5-17D4-E302-8416-765386F4007C}"/>
              </a:ext>
            </a:extLst>
          </p:cNvPr>
          <p:cNvSpPr txBox="1"/>
          <p:nvPr/>
        </p:nvSpPr>
        <p:spPr>
          <a:xfrm>
            <a:off x="474652" y="2457192"/>
            <a:ext cx="6724434" cy="67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vi-VN" sz="36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b) Tính chu vi hình tứ giác ABCD.</a:t>
            </a:r>
          </a:p>
        </p:txBody>
      </p:sp>
      <p:sp>
        <p:nvSpPr>
          <p:cNvPr id="15" name="PHẠM DUYÊN 5 - 9Slide.vn">
            <a:extLst>
              <a:ext uri="{FF2B5EF4-FFF2-40B4-BE49-F238E27FC236}">
                <a16:creationId xmlns:a16="http://schemas.microsoft.com/office/drawing/2014/main" id="{F122F722-FE36-3023-FC2E-F1F34FBA7180}"/>
              </a:ext>
            </a:extLst>
          </p:cNvPr>
          <p:cNvSpPr txBox="1"/>
          <p:nvPr/>
        </p:nvSpPr>
        <p:spPr>
          <a:xfrm>
            <a:off x="474652" y="3090602"/>
            <a:ext cx="6724434" cy="2548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vi-VN" sz="36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c)</a:t>
            </a:r>
          </a:p>
          <a:p>
            <a:pPr algn="just">
              <a:lnSpc>
                <a:spcPct val="113000"/>
              </a:lnSpc>
            </a:pPr>
            <a:r>
              <a:rPr lang="vi-VN" sz="36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Tổng chu vi của các hình tam giác ABD và BCD hơn chu vi hình tứ giác ABCD là </a:t>
            </a:r>
            <a:r>
              <a:rPr lang="en-US" sz="36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3600" b="1" spc="-11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cm.</a:t>
            </a: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FF9EFE07-53A1-FD1E-2D23-E0B202A260CF}"/>
              </a:ext>
            </a:extLst>
          </p:cNvPr>
          <p:cNvSpPr txBox="1"/>
          <p:nvPr/>
        </p:nvSpPr>
        <p:spPr>
          <a:xfrm>
            <a:off x="10239828" y="1452301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B</a:t>
            </a: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70FEC9F1-8F08-61A9-D41F-85DE5E0E0954}"/>
              </a:ext>
            </a:extLst>
          </p:cNvPr>
          <p:cNvSpPr txBox="1"/>
          <p:nvPr/>
        </p:nvSpPr>
        <p:spPr>
          <a:xfrm>
            <a:off x="11283187" y="4241395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C</a:t>
            </a:r>
          </a:p>
        </p:txBody>
      </p: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27956466-AECF-1354-EF8B-EB482479992A}"/>
              </a:ext>
            </a:extLst>
          </p:cNvPr>
          <p:cNvSpPr txBox="1"/>
          <p:nvPr/>
        </p:nvSpPr>
        <p:spPr>
          <a:xfrm>
            <a:off x="7642284" y="4241395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D</a:t>
            </a:r>
          </a:p>
        </p:txBody>
      </p:sp>
      <p:sp>
        <p:nvSpPr>
          <p:cNvPr id="19" name="PHẠM DUYÊN 9 - 9Slide.vn">
            <a:extLst>
              <a:ext uri="{FF2B5EF4-FFF2-40B4-BE49-F238E27FC236}">
                <a16:creationId xmlns:a16="http://schemas.microsoft.com/office/drawing/2014/main" id="{C5D083A0-F3C1-1280-CBB6-78BD4F4C7773}"/>
              </a:ext>
            </a:extLst>
          </p:cNvPr>
          <p:cNvSpPr txBox="1"/>
          <p:nvPr/>
        </p:nvSpPr>
        <p:spPr>
          <a:xfrm>
            <a:off x="7642284" y="2513023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A</a:t>
            </a:r>
          </a:p>
        </p:txBody>
      </p:sp>
      <p:sp>
        <p:nvSpPr>
          <p:cNvPr id="20" name="PHẠM DUYÊN 10 - 9Slide.vn">
            <a:extLst>
              <a:ext uri="{FF2B5EF4-FFF2-40B4-BE49-F238E27FC236}">
                <a16:creationId xmlns:a16="http://schemas.microsoft.com/office/drawing/2014/main" id="{0D731F0E-3872-4C1C-9F0F-0CA2726150D2}"/>
              </a:ext>
            </a:extLst>
          </p:cNvPr>
          <p:cNvSpPr txBox="1"/>
          <p:nvPr/>
        </p:nvSpPr>
        <p:spPr>
          <a:xfrm>
            <a:off x="8639629" y="1904944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 cm</a:t>
            </a:r>
          </a:p>
        </p:txBody>
      </p:sp>
      <p:sp>
        <p:nvSpPr>
          <p:cNvPr id="21" name="PHẠM DUYÊN 11 - 9Slide.vn">
            <a:extLst>
              <a:ext uri="{FF2B5EF4-FFF2-40B4-BE49-F238E27FC236}">
                <a16:creationId xmlns:a16="http://schemas.microsoft.com/office/drawing/2014/main" id="{95BFF726-0DAC-6547-0987-563B3FE9DEBC}"/>
              </a:ext>
            </a:extLst>
          </p:cNvPr>
          <p:cNvSpPr txBox="1"/>
          <p:nvPr/>
        </p:nvSpPr>
        <p:spPr>
          <a:xfrm>
            <a:off x="10933382" y="2593231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 cm</a:t>
            </a:r>
          </a:p>
        </p:txBody>
      </p:sp>
      <p:sp>
        <p:nvSpPr>
          <p:cNvPr id="22" name="PHẠM DUYÊN 12 - 9Slide.vn">
            <a:extLst>
              <a:ext uri="{FF2B5EF4-FFF2-40B4-BE49-F238E27FC236}">
                <a16:creationId xmlns:a16="http://schemas.microsoft.com/office/drawing/2014/main" id="{0CF51AA1-4767-F5EB-5133-E5BD5A4ABC6F}"/>
              </a:ext>
            </a:extLst>
          </p:cNvPr>
          <p:cNvSpPr txBox="1"/>
          <p:nvPr/>
        </p:nvSpPr>
        <p:spPr>
          <a:xfrm>
            <a:off x="9443899" y="4321603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 cm</a:t>
            </a:r>
          </a:p>
        </p:txBody>
      </p:sp>
      <p:sp>
        <p:nvSpPr>
          <p:cNvPr id="23" name="PHẠM DUYÊN 13 - 9Slide.vn">
            <a:extLst>
              <a:ext uri="{FF2B5EF4-FFF2-40B4-BE49-F238E27FC236}">
                <a16:creationId xmlns:a16="http://schemas.microsoft.com/office/drawing/2014/main" id="{E27FC802-449D-47D0-CCDF-73C09467626F}"/>
              </a:ext>
            </a:extLst>
          </p:cNvPr>
          <p:cNvSpPr txBox="1"/>
          <p:nvPr/>
        </p:nvSpPr>
        <p:spPr>
          <a:xfrm>
            <a:off x="7249845" y="3337940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2 cm</a:t>
            </a:r>
          </a:p>
        </p:txBody>
      </p:sp>
      <p:sp>
        <p:nvSpPr>
          <p:cNvPr id="24" name="PHẠM DUYÊN 14 - 9Slide.vn">
            <a:extLst>
              <a:ext uri="{FF2B5EF4-FFF2-40B4-BE49-F238E27FC236}">
                <a16:creationId xmlns:a16="http://schemas.microsoft.com/office/drawing/2014/main" id="{AB229346-302E-9339-FEC9-6FD450F471BF}"/>
              </a:ext>
            </a:extLst>
          </p:cNvPr>
          <p:cNvSpPr txBox="1"/>
          <p:nvPr/>
        </p:nvSpPr>
        <p:spPr>
          <a:xfrm>
            <a:off x="9443899" y="3116451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 cm</a:t>
            </a:r>
          </a:p>
        </p:txBody>
      </p:sp>
      <p:grpSp>
        <p:nvGrpSpPr>
          <p:cNvPr id="25" name="PHẠM DUYÊN 15 - 9Slide.vn">
            <a:extLst>
              <a:ext uri="{FF2B5EF4-FFF2-40B4-BE49-F238E27FC236}">
                <a16:creationId xmlns:a16="http://schemas.microsoft.com/office/drawing/2014/main" id="{564DCE88-E5E7-7880-6867-24E25E45CA02}"/>
              </a:ext>
            </a:extLst>
          </p:cNvPr>
          <p:cNvGrpSpPr/>
          <p:nvPr/>
        </p:nvGrpSpPr>
        <p:grpSpPr>
          <a:xfrm>
            <a:off x="1105713" y="3096214"/>
            <a:ext cx="1325265" cy="715089"/>
            <a:chOff x="1167179" y="447651"/>
            <a:chExt cx="1325265" cy="715089"/>
          </a:xfrm>
        </p:grpSpPr>
        <p:sp>
          <p:nvSpPr>
            <p:cNvPr id="26" name="PHẠM DUYÊN 1 - 9Slide.vn">
              <a:extLst>
                <a:ext uri="{FF2B5EF4-FFF2-40B4-BE49-F238E27FC236}">
                  <a16:creationId xmlns:a16="http://schemas.microsoft.com/office/drawing/2014/main" id="{F6963227-DD0F-E4D0-AF25-568339F1BCF0}"/>
                </a:ext>
              </a:extLst>
            </p:cNvPr>
            <p:cNvSpPr/>
            <p:nvPr/>
          </p:nvSpPr>
          <p:spPr>
            <a:xfrm>
              <a:off x="1167179" y="510012"/>
              <a:ext cx="840642" cy="590366"/>
            </a:xfrm>
            <a:prstGeom prst="roundRect">
              <a:avLst/>
            </a:prstGeom>
            <a:gradFill flip="none" rotWithShape="1">
              <a:gsLst>
                <a:gs pos="22000">
                  <a:schemeClr val="accent2">
                    <a:lumMod val="50000"/>
                  </a:schemeClr>
                </a:gs>
                <a:gs pos="87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3600" kern="0">
                <a:solidFill>
                  <a:srgbClr val="FC8C05"/>
                </a:solidFill>
              </a:endParaRPr>
            </a:p>
          </p:txBody>
        </p:sp>
        <p:sp>
          <p:nvSpPr>
            <p:cNvPr id="27" name="PHẠM DUYÊN 3 - 9Slide.vn">
              <a:extLst>
                <a:ext uri="{FF2B5EF4-FFF2-40B4-BE49-F238E27FC236}">
                  <a16:creationId xmlns:a16="http://schemas.microsoft.com/office/drawing/2014/main" id="{8AF046D4-3FF1-785F-AC8B-B43EF4CE9496}"/>
                </a:ext>
              </a:extLst>
            </p:cNvPr>
            <p:cNvSpPr txBox="1"/>
            <p:nvPr/>
          </p:nvSpPr>
          <p:spPr>
            <a:xfrm>
              <a:off x="1200045" y="447651"/>
              <a:ext cx="777401" cy="715089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28" name="PHẠM DUYÊN 4 - 9Slide.vn">
              <a:extLst>
                <a:ext uri="{FF2B5EF4-FFF2-40B4-BE49-F238E27FC236}">
                  <a16:creationId xmlns:a16="http://schemas.microsoft.com/office/drawing/2014/main" id="{D414DC09-4BE5-F5E5-B5E6-5F36264D8A50}"/>
                </a:ext>
              </a:extLst>
            </p:cNvPr>
            <p:cNvSpPr txBox="1"/>
            <p:nvPr/>
          </p:nvSpPr>
          <p:spPr>
            <a:xfrm>
              <a:off x="2039838" y="460152"/>
              <a:ext cx="452606" cy="69008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sp>
        <p:nvSpPr>
          <p:cNvPr id="29" name="PHẠM DUYÊN 16 - 9Slide.vn">
            <a:extLst>
              <a:ext uri="{FF2B5EF4-FFF2-40B4-BE49-F238E27FC236}">
                <a16:creationId xmlns:a16="http://schemas.microsoft.com/office/drawing/2014/main" id="{E9BEA486-5B29-F706-47B2-470BAAD7986B}"/>
              </a:ext>
            </a:extLst>
          </p:cNvPr>
          <p:cNvSpPr/>
          <p:nvPr/>
        </p:nvSpPr>
        <p:spPr>
          <a:xfrm>
            <a:off x="3719285" y="4958806"/>
            <a:ext cx="640080" cy="640080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PHẠM DUYÊN 17 - 9Slide.vn">
            <a:extLst>
              <a:ext uri="{FF2B5EF4-FFF2-40B4-BE49-F238E27FC236}">
                <a16:creationId xmlns:a16="http://schemas.microsoft.com/office/drawing/2014/main" id="{45F48A50-409F-A1A2-DFC4-F7935AB30122}"/>
              </a:ext>
            </a:extLst>
          </p:cNvPr>
          <p:cNvSpPr/>
          <p:nvPr/>
        </p:nvSpPr>
        <p:spPr>
          <a:xfrm>
            <a:off x="3782638" y="5043913"/>
            <a:ext cx="513374" cy="469866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01850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8757557E-89EA-33BF-8BEE-DFD4B3792A1D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BA1FB3-A7D5-9B56-BEF6-AD926D30201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0334146-3AD7-832B-9EE4-2561F19FE34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E9EB93A-C987-03EE-63F8-35BB294D920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BA857D5-B67E-7047-83CA-72FEC4CB627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83F26056-8B77-00DD-9DAC-844294293F96}"/>
              </a:ext>
            </a:extLst>
          </p:cNvPr>
          <p:cNvGrpSpPr/>
          <p:nvPr/>
        </p:nvGrpSpPr>
        <p:grpSpPr>
          <a:xfrm>
            <a:off x="1417905" y="2558823"/>
            <a:ext cx="3219450" cy="2237276"/>
            <a:chOff x="8842375" y="2479708"/>
            <a:chExt cx="2133600" cy="1482692"/>
          </a:xfrm>
        </p:grpSpPr>
        <p:sp>
          <p:nvSpPr>
            <p:cNvPr id="8" name="PHẠM DUYÊN 1 - 9Slide.vn">
              <a:extLst>
                <a:ext uri="{FF2B5EF4-FFF2-40B4-BE49-F238E27FC236}">
                  <a16:creationId xmlns:a16="http://schemas.microsoft.com/office/drawing/2014/main" id="{095D4A38-6AE0-2ED8-E47B-682E3250D59D}"/>
                </a:ext>
              </a:extLst>
            </p:cNvPr>
            <p:cNvSpPr/>
            <p:nvPr/>
          </p:nvSpPr>
          <p:spPr>
            <a:xfrm>
              <a:off x="8842375" y="2479708"/>
              <a:ext cx="2133600" cy="1482692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623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3623 h 10000"/>
                <a:gd name="connsiteX0" fmla="*/ 0 w 10000"/>
                <a:gd name="connsiteY0" fmla="*/ 3864 h 10241"/>
                <a:gd name="connsiteX1" fmla="*/ 7098 w 10000"/>
                <a:gd name="connsiteY1" fmla="*/ 0 h 10241"/>
                <a:gd name="connsiteX2" fmla="*/ 10000 w 10000"/>
                <a:gd name="connsiteY2" fmla="*/ 10241 h 10241"/>
                <a:gd name="connsiteX3" fmla="*/ 0 w 10000"/>
                <a:gd name="connsiteY3" fmla="*/ 10241 h 10241"/>
                <a:gd name="connsiteX4" fmla="*/ 0 w 10000"/>
                <a:gd name="connsiteY4" fmla="*/ 3864 h 1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241">
                  <a:moveTo>
                    <a:pt x="0" y="3864"/>
                  </a:moveTo>
                  <a:lnTo>
                    <a:pt x="7098" y="0"/>
                  </a:lnTo>
                  <a:lnTo>
                    <a:pt x="10000" y="10241"/>
                  </a:lnTo>
                  <a:lnTo>
                    <a:pt x="0" y="10241"/>
                  </a:lnTo>
                  <a:lnTo>
                    <a:pt x="0" y="386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PHẠM DUYÊN 2 - 9Slide.vn">
              <a:extLst>
                <a:ext uri="{FF2B5EF4-FFF2-40B4-BE49-F238E27FC236}">
                  <a16:creationId xmlns:a16="http://schemas.microsoft.com/office/drawing/2014/main" id="{FE9B56CA-7830-88AB-89D6-D53600D9D7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48725" y="2495550"/>
              <a:ext cx="1508125" cy="14668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7C32B490-51A6-1195-4A91-8FE93A5366C9}"/>
              </a:ext>
            </a:extLst>
          </p:cNvPr>
          <p:cNvSpPr txBox="1"/>
          <p:nvPr/>
        </p:nvSpPr>
        <p:spPr>
          <a:xfrm>
            <a:off x="3447183" y="1981200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B</a:t>
            </a: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988E08AD-791C-F062-E0AD-9761ED3F7B04}"/>
              </a:ext>
            </a:extLst>
          </p:cNvPr>
          <p:cNvSpPr txBox="1"/>
          <p:nvPr/>
        </p:nvSpPr>
        <p:spPr>
          <a:xfrm>
            <a:off x="4490542" y="4770294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C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420FE4D8-8EA7-F062-0269-BDC9B171B7AE}"/>
              </a:ext>
            </a:extLst>
          </p:cNvPr>
          <p:cNvSpPr txBox="1"/>
          <p:nvPr/>
        </p:nvSpPr>
        <p:spPr>
          <a:xfrm>
            <a:off x="849639" y="4770294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D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3E7608AE-427A-063A-8FF1-5CC80DF8BB6F}"/>
              </a:ext>
            </a:extLst>
          </p:cNvPr>
          <p:cNvSpPr txBox="1"/>
          <p:nvPr/>
        </p:nvSpPr>
        <p:spPr>
          <a:xfrm>
            <a:off x="849639" y="3041922"/>
            <a:ext cx="714137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F53E5C"/>
                </a:solidFill>
                <a:latin typeface="+mj-lt"/>
              </a:rPr>
              <a:t>A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F2ADFE40-4EA3-0B6E-1595-FA47A4822DA6}"/>
              </a:ext>
            </a:extLst>
          </p:cNvPr>
          <p:cNvSpPr txBox="1"/>
          <p:nvPr/>
        </p:nvSpPr>
        <p:spPr>
          <a:xfrm>
            <a:off x="1846984" y="2433843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 cm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700911FB-4234-B65E-6B89-75A4020FFB80}"/>
              </a:ext>
            </a:extLst>
          </p:cNvPr>
          <p:cNvSpPr txBox="1"/>
          <p:nvPr/>
        </p:nvSpPr>
        <p:spPr>
          <a:xfrm>
            <a:off x="4140737" y="3122130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 cm</a:t>
            </a:r>
          </a:p>
        </p:txBody>
      </p: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F156DB83-CDCD-2E6D-0F37-6902BDA37A2F}"/>
              </a:ext>
            </a:extLst>
          </p:cNvPr>
          <p:cNvSpPr txBox="1"/>
          <p:nvPr/>
        </p:nvSpPr>
        <p:spPr>
          <a:xfrm>
            <a:off x="2651254" y="4850502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 cm</a:t>
            </a:r>
          </a:p>
        </p:txBody>
      </p:sp>
      <p:sp>
        <p:nvSpPr>
          <p:cNvPr id="17" name="PHẠM DUYÊN 10 - 9Slide.vn">
            <a:extLst>
              <a:ext uri="{FF2B5EF4-FFF2-40B4-BE49-F238E27FC236}">
                <a16:creationId xmlns:a16="http://schemas.microsoft.com/office/drawing/2014/main" id="{8AEB8713-99C6-3761-9F9C-71BD717D9379}"/>
              </a:ext>
            </a:extLst>
          </p:cNvPr>
          <p:cNvSpPr txBox="1"/>
          <p:nvPr/>
        </p:nvSpPr>
        <p:spPr>
          <a:xfrm>
            <a:off x="457200" y="3866839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2 cm</a:t>
            </a:r>
          </a:p>
        </p:txBody>
      </p:sp>
      <p:sp>
        <p:nvSpPr>
          <p:cNvPr id="18" name="PHẠM DUYÊN 11 - 9Slide.vn">
            <a:extLst>
              <a:ext uri="{FF2B5EF4-FFF2-40B4-BE49-F238E27FC236}">
                <a16:creationId xmlns:a16="http://schemas.microsoft.com/office/drawing/2014/main" id="{4E34DAD9-4721-1042-CC2E-2E95A95CDC5E}"/>
              </a:ext>
            </a:extLst>
          </p:cNvPr>
          <p:cNvSpPr txBox="1"/>
          <p:nvPr/>
        </p:nvSpPr>
        <p:spPr>
          <a:xfrm>
            <a:off x="2651254" y="3645350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 cm</a:t>
            </a: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E93F8540-93B3-AB25-D31A-56A4161C5312}"/>
              </a:ext>
            </a:extLst>
          </p:cNvPr>
          <p:cNvSpPr txBox="1"/>
          <p:nvPr/>
        </p:nvSpPr>
        <p:spPr>
          <a:xfrm>
            <a:off x="1279234" y="486842"/>
            <a:ext cx="10302454" cy="1296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vi-VN" sz="3600" b="1" spc="-113">
                <a:solidFill>
                  <a:schemeClr val="accent2">
                    <a:lumMod val="50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a) Tính chu vi hình tam giác ABD và chu vi hình tam giác BCD.</a:t>
            </a:r>
          </a:p>
        </p:txBody>
      </p:sp>
      <p:sp>
        <p:nvSpPr>
          <p:cNvPr id="21" name="PHẠM DUYÊN 13 - 9Slide.vn">
            <a:extLst>
              <a:ext uri="{FF2B5EF4-FFF2-40B4-BE49-F238E27FC236}">
                <a16:creationId xmlns:a16="http://schemas.microsoft.com/office/drawing/2014/main" id="{5536E8DE-AD11-9C0B-D911-2335AF3AAAD0}"/>
              </a:ext>
            </a:extLst>
          </p:cNvPr>
          <p:cNvSpPr/>
          <p:nvPr/>
        </p:nvSpPr>
        <p:spPr>
          <a:xfrm>
            <a:off x="5357577" y="1783030"/>
            <a:ext cx="6186723" cy="3636695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srgbClr val="839A4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HẠM DUYÊN 14 - 9Slide.vn">
            <a:extLst>
              <a:ext uri="{FF2B5EF4-FFF2-40B4-BE49-F238E27FC236}">
                <a16:creationId xmlns:a16="http://schemas.microsoft.com/office/drawing/2014/main" id="{04C98FB3-A013-B9A4-BF94-8CB4EEC11CE8}"/>
              </a:ext>
            </a:extLst>
          </p:cNvPr>
          <p:cNvSpPr txBox="1"/>
          <p:nvPr/>
        </p:nvSpPr>
        <p:spPr>
          <a:xfrm>
            <a:off x="7618181" y="1981321"/>
            <a:ext cx="1665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-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Bài giải</a:t>
            </a:r>
          </a:p>
        </p:txBody>
      </p:sp>
      <p:sp>
        <p:nvSpPr>
          <p:cNvPr id="23" name="PHẠM DUYÊN 15 - 9Slide.vn">
            <a:extLst>
              <a:ext uri="{FF2B5EF4-FFF2-40B4-BE49-F238E27FC236}">
                <a16:creationId xmlns:a16="http://schemas.microsoft.com/office/drawing/2014/main" id="{02C97DA1-C641-3347-BE60-A22A37DC4197}"/>
              </a:ext>
            </a:extLst>
          </p:cNvPr>
          <p:cNvSpPr txBox="1"/>
          <p:nvPr/>
        </p:nvSpPr>
        <p:spPr>
          <a:xfrm>
            <a:off x="5613400" y="2686141"/>
            <a:ext cx="561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-140"/>
              <a:t>Chu vi hình tam giác ABD là:</a:t>
            </a:r>
            <a:endParaRPr lang="en-US" sz="3600" b="1" spc="-14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PHẠM DUYÊN 16 - 9Slide.vn">
            <a:extLst>
              <a:ext uri="{FF2B5EF4-FFF2-40B4-BE49-F238E27FC236}">
                <a16:creationId xmlns:a16="http://schemas.microsoft.com/office/drawing/2014/main" id="{75EF6676-F3D8-9204-F58A-AFDBF3FF45F3}"/>
              </a:ext>
            </a:extLst>
          </p:cNvPr>
          <p:cNvSpPr txBox="1"/>
          <p:nvPr/>
        </p:nvSpPr>
        <p:spPr>
          <a:xfrm>
            <a:off x="6705600" y="3390961"/>
            <a:ext cx="2477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3 + 4 + 2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 =</a:t>
            </a:r>
          </a:p>
        </p:txBody>
      </p:sp>
      <p:sp>
        <p:nvSpPr>
          <p:cNvPr id="26" name="PHẠM DUYÊN 17 - 9Slide.vn">
            <a:extLst>
              <a:ext uri="{FF2B5EF4-FFF2-40B4-BE49-F238E27FC236}">
                <a16:creationId xmlns:a16="http://schemas.microsoft.com/office/drawing/2014/main" id="{34F338AE-2C02-8DFA-EA00-41D6ED8B19CD}"/>
              </a:ext>
            </a:extLst>
          </p:cNvPr>
          <p:cNvSpPr txBox="1"/>
          <p:nvPr/>
        </p:nvSpPr>
        <p:spPr>
          <a:xfrm>
            <a:off x="8991600" y="3390961"/>
            <a:ext cx="138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-100">
                <a:solidFill>
                  <a:schemeClr val="accent6"/>
                </a:solidFill>
                <a:latin typeface="+mj-lt"/>
              </a:rPr>
              <a:t>9</a:t>
            </a:r>
            <a:r>
              <a:rPr lang="en-US" sz="3600" spc="-1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(cm)</a:t>
            </a:r>
          </a:p>
        </p:txBody>
      </p:sp>
      <p:sp>
        <p:nvSpPr>
          <p:cNvPr id="28" name="PHẠM DUYÊN 18 - 9Slide.vn">
            <a:extLst>
              <a:ext uri="{FF2B5EF4-FFF2-40B4-BE49-F238E27FC236}">
                <a16:creationId xmlns:a16="http://schemas.microsoft.com/office/drawing/2014/main" id="{C6D91A7B-3808-91A9-ADE8-27FDE1FD13F2}"/>
              </a:ext>
            </a:extLst>
          </p:cNvPr>
          <p:cNvSpPr txBox="1"/>
          <p:nvPr/>
        </p:nvSpPr>
        <p:spPr>
          <a:xfrm>
            <a:off x="5613400" y="4095781"/>
            <a:ext cx="561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-140"/>
              <a:t>Chu vi hình tam giác BCD là:</a:t>
            </a:r>
            <a:endParaRPr lang="en-US" sz="3600" b="1" spc="-14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PHẠM DUYÊN 19 - 9Slide.vn">
            <a:extLst>
              <a:ext uri="{FF2B5EF4-FFF2-40B4-BE49-F238E27FC236}">
                <a16:creationId xmlns:a16="http://schemas.microsoft.com/office/drawing/2014/main" id="{274019D7-A7FB-FE83-64CB-D9CE1A99B0FB}"/>
              </a:ext>
            </a:extLst>
          </p:cNvPr>
          <p:cNvSpPr txBox="1"/>
          <p:nvPr/>
        </p:nvSpPr>
        <p:spPr>
          <a:xfrm>
            <a:off x="6705600" y="4800600"/>
            <a:ext cx="2477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3 + 4 + 4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 =</a:t>
            </a:r>
          </a:p>
        </p:txBody>
      </p:sp>
      <p:sp>
        <p:nvSpPr>
          <p:cNvPr id="31" name="PHẠM DUYÊN 20 - 9Slide.vn">
            <a:extLst>
              <a:ext uri="{FF2B5EF4-FFF2-40B4-BE49-F238E27FC236}">
                <a16:creationId xmlns:a16="http://schemas.microsoft.com/office/drawing/2014/main" id="{63A65398-490E-9F13-56BC-31EA88FBC781}"/>
              </a:ext>
            </a:extLst>
          </p:cNvPr>
          <p:cNvSpPr txBox="1"/>
          <p:nvPr/>
        </p:nvSpPr>
        <p:spPr>
          <a:xfrm>
            <a:off x="8991600" y="4800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-100">
                <a:solidFill>
                  <a:schemeClr val="accent6"/>
                </a:solidFill>
                <a:latin typeface="+mj-lt"/>
              </a:rPr>
              <a:t>11</a:t>
            </a:r>
            <a:r>
              <a:rPr lang="en-US" sz="3600" spc="-1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(cm)</a:t>
            </a:r>
          </a:p>
        </p:txBody>
      </p:sp>
    </p:spTree>
    <p:extLst>
      <p:ext uri="{BB962C8B-B14F-4D97-AF65-F5344CB8AC3E}">
        <p14:creationId xmlns:p14="http://schemas.microsoft.com/office/powerpoint/2010/main" val="2539434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6" grpId="0"/>
      <p:bldP spid="28" grpId="0"/>
      <p:bldP spid="29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3371</TotalTime>
  <Words>728</Words>
  <Application>Microsoft Office PowerPoint</Application>
  <PresentationFormat>Widescreen</PresentationFormat>
  <Paragraphs>177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Calibri</vt:lpstr>
      <vt:lpstr>思源宋体 CN Light</vt:lpstr>
      <vt:lpstr>#9Slide03 Open Sans Bold</vt:lpstr>
      <vt:lpstr>#9Slide03 Sofia Pro Soft Bold</vt:lpstr>
      <vt:lpstr>字魂229号-云瑶体</vt:lpstr>
      <vt:lpstr>Arial-Rounded</vt:lpstr>
      <vt:lpstr>DM Sans</vt:lpstr>
      <vt:lpstr>等线</vt:lpstr>
      <vt:lpstr>SVN-Dumpling</vt:lpstr>
      <vt:lpstr>Merienda One</vt:lpstr>
      <vt:lpstr>Times New Roman</vt:lpstr>
      <vt:lpstr>Cambria Math</vt:lpstr>
      <vt:lpstr>字魂70号-灵悦黑体</vt:lpstr>
      <vt:lpstr>HP001 4H</vt:lpstr>
      <vt:lpstr>Arial</vt:lpstr>
      <vt:lpstr>#9Slide03 Sofia Pro Soft</vt:lpstr>
      <vt:lpstr>Office Theme</vt:lpstr>
      <vt:lpstr>1_The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DELL</cp:lastModifiedBy>
  <cp:revision>2193</cp:revision>
  <cp:lastPrinted>2022-03-04T09:29:53Z</cp:lastPrinted>
  <dcterms:created xsi:type="dcterms:W3CDTF">2022-02-22T13:22:10Z</dcterms:created>
  <dcterms:modified xsi:type="dcterms:W3CDTF">2023-05-14T09:45:16Z</dcterms:modified>
  <cp:category>9Slide.vn</cp:category>
</cp:coreProperties>
</file>