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9" autoAdjust="0"/>
    <p:restoredTop sz="94660"/>
  </p:normalViewPr>
  <p:slideViewPr>
    <p:cSldViewPr>
      <p:cViewPr varScale="1">
        <p:scale>
          <a:sx n="73" d="100"/>
          <a:sy n="73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1218&amp;picture=daisies-on-blue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range.biz/fx/christmas-board-backdrop-effect-announcements-36466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980728"/>
            <a:ext cx="83055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2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19, TIẾT NGHỆ THUẬT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2043" y="342900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 LÁ XANH TƯƠI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4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4464496"/>
          </a:xfrm>
        </p:spPr>
      </p:pic>
      <p:sp>
        <p:nvSpPr>
          <p:cNvPr id="5" name="TextBox 4"/>
          <p:cNvSpPr txBox="1"/>
          <p:nvPr/>
        </p:nvSpPr>
        <p:spPr>
          <a:xfrm>
            <a:off x="755576" y="5589240"/>
            <a:ext cx="799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2" y="740640"/>
            <a:ext cx="4282698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2" y="3974628"/>
            <a:ext cx="4219237" cy="2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776934"/>
            <a:ext cx="345638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0" y="4784503"/>
            <a:ext cx="4087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44334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781" y="3188566"/>
            <a:ext cx="434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58" y="6488668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+B3:Dán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8047"/>
            <a:ext cx="3960440" cy="2952328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" y="908720"/>
            <a:ext cx="4095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1" y="4077072"/>
            <a:ext cx="3888432" cy="23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3465"/>
            <a:ext cx="4032448" cy="2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836638" cy="2852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3685137"/>
            <a:ext cx="253578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85137"/>
            <a:ext cx="2562626" cy="29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138113"/>
            <a:ext cx="2319763" cy="32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693"/>
            <a:ext cx="2706642" cy="3216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48693"/>
            <a:ext cx="2736304" cy="3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8136904" cy="3777283"/>
          </a:xfrm>
        </p:spPr>
      </p:pic>
    </p:spTree>
    <p:extLst>
      <p:ext uri="{BB962C8B-B14F-4D97-AF65-F5344CB8AC3E}">
        <p14:creationId xmlns:p14="http://schemas.microsoft.com/office/powerpoint/2010/main" val="16879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644170"/>
            <a:ext cx="821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111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KIỂM TRA ĐỒ DÙNG</vt:lpstr>
      <vt:lpstr>KHÁM PHÁ</vt:lpstr>
      <vt:lpstr>CÁCH TẠO BỨC TRANH RỪNG CÂY</vt:lpstr>
      <vt:lpstr>BÀI THAM KHẢO</vt:lpstr>
      <vt:lpstr>PowerPoint Presentation</vt:lpstr>
      <vt:lpstr>THỰC HÀNH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giaoan.link</dc:title>
  <dc:creator>Huynh Minh Trung</dc:creator>
  <cp:lastModifiedBy>LAPTOP</cp:lastModifiedBy>
  <cp:revision>20</cp:revision>
  <dcterms:created xsi:type="dcterms:W3CDTF">2021-07-20T15:11:03Z</dcterms:created>
  <dcterms:modified xsi:type="dcterms:W3CDTF">2023-01-18T03:33:01Z</dcterms:modified>
</cp:coreProperties>
</file>