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3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B8C2-8226-4841-BE47-1DBCC17C48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AC1-6A2D-4602-80F0-0E31A7C5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8479" y="825027"/>
            <a:ext cx="70557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VŨ XUÂN THIỀU</a:t>
            </a:r>
          </a:p>
          <a:p>
            <a:pPr algn="ctr"/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 MĨ THUẬT LỚP 2</a:t>
            </a:r>
          </a:p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TIẾT NGHỆ THUẬT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771" y="2967335"/>
            <a:ext cx="670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BƯU THIẾP SINH NHẬT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93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0176" y="1491232"/>
            <a:ext cx="512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Mục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tiêu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cần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đạt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822" y="2414562"/>
            <a:ext cx="7406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mình,của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6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0480" y="1491232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Đồ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dùng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9142" y="2599508"/>
            <a:ext cx="7093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347" y="0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Khám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phá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321" t="7619" r="2822" b="19810"/>
          <a:stretch/>
        </p:blipFill>
        <p:spPr>
          <a:xfrm>
            <a:off x="167594" y="3724096"/>
            <a:ext cx="2250443" cy="297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925" b="4936"/>
          <a:stretch/>
        </p:blipFill>
        <p:spPr>
          <a:xfrm>
            <a:off x="3872727" y="579529"/>
            <a:ext cx="4159160" cy="2940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162" r="5946" b="6102"/>
          <a:stretch/>
        </p:blipFill>
        <p:spPr>
          <a:xfrm>
            <a:off x="8220888" y="558050"/>
            <a:ext cx="3540034" cy="2897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7515" r="12057" b="12371"/>
          <a:stretch/>
        </p:blipFill>
        <p:spPr>
          <a:xfrm>
            <a:off x="0" y="558050"/>
            <a:ext cx="3683726" cy="2936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6972"/>
          <a:stretch/>
        </p:blipFill>
        <p:spPr>
          <a:xfrm>
            <a:off x="2557734" y="3724096"/>
            <a:ext cx="3925308" cy="3081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2739" y="3873843"/>
            <a:ext cx="5434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1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" y="128180"/>
            <a:ext cx="11430000" cy="63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14" y="0"/>
            <a:ext cx="10843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Kiến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kiến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thức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kĩ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năng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Cách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bưu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thiếp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sinh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060" t="-1057" r="3449" b="1057"/>
          <a:stretch/>
        </p:blipFill>
        <p:spPr>
          <a:xfrm>
            <a:off x="0" y="739587"/>
            <a:ext cx="4020670" cy="2545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342" y="3245029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1: Làm bìa trong và ngoài</a:t>
            </a:r>
            <a:endParaRPr lang="en-US" dirty="0"/>
          </a:p>
        </p:txBody>
      </p:sp>
      <p:pic>
        <p:nvPicPr>
          <p:cNvPr id="1026" name="Picture 2" descr="cách làm thiệp chúc mừng sinh nhật đơn gi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779175"/>
            <a:ext cx="4383741" cy="24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97942" y="3245029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2: Cắt hoa giấy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892"/>
          <a:stretch/>
        </p:blipFill>
        <p:spPr>
          <a:xfrm>
            <a:off x="8723627" y="779175"/>
            <a:ext cx="3450940" cy="24658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81683" y="323511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3: Cắt lá giấy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129" r="10793"/>
          <a:stretch/>
        </p:blipFill>
        <p:spPr>
          <a:xfrm>
            <a:off x="76254" y="3721898"/>
            <a:ext cx="3715817" cy="26025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0214" y="6431964"/>
            <a:ext cx="400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4: Trang trí bìa ngoài của tấm thiệp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7117"/>
          <a:stretch/>
        </p:blipFill>
        <p:spPr>
          <a:xfrm>
            <a:off x="3976076" y="3721898"/>
            <a:ext cx="3898652" cy="26459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3021" y="6412562"/>
            <a:ext cx="404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 5: Trang trí bìa trong của tấm thiệp</a:t>
            </a:r>
            <a:endParaRPr lang="en-US" dirty="0"/>
          </a:p>
        </p:txBody>
      </p:sp>
      <p:pic>
        <p:nvPicPr>
          <p:cNvPr id="1028" name="Picture 4" descr="cách làm thiệp chúc mừng sinh nhật trên máy tí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27" y="3736244"/>
            <a:ext cx="4131939" cy="26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02009" y="639649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Bưu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thiếp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đã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hoàn</a:t>
            </a:r>
            <a:r>
              <a:rPr lang="en-US" b="1" i="0" dirty="0" smtClean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b="1" i="0" dirty="0" err="1" smtClean="0">
                <a:solidFill>
                  <a:srgbClr val="2C2F34"/>
                </a:solidFill>
                <a:effectLst/>
                <a:latin typeface="-apple-system"/>
              </a:rPr>
              <a:t>chỉnh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236" y="2721114"/>
            <a:ext cx="5205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Luyện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tập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sáng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tạo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30" y="3429000"/>
            <a:ext cx="7093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omantic-HoaTau-3089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5430" y="5229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6692" y="1742106"/>
            <a:ext cx="6118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Phân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tích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đánh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giá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248</Words>
  <Application>Microsoft Office PowerPoint</Application>
  <PresentationFormat>Widescreen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15</cp:revision>
  <dcterms:created xsi:type="dcterms:W3CDTF">2023-01-04T01:16:51Z</dcterms:created>
  <dcterms:modified xsi:type="dcterms:W3CDTF">2023-01-18T03:00:29Z</dcterms:modified>
</cp:coreProperties>
</file>