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80" r:id="rId8"/>
    <p:sldId id="276" r:id="rId9"/>
    <p:sldId id="277" r:id="rId10"/>
    <p:sldId id="278" r:id="rId11"/>
    <p:sldId id="279" r:id="rId12"/>
    <p:sldId id="261" r:id="rId13"/>
    <p:sldId id="263" r:id="rId14"/>
    <p:sldId id="262" r:id="rId15"/>
    <p:sldId id="264" r:id="rId16"/>
    <p:sldId id="266" r:id="rId17"/>
    <p:sldId id="267" r:id="rId18"/>
    <p:sldId id="270" r:id="rId19"/>
    <p:sldId id="271"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66" d="100"/>
          <a:sy n="66" d="100"/>
        </p:scale>
        <p:origin x="-246" y="-4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mỏ khoằm</a:t>
            </a:r>
            <a:endParaRPr lang="en-US" sz="48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huơ vòi</a:t>
            </a:r>
            <a:endParaRPr lang="en-US" sz="4800">
              <a:solidFill>
                <a:srgbClr val="FF0000"/>
              </a:solidFill>
              <a:latin typeface="Arial-Rounded" pitchFamily="34" charset="0"/>
              <a:ea typeface="Arial-Rounded" pitchFamily="34" charset="0"/>
              <a:cs typeface="Arial-Rounded" pitchFamily="34" charset="0"/>
            </a:endParaRP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03098" y="419258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76200" y="3181351"/>
            <a:ext cx="3810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9" y="180706"/>
            <a:ext cx="7570138" cy="39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595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Những bạn nào đến mừng sinh nhật voi con?</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Voi con làm gì để cảm ơn các bạn?</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352548" y="4256319"/>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Sinh nhật của voi con như thế nào?</a:t>
            </a:r>
            <a:endParaRPr lang="en-US" sz="3200">
              <a:latin typeface="Arial-Rounded" pitchFamily="34" charset="0"/>
              <a:ea typeface="Arial-Rounded" pitchFamily="34" charset="0"/>
              <a:cs typeface="Arial-Rounded" pitchFamily="34" charset="0"/>
            </a:endParaRPr>
          </a:p>
        </p:txBody>
      </p:sp>
      <p:sp>
        <p:nvSpPr>
          <p:cNvPr id="12" name="TextBox 11"/>
          <p:cNvSpPr txBox="1"/>
          <p:nvPr/>
        </p:nvSpPr>
        <p:spPr>
          <a:xfrm>
            <a:off x="347104" y="3932932"/>
            <a:ext cx="8283864"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Em hãy kể về sinh nhật của mình cho các bạn cùng nghe.</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86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1598" y="2812732"/>
            <a:ext cx="6561741"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 V</a:t>
            </a:r>
            <a:r>
              <a:rPr lang="el-GR" sz="3200" b="1">
                <a:solidFill>
                  <a:srgbClr val="7030A0"/>
                </a:solidFill>
                <a:latin typeface="HP001 4 hàng" pitchFamily="34" charset="0"/>
                <a:ea typeface="Arial-Rounded" pitchFamily="34" charset="0"/>
                <a:cs typeface="Arial-Rounded" pitchFamily="34" charset="0"/>
              </a:rPr>
              <a:t>Ρ </a:t>
            </a:r>
            <a:r>
              <a:rPr lang="vi-VN" sz="3200" b="1">
                <a:solidFill>
                  <a:srgbClr val="7030A0"/>
                </a:solidFill>
                <a:latin typeface="HP001 4 hàng" pitchFamily="34" charset="0"/>
                <a:ea typeface="Arial-Rounded" pitchFamily="34" charset="0"/>
                <a:cs typeface="Arial-Rounded" pitchFamily="34" charset="0"/>
              </a:rPr>
              <a:t>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huơ vā </a:t>
            </a:r>
            <a:r>
              <a:rPr lang="el-GR" sz="3200" b="1">
                <a:solidFill>
                  <a:srgbClr val="7030A0"/>
                </a:solidFill>
                <a:latin typeface="HP001 4 hàng" pitchFamily="34" charset="0"/>
                <a:ea typeface="Arial-Rounded" pitchFamily="34" charset="0"/>
                <a:cs typeface="Arial-Rounded" pitchFamily="34" charset="0"/>
              </a:rPr>
              <a:t>Α˘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Ω </a:t>
            </a:r>
            <a:r>
              <a:rPr lang="vi-VN" sz="3200" b="1">
                <a:solidFill>
                  <a:srgbClr val="7030A0"/>
                </a:solidFill>
                <a:latin typeface="HP001 4 hàng" pitchFamily="34" charset="0"/>
                <a:ea typeface="Arial-Rounded" pitchFamily="34" charset="0"/>
                <a:cs typeface="Arial-Rounded" pitchFamily="34" charset="0"/>
              </a:rPr>
              <a:t>các </a:t>
            </a:r>
            <a:r>
              <a:rPr lang="vi-VN" sz="3200" b="1" smtClean="0">
                <a:solidFill>
                  <a:srgbClr val="7030A0"/>
                </a:solidFill>
                <a:latin typeface="HP001 4 hàng" pitchFamily="34" charset="0"/>
                <a:ea typeface="Arial-Rounded" pitchFamily="34" charset="0"/>
                <a:cs typeface="Arial-Rounded" pitchFamily="34" charset="0"/>
              </a:rPr>
              <a:t>bạn</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b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Voi con (…) để cảm ơn các bạn.</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con vật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Sinh nhật của voi con</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Voi con vui ơi là vui. Nó huơ vòi mấy vòng để cảm ơn các bạn.</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(Lâm Anh)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1"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730250" y="1272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7315200" y="12976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5486400" y="16573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533400" y="213155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367319" y="20883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659419" y="24901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1543050" y="32555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sp>
        <p:nvSpPr>
          <p:cNvPr id="23" name="Oval 22"/>
          <p:cNvSpPr/>
          <p:nvPr/>
        </p:nvSpPr>
        <p:spPr>
          <a:xfrm>
            <a:off x="4532168"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1905000"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 y="563880"/>
            <a:ext cx="527050" cy="26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3181350"/>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1+#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7963" y="435896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83262" y="332250"/>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44575" y="2549390"/>
            <a:ext cx="10304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48600" y="2952750"/>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16284" y="3729264"/>
            <a:ext cx="56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9788" y="29527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078629" y="2952750"/>
            <a:ext cx="1607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a:t>
            </a:r>
            <a:r>
              <a:rPr lang="en-US" sz="6600" smtClean="0">
                <a:latin typeface="Arial-Rounded" pitchFamily="34" charset="0"/>
                <a:ea typeface="Arial-Rounded" pitchFamily="34" charset="0"/>
                <a:cs typeface="Arial-Rounded" pitchFamily="34" charset="0"/>
              </a:rPr>
              <a:t>goạm</a:t>
            </a:r>
          </a:p>
          <a:p>
            <a:r>
              <a:rPr lang="en-US" sz="6600" smtClean="0">
                <a:latin typeface="Arial-Rounded" pitchFamily="34" charset="0"/>
                <a:ea typeface="Arial-Rounded" pitchFamily="34" charset="0"/>
                <a:cs typeface="Arial-Rounded" pitchFamily="34" charset="0"/>
              </a:rPr>
              <a:t>ngúc ngoắc</a:t>
            </a:r>
          </a:p>
          <a:p>
            <a:r>
              <a:rPr lang="en-US" sz="6600" smtClean="0">
                <a:latin typeface="Arial-Rounded" pitchFamily="34" charset="0"/>
                <a:ea typeface="Arial-Rounded" pitchFamily="34" charset="0"/>
                <a:cs typeface="Arial-Rounded" pitchFamily="34" charset="0"/>
              </a:rPr>
              <a:t>mỏ khoằm</a:t>
            </a:r>
          </a:p>
          <a:p>
            <a:r>
              <a:rPr lang="en-US" sz="6600" smtClean="0">
                <a:latin typeface="Arial-Rounded" pitchFamily="34" charset="0"/>
                <a:ea typeface="Arial-Rounded" pitchFamily="34" charset="0"/>
                <a:cs typeface="Arial-Rounded" pitchFamily="34" charset="0"/>
              </a:rPr>
              <a:t>huơ vòi</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oam   	-</a:t>
            </a:r>
          </a:p>
          <a:p>
            <a:r>
              <a:rPr lang="en-US" sz="6600" smtClean="0">
                <a:latin typeface="Arial-Rounded" pitchFamily="34" charset="0"/>
                <a:ea typeface="Arial-Rounded" pitchFamily="34" charset="0"/>
                <a:cs typeface="Arial-Rounded" pitchFamily="34" charset="0"/>
              </a:rPr>
              <a:t>oăc     	- </a:t>
            </a:r>
          </a:p>
          <a:p>
            <a:r>
              <a:rPr lang="en-US" sz="6600" smtClean="0">
                <a:latin typeface="Arial-Rounded" pitchFamily="34" charset="0"/>
                <a:ea typeface="Arial-Rounded" pitchFamily="34" charset="0"/>
                <a:cs typeface="Arial-Rounded" pitchFamily="34" charset="0"/>
              </a:rPr>
              <a:t>oăm   	-</a:t>
            </a:r>
          </a:p>
          <a:p>
            <a:r>
              <a:rPr lang="en-US" sz="6600" smtClean="0">
                <a:latin typeface="Arial-Rounded" pitchFamily="34" charset="0"/>
                <a:ea typeface="Arial-Rounded" pitchFamily="34" charset="0"/>
                <a:cs typeface="Arial-Rounded" pitchFamily="34" charset="0"/>
              </a:rPr>
              <a:t>uơ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794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smtClean="0">
                <a:solidFill>
                  <a:srgbClr val="FF0000"/>
                </a:solidFill>
                <a:latin typeface="Arial-Rounded" pitchFamily="34" charset="0"/>
                <a:ea typeface="Arial-Rounded" pitchFamily="34" charset="0"/>
                <a:cs typeface="Arial-Rounded" pitchFamily="34" charset="0"/>
              </a:rPr>
              <a:t>Ngoạm</a:t>
            </a:r>
            <a:r>
              <a:rPr lang="en-US" smtClean="0">
                <a:solidFill>
                  <a:schemeClr val="tx1"/>
                </a:solidFill>
                <a:latin typeface="Arial-Rounded" pitchFamily="34" charset="0"/>
                <a:ea typeface="Arial-Rounded" pitchFamily="34" charset="0"/>
                <a:cs typeface="Arial-Rounded" pitchFamily="34" charset="0"/>
              </a:rPr>
              <a:t>:</a:t>
            </a:r>
            <a:r>
              <a:rPr lang="en-US" b="1" smtClean="0">
                <a:solidFill>
                  <a:srgbClr val="FF0000"/>
                </a:solidFill>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cắn hoặc giữ miếng to bằng cách mở rộng miệng.</a:t>
            </a:r>
            <a:endParaRPr lang="en-US">
              <a:latin typeface="Arial-Rounded" pitchFamily="34" charset="0"/>
              <a:ea typeface="Arial-Rounded" pitchFamily="34" charset="0"/>
              <a:cs typeface="Arial-Rounde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smtClean="0">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370</Words>
  <Application>Microsoft Office PowerPoint</Application>
  <PresentationFormat>On-screen Show (16:9)</PresentationFormat>
  <Paragraphs>69</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93</cp:revision>
  <dcterms:created xsi:type="dcterms:W3CDTF">2020-12-08T15:48:47Z</dcterms:created>
  <dcterms:modified xsi:type="dcterms:W3CDTF">2012-12-31T22:04:03Z</dcterms:modified>
</cp:coreProperties>
</file>