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4" r:id="rId3"/>
    <p:sldId id="290" r:id="rId4"/>
    <p:sldId id="291" r:id="rId5"/>
    <p:sldId id="284" r:id="rId6"/>
    <p:sldId id="292" r:id="rId7"/>
    <p:sldId id="285" r:id="rId8"/>
    <p:sldId id="286" r:id="rId9"/>
    <p:sldId id="293" r:id="rId10"/>
    <p:sldId id="294" r:id="rId11"/>
    <p:sldId id="287" r:id="rId12"/>
    <p:sldId id="296" r:id="rId13"/>
    <p:sldId id="297" r:id="rId14"/>
    <p:sldId id="29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8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4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0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461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2024/3/10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ea typeface="Ariston" panose="02020500000000000000" pitchFamily="18" charset="0"/>
              <a:cs typeface="Ariston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41C3E82-9381-40F8-8624-D0959B202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77568"/>
              </p:ext>
            </p:extLst>
          </p:nvPr>
        </p:nvGraphicFramePr>
        <p:xfrm>
          <a:off x="732156" y="548640"/>
          <a:ext cx="10936453" cy="48564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496388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5440065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844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kể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 hỏi</a:t>
                      </a:r>
                      <a:endParaRPr lang="en-US" sz="2800" dirty="0"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a. An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b. Ai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1719355"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  <a:tr h="1146238">
                <a:tc>
                  <a:txBody>
                    <a:bodyPr/>
                    <a:lstStyle/>
                    <a:p>
                      <a:pPr lvl="0" algn="just"/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thùng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07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Hai ban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6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pic>
        <p:nvPicPr>
          <p:cNvPr id="5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5A579481-29C4-4895-A565-541D26862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12" y="-21470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23A637-4EA8-481B-9CC8-0DFE4EAC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141" y="1948588"/>
            <a:ext cx="946181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7DFFB0-04AB-4D03-BE15-36A2C76440C7}"/>
              </a:ext>
            </a:extLst>
          </p:cNvPr>
          <p:cNvSpPr txBox="1"/>
          <p:nvPr/>
        </p:nvSpPr>
        <p:spPr>
          <a:xfrm>
            <a:off x="1175947" y="3285808"/>
            <a:ext cx="5114209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6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sz="36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199F4F-D235-43A2-AB23-45C34879BA47}"/>
              </a:ext>
            </a:extLst>
          </p:cNvPr>
          <p:cNvSpPr txBox="1"/>
          <p:nvPr/>
        </p:nvSpPr>
        <p:spPr>
          <a:xfrm>
            <a:off x="864788" y="431095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 cá nhân ghi từ ngữ tìm được ra giấy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6F717E-7E5B-445F-B1B9-9D08F7D3BAFA}"/>
              </a:ext>
            </a:extLst>
          </p:cNvPr>
          <p:cNvSpPr txBox="1"/>
          <p:nvPr/>
        </p:nvSpPr>
        <p:spPr>
          <a:xfrm>
            <a:off x="864788" y="4994865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trong nhóm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58E854-033C-4DBA-B1C5-581BD3C92AAC}"/>
              </a:ext>
            </a:extLst>
          </p:cNvPr>
          <p:cNvSpPr txBox="1"/>
          <p:nvPr/>
        </p:nvSpPr>
        <p:spPr>
          <a:xfrm>
            <a:off x="864787" y="5715697"/>
            <a:ext cx="6836491" cy="553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nhóm thống nhất</a:t>
            </a:r>
            <a:endParaRPr lang="en-US" sz="2800" dirty="0">
              <a:solidFill>
                <a:srgbClr val="0066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6" grpId="0"/>
          <p:bldP spid="3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Nunito black" pitchFamily="2" charset="0"/>
                <a:cs typeface="Calibri" panose="020F0502020204030204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CC"/>
                </a:solidFill>
                <a:latin typeface="Nunito black" pitchFamily="2" charset="0"/>
                <a:cs typeface="Calibri" panose="020F0502020204030204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87632" y="503219"/>
            <a:ext cx="1021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872229" y="2655904"/>
            <a:ext cx="5191431" cy="6853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521" y="1216147"/>
            <a:ext cx="6712278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doll, vector graphics, clipart&#10;&#10;Description automatically generated">
            <a:extLst>
              <a:ext uri="{FF2B5EF4-FFF2-40B4-BE49-F238E27FC236}">
                <a16:creationId xmlns:a16="http://schemas.microsoft.com/office/drawing/2014/main" id="{E042EDD6-12B4-42FD-82BD-000585091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2" y="906695"/>
            <a:ext cx="8310828" cy="493776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2CE6869-4A16-46C0-B4F7-6CEF29188F09}"/>
              </a:ext>
            </a:extLst>
          </p:cNvPr>
          <p:cNvSpPr/>
          <p:nvPr/>
        </p:nvSpPr>
        <p:spPr>
          <a:xfrm flipH="1">
            <a:off x="9418371" y="1421413"/>
            <a:ext cx="2183909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22920ECD-CE19-4557-9D1D-C0CBFCC9A987}"/>
              </a:ext>
            </a:extLst>
          </p:cNvPr>
          <p:cNvSpPr/>
          <p:nvPr/>
        </p:nvSpPr>
        <p:spPr>
          <a:xfrm>
            <a:off x="3708889" y="1539402"/>
            <a:ext cx="2183911" cy="1504335"/>
          </a:xfrm>
          <a:prstGeom prst="wedgeEllipseCallout">
            <a:avLst/>
          </a:prstGeom>
          <a:solidFill>
            <a:srgbClr val="FFFF66"/>
          </a:solidFill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 BÀY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95E0D-7D4A-4E44-929B-1D1C1B243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112" y="547445"/>
            <a:ext cx="2322777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sp>
        <p:nvSpPr>
          <p:cNvPr id="13" name="矩形: 圆角 2">
            <a:extLst>
              <a:ext uri="{FF2B5EF4-FFF2-40B4-BE49-F238E27FC236}">
                <a16:creationId xmlns:a16="http://schemas.microsoft.com/office/drawing/2014/main" id="{F0ADFD2F-BD87-435B-BFC6-001CF689EB73}"/>
              </a:ext>
            </a:extLst>
          </p:cNvPr>
          <p:cNvSpPr/>
          <p:nvPr/>
        </p:nvSpPr>
        <p:spPr>
          <a:xfrm>
            <a:off x="472440" y="457200"/>
            <a:ext cx="11247120" cy="5943600"/>
          </a:xfrm>
          <a:prstGeom prst="roundRect">
            <a:avLst/>
          </a:prstGeom>
          <a:noFill/>
          <a:ln w="38100">
            <a:solidFill>
              <a:srgbClr val="67A125"/>
            </a:solidFill>
          </a:ln>
          <a:effectLst>
            <a:glow rad="101600">
              <a:srgbClr val="7BC22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E9BF232B-147B-4999-979F-A66C56A8F2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882" y="0"/>
            <a:ext cx="1465118" cy="1828800"/>
          </a:xfrm>
          <a:prstGeom prst="rect">
            <a:avLst/>
          </a:prstGeom>
        </p:spPr>
      </p:pic>
      <p:pic>
        <p:nvPicPr>
          <p:cNvPr id="15" name="Picture 14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8537767-A7C0-4294-8508-54F2B6106B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2271512"/>
            <a:ext cx="674451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990DA4-D980-4223-B7B9-06B69DEE844A}"/>
              </a:ext>
            </a:extLst>
          </p:cNvPr>
          <p:cNvSpPr txBox="1"/>
          <p:nvPr/>
        </p:nvSpPr>
        <p:spPr>
          <a:xfrm>
            <a:off x="3844150" y="2211921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Mẹ khuyên em nên đối xử thân thiện, hòa nhã với mọi người xung quanh. </a:t>
            </a:r>
          </a:p>
        </p:txBody>
      </p:sp>
      <p:pic>
        <p:nvPicPr>
          <p:cNvPr id="17" name="Picture 1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6A0B469-C6B6-41CB-9E1A-99F4A5351E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3074637" y="3732295"/>
            <a:ext cx="674451" cy="457200"/>
          </a:xfrm>
          <a:prstGeom prst="rect">
            <a:avLst/>
          </a:prstGeom>
        </p:spPr>
      </p:pic>
      <p:pic>
        <p:nvPicPr>
          <p:cNvPr id="18" name="Picture 17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11E52BA6-FB31-4E22-8F0E-DDFB793784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6431279" y="4156454"/>
            <a:ext cx="5760721" cy="27015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999" y="762258"/>
            <a:ext cx="4395597" cy="1652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CE505A-0311-46DC-8D36-60DEDF964AA0}"/>
              </a:ext>
            </a:extLst>
          </p:cNvPr>
          <p:cNvSpPr txBox="1"/>
          <p:nvPr/>
        </p:nvSpPr>
        <p:spPr>
          <a:xfrm>
            <a:off x="3969716" y="3578244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9900CC"/>
                </a:solidFill>
                <a:latin typeface="Nunito black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Chúng ta phải biết lễ phép, tôn trọng người lớn. </a:t>
            </a:r>
          </a:p>
        </p:txBody>
      </p:sp>
      <p:pic>
        <p:nvPicPr>
          <p:cNvPr id="21" name="Picture 20" descr="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B3485AA4-0A14-4D83-B28F-147FA43526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084" y="325969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31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C081E0-F3B3-4CD5-B9DD-D4C096E61FD0}"/>
              </a:ext>
            </a:extLst>
          </p:cNvPr>
          <p:cNvGrpSpPr/>
          <p:nvPr/>
        </p:nvGrpSpPr>
        <p:grpSpPr>
          <a:xfrm>
            <a:off x="1056432" y="3394265"/>
            <a:ext cx="10486825" cy="697826"/>
            <a:chOff x="1124802" y="3866794"/>
            <a:chExt cx="10486825" cy="395838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93D4C0-FB1D-45C3-9585-0F70F6032A3B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C9F1B-B4AE-46B7-8F74-F26F42E2816C}"/>
              </a:ext>
            </a:extLst>
          </p:cNvPr>
          <p:cNvGrpSpPr/>
          <p:nvPr/>
        </p:nvGrpSpPr>
        <p:grpSpPr>
          <a:xfrm>
            <a:off x="1105717" y="4381728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67528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5" y="4804609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32" y="2590799"/>
            <a:ext cx="5412996" cy="33521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0F76DD-4E9C-40FC-9094-FE9ADC725551}"/>
              </a:ext>
            </a:extLst>
          </p:cNvPr>
          <p:cNvSpPr txBox="1"/>
          <p:nvPr/>
        </p:nvSpPr>
        <p:spPr>
          <a:xfrm>
            <a:off x="706907" y="1837488"/>
            <a:ext cx="5382940" cy="13942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kiểu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04C08B-D8BA-4CA0-A283-7331D4BBA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281" y="235930"/>
            <a:ext cx="6712278" cy="165215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DDE792-8940-4B76-BEDE-441E8832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705239"/>
              </p:ext>
            </p:extLst>
          </p:nvPr>
        </p:nvGraphicFramePr>
        <p:xfrm>
          <a:off x="706907" y="3489646"/>
          <a:ext cx="6364453" cy="14887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98615">
                  <a:extLst>
                    <a:ext uri="{9D8B030D-6E8A-4147-A177-3AD203B41FA5}">
                      <a16:colId xmlns:a16="http://schemas.microsoft.com/office/drawing/2014/main" val="1932119103"/>
                    </a:ext>
                  </a:extLst>
                </a:gridCol>
                <a:gridCol w="3165838">
                  <a:extLst>
                    <a:ext uri="{9D8B030D-6E8A-4147-A177-3AD203B41FA5}">
                      <a16:colId xmlns:a16="http://schemas.microsoft.com/office/drawing/2014/main" val="4190794327"/>
                    </a:ext>
                  </a:extLst>
                </a:gridCol>
              </a:tblGrid>
              <a:tr h="3088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kể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Nunito black" pitchFamily="2" charset="0"/>
                        </a:rPr>
                        <a:t>Câu hỏi</a:t>
                      </a:r>
                      <a:endParaRPr lang="en-US" sz="240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45788"/>
                  </a:ext>
                </a:extLst>
              </a:tr>
              <a:tr h="3088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49018"/>
                  </a:ext>
                </a:extLst>
              </a:tr>
              <a:tr h="6475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Nunito black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6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4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358</Words>
  <Application>Microsoft Office PowerPoint</Application>
  <PresentationFormat>Widescreen</PresentationFormat>
  <Paragraphs>51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Arial</vt:lpstr>
      <vt:lpstr>Arial-Rounded</vt:lpstr>
      <vt:lpstr>Calibri</vt:lpstr>
      <vt:lpstr>Nunito black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 Hong Anh Au</cp:lastModifiedBy>
  <cp:revision>30</cp:revision>
  <dcterms:created xsi:type="dcterms:W3CDTF">2022-08-29T02:02:20Z</dcterms:created>
  <dcterms:modified xsi:type="dcterms:W3CDTF">2024-03-10T12:24:44Z</dcterms:modified>
</cp:coreProperties>
</file>