
<file path=[Content_Types].xml><?xml version="1.0" encoding="utf-8"?>
<Types xmlns="http://schemas.openxmlformats.org/package/2006/content-types">
  <Default Extension="emf" ContentType="image/x-emf"/>
  <Default Extension="fntdata" ContentType="application/x-fontdata"/>
  <Default Extension="jpe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3.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4.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notesSlides/notesSlide32.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ags/tag20.xml" ContentType="application/vnd.openxmlformats-officedocument.presentationml.tag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ink/ink1.xml" ContentType="application/inkml+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6"/>
  </p:notesMasterIdLst>
  <p:sldIdLst>
    <p:sldId id="258" r:id="rId2"/>
    <p:sldId id="274" r:id="rId3"/>
    <p:sldId id="306" r:id="rId4"/>
    <p:sldId id="332" r:id="rId5"/>
    <p:sldId id="308" r:id="rId6"/>
    <p:sldId id="272" r:id="rId7"/>
    <p:sldId id="309" r:id="rId8"/>
    <p:sldId id="259" r:id="rId9"/>
    <p:sldId id="275" r:id="rId10"/>
    <p:sldId id="260" r:id="rId11"/>
    <p:sldId id="257" r:id="rId12"/>
    <p:sldId id="277" r:id="rId13"/>
    <p:sldId id="281" r:id="rId14"/>
    <p:sldId id="294" r:id="rId15"/>
    <p:sldId id="314" r:id="rId16"/>
    <p:sldId id="315" r:id="rId17"/>
    <p:sldId id="304" r:id="rId18"/>
    <p:sldId id="282" r:id="rId19"/>
    <p:sldId id="333" r:id="rId20"/>
    <p:sldId id="340" r:id="rId21"/>
    <p:sldId id="334" r:id="rId22"/>
    <p:sldId id="341" r:id="rId23"/>
    <p:sldId id="342" r:id="rId24"/>
    <p:sldId id="343" r:id="rId25"/>
    <p:sldId id="344" r:id="rId26"/>
    <p:sldId id="346" r:id="rId27"/>
    <p:sldId id="345" r:id="rId28"/>
    <p:sldId id="347" r:id="rId29"/>
    <p:sldId id="348" r:id="rId30"/>
    <p:sldId id="290" r:id="rId31"/>
    <p:sldId id="299" r:id="rId32"/>
    <p:sldId id="298" r:id="rId33"/>
    <p:sldId id="310" r:id="rId34"/>
    <p:sldId id="323" r:id="rId35"/>
    <p:sldId id="300" r:id="rId36"/>
    <p:sldId id="262" r:id="rId37"/>
    <p:sldId id="350" r:id="rId38"/>
    <p:sldId id="349" r:id="rId39"/>
    <p:sldId id="351" r:id="rId40"/>
    <p:sldId id="327" r:id="rId41"/>
    <p:sldId id="271" r:id="rId42"/>
    <p:sldId id="291" r:id="rId43"/>
    <p:sldId id="269" r:id="rId44"/>
    <p:sldId id="295" r:id="rId45"/>
  </p:sldIdLst>
  <p:sldSz cx="9144000" cy="5143500" type="screen16x9"/>
  <p:notesSz cx="6858000" cy="9144000"/>
  <p:embeddedFontLst>
    <p:embeddedFont>
      <p:font typeface="等线" panose="02010600030101010101" pitchFamily="2" charset="-122"/>
      <p:regular r:id="rId47"/>
      <p:bold r:id="rId48"/>
    </p:embeddedFont>
    <p:embeddedFont>
      <p:font typeface="DFGothic-EB" panose="020B0604020202020204" charset="-128"/>
      <p:regular r:id="rId49"/>
    </p:embeddedFont>
    <p:embeddedFont>
      <p:font typeface="微软雅黑" panose="020B0503020204020204" pitchFamily="34" charset="-122"/>
      <p:regular r:id="rId50"/>
      <p:bold r:id="rId51"/>
    </p:embeddedFont>
    <p:embeddedFont>
      <p:font typeface="#9Slide03 Ample" panose="020B0604020202020204" charset="0"/>
      <p:regular r:id="rId52"/>
    </p:embeddedFont>
    <p:embeddedFont>
      <p:font typeface="#9Slide03 SFU Futura_05" panose="020B0604020202020204" charset="0"/>
      <p:bold r:id="rId53"/>
    </p:embeddedFont>
    <p:embeddedFont>
      <p:font typeface="#9Slide05 SVNUT Triumph" panose="00000500000000000000" charset="0"/>
      <p:italic r:id="rId54"/>
    </p:embeddedFont>
    <p:embeddedFont>
      <p:font typeface="Calibri" panose="020F0502020204030204" pitchFamily="34" charset="0"/>
      <p:regular r:id="rId55"/>
      <p:bold r:id="rId56"/>
      <p:italic r:id="rId57"/>
      <p:boldItalic r:id="rId58"/>
    </p:embeddedFont>
    <p:embeddedFont>
      <p:font typeface="Coiny" panose="020B0604020202020204" charset="0"/>
      <p:regular r:id="rId59"/>
    </p:embeddedFont>
    <p:embeddedFont>
      <p:font typeface="Showcard Gothic" panose="04020904020102020604" pitchFamily="82" charset="0"/>
      <p:regular r:id="rId60"/>
    </p:embeddedFont>
    <p:embeddedFont>
      <p:font typeface="Tahoma" panose="020B0604030504040204" pitchFamily="34" charset="0"/>
      <p:regular r:id="rId61"/>
      <p:bold r:id="rId62"/>
    </p:embeddedFont>
    <p:embeddedFont>
      <p:font typeface="Times" panose="02020603050405020304" pitchFamily="18" charset="0"/>
      <p:regular r:id="rId63"/>
      <p:bold r:id="rId64"/>
      <p:italic r:id="rId65"/>
      <p:boldItalic r:id="rId66"/>
    </p:embeddedFont>
  </p:embeddedFontLst>
  <p:custDataLst>
    <p:tags r:id="rId67"/>
  </p:custDataLst>
  <p:defaultTex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0000"/>
    <a:srgbClr val="000C3A"/>
    <a:srgbClr val="09163D"/>
    <a:srgbClr val="CB2822"/>
    <a:srgbClr val="350001"/>
    <a:srgbClr val="819EB7"/>
    <a:srgbClr val="2B0001"/>
    <a:srgbClr val="590000"/>
    <a:srgbClr val="79400E"/>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805" autoAdjust="0"/>
    <p:restoredTop sz="94660"/>
  </p:normalViewPr>
  <p:slideViewPr>
    <p:cSldViewPr snapToGrid="0">
      <p:cViewPr varScale="1">
        <p:scale>
          <a:sx n="108" d="100"/>
          <a:sy n="108" d="100"/>
        </p:scale>
        <p:origin x="82" y="13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1.fntdata"/><Relationship Id="rId50" Type="http://schemas.openxmlformats.org/officeDocument/2006/relationships/font" Target="fonts/font4.fntdata"/><Relationship Id="rId55" Type="http://schemas.openxmlformats.org/officeDocument/2006/relationships/font" Target="fonts/font9.fntdata"/><Relationship Id="rId63" Type="http://schemas.openxmlformats.org/officeDocument/2006/relationships/font" Target="fonts/font17.fntdata"/><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7.fntdata"/><Relationship Id="rId58" Type="http://schemas.openxmlformats.org/officeDocument/2006/relationships/font" Target="fonts/font12.fntdata"/><Relationship Id="rId66" Type="http://schemas.openxmlformats.org/officeDocument/2006/relationships/font" Target="fonts/font20.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3.fntdata"/><Relationship Id="rId57" Type="http://schemas.openxmlformats.org/officeDocument/2006/relationships/font" Target="fonts/font11.fntdata"/><Relationship Id="rId61" Type="http://schemas.openxmlformats.org/officeDocument/2006/relationships/font" Target="fonts/font1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6.fntdata"/><Relationship Id="rId60" Type="http://schemas.openxmlformats.org/officeDocument/2006/relationships/font" Target="fonts/font14.fntdata"/><Relationship Id="rId65" Type="http://schemas.openxmlformats.org/officeDocument/2006/relationships/font" Target="fonts/font1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2.fntdata"/><Relationship Id="rId56" Type="http://schemas.openxmlformats.org/officeDocument/2006/relationships/font" Target="fonts/font10.fntdata"/><Relationship Id="rId64" Type="http://schemas.openxmlformats.org/officeDocument/2006/relationships/font" Target="fonts/font18.fntdata"/><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5.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59" Type="http://schemas.openxmlformats.org/officeDocument/2006/relationships/font" Target="fonts/font13.fntdata"/><Relationship Id="rId67" Type="http://schemas.openxmlformats.org/officeDocument/2006/relationships/tags" Target="tags/tag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8.fntdata"/><Relationship Id="rId62" Type="http://schemas.openxmlformats.org/officeDocument/2006/relationships/font" Target="fonts/font16.fntdata"/><Relationship Id="rId70" Type="http://schemas.openxmlformats.org/officeDocument/2006/relationships/theme" Target="theme/theme1.xml"/></Relationships>
</file>

<file path=ppt/ink/ink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95855" units="1/cm"/>
          <inkml:channelProperty channel="T" name="resolution" value="1" units="1/dev"/>
        </inkml:channelProperties>
      </inkml:inkSource>
      <inkml:timestamp xml:id="ts0" timeString="2021-12-28T01:49:30.297"/>
    </inkml:context>
    <inkml:brush xml:id="br0">
      <inkml:brushProperty name="width" value="0.05292" units="cm"/>
      <inkml:brushProperty name="height" value="0.05292" units="cm"/>
      <inkml:brushProperty name="color" value="#FF0000"/>
    </inkml:brush>
  </inkml:definitions>
  <inkml:trace contextRef="#ctx0" brushRef="#br0">3018 9764 0,'0'57'187</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55D5D1-A429-4E86-BBDC-05BB43D7D539}" type="datetimeFigureOut">
              <a:rPr lang="zh-CN" altLang="en-US" smtClean="0"/>
              <a:t>2022/2/6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A17676-A16B-461A-BE0A-3074479F441C}" type="slidenum">
              <a:rPr lang="zh-CN" altLang="en-US" smtClean="0"/>
              <a:t>‹#›</a:t>
            </a:fld>
            <a:endParaRPr lang="zh-CN" altLang="en-US"/>
          </a:p>
        </p:txBody>
      </p:sp>
    </p:spTree>
    <p:extLst>
      <p:ext uri="{BB962C8B-B14F-4D97-AF65-F5344CB8AC3E}">
        <p14:creationId xmlns:p14="http://schemas.microsoft.com/office/powerpoint/2010/main" val="15390282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A17676-A16B-461A-BE0A-3074479F441C}" type="slidenum">
              <a:rPr lang="zh-CN" altLang="en-US" smtClean="0"/>
              <a:t>1</a:t>
            </a:fld>
            <a:endParaRPr lang="zh-CN" altLang="en-US"/>
          </a:p>
        </p:txBody>
      </p:sp>
    </p:spTree>
    <p:extLst>
      <p:ext uri="{BB962C8B-B14F-4D97-AF65-F5344CB8AC3E}">
        <p14:creationId xmlns:p14="http://schemas.microsoft.com/office/powerpoint/2010/main" val="1118411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A17676-A16B-461A-BE0A-3074479F441C}" type="slidenum">
              <a:rPr lang="zh-CN" altLang="en-US" smtClean="0"/>
              <a:t>10</a:t>
            </a:fld>
            <a:endParaRPr lang="zh-CN" altLang="en-US"/>
          </a:p>
        </p:txBody>
      </p:sp>
    </p:spTree>
    <p:extLst>
      <p:ext uri="{BB962C8B-B14F-4D97-AF65-F5344CB8AC3E}">
        <p14:creationId xmlns:p14="http://schemas.microsoft.com/office/powerpoint/2010/main" val="28959494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A17676-A16B-461A-BE0A-3074479F441C}" type="slidenum">
              <a:rPr lang="zh-CN" altLang="en-US" smtClean="0"/>
              <a:t>11</a:t>
            </a:fld>
            <a:endParaRPr lang="zh-CN" altLang="en-US"/>
          </a:p>
        </p:txBody>
      </p:sp>
    </p:spTree>
    <p:extLst>
      <p:ext uri="{BB962C8B-B14F-4D97-AF65-F5344CB8AC3E}">
        <p14:creationId xmlns:p14="http://schemas.microsoft.com/office/powerpoint/2010/main" val="12316082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12</a:t>
            </a:fld>
            <a:endParaRPr lang="zh-CN" altLang="en-US"/>
          </a:p>
        </p:txBody>
      </p:sp>
    </p:spTree>
    <p:extLst>
      <p:ext uri="{BB962C8B-B14F-4D97-AF65-F5344CB8AC3E}">
        <p14:creationId xmlns:p14="http://schemas.microsoft.com/office/powerpoint/2010/main" val="19507598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A17676-A16B-461A-BE0A-3074479F441C}" type="slidenum">
              <a:rPr lang="zh-CN" altLang="en-US" smtClean="0"/>
              <a:t>13</a:t>
            </a:fld>
            <a:endParaRPr lang="zh-CN" altLang="en-US"/>
          </a:p>
        </p:txBody>
      </p:sp>
    </p:spTree>
    <p:extLst>
      <p:ext uri="{BB962C8B-B14F-4D97-AF65-F5344CB8AC3E}">
        <p14:creationId xmlns:p14="http://schemas.microsoft.com/office/powerpoint/2010/main" val="7208327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14</a:t>
            </a:fld>
            <a:endParaRPr lang="zh-CN" altLang="en-US"/>
          </a:p>
        </p:txBody>
      </p:sp>
    </p:spTree>
    <p:extLst>
      <p:ext uri="{BB962C8B-B14F-4D97-AF65-F5344CB8AC3E}">
        <p14:creationId xmlns:p14="http://schemas.microsoft.com/office/powerpoint/2010/main" val="21360603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15</a:t>
            </a:fld>
            <a:endParaRPr lang="zh-CN" altLang="en-US"/>
          </a:p>
        </p:txBody>
      </p:sp>
    </p:spTree>
    <p:extLst>
      <p:ext uri="{BB962C8B-B14F-4D97-AF65-F5344CB8AC3E}">
        <p14:creationId xmlns:p14="http://schemas.microsoft.com/office/powerpoint/2010/main" val="28638331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16</a:t>
            </a:fld>
            <a:endParaRPr lang="zh-CN" altLang="en-US"/>
          </a:p>
        </p:txBody>
      </p:sp>
    </p:spTree>
    <p:extLst>
      <p:ext uri="{BB962C8B-B14F-4D97-AF65-F5344CB8AC3E}">
        <p14:creationId xmlns:p14="http://schemas.microsoft.com/office/powerpoint/2010/main" val="13070766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A17676-A16B-461A-BE0A-3074479F441C}" type="slidenum">
              <a:rPr lang="zh-CN" altLang="en-US" smtClean="0"/>
              <a:t>17</a:t>
            </a:fld>
            <a:endParaRPr lang="zh-CN" altLang="en-US"/>
          </a:p>
        </p:txBody>
      </p:sp>
    </p:spTree>
    <p:extLst>
      <p:ext uri="{BB962C8B-B14F-4D97-AF65-F5344CB8AC3E}">
        <p14:creationId xmlns:p14="http://schemas.microsoft.com/office/powerpoint/2010/main" val="9930154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18</a:t>
            </a:fld>
            <a:endParaRPr lang="zh-CN" altLang="en-US"/>
          </a:p>
        </p:txBody>
      </p:sp>
    </p:spTree>
    <p:extLst>
      <p:ext uri="{BB962C8B-B14F-4D97-AF65-F5344CB8AC3E}">
        <p14:creationId xmlns:p14="http://schemas.microsoft.com/office/powerpoint/2010/main" val="28692250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047A99-384C-4EA6-853C-22A0303F026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宋体" panose="02010600030101010101" pitchFamily="2" charset="-122"/>
              <a:cs typeface="+mn-cs"/>
            </a:endParaRPr>
          </a:p>
        </p:txBody>
      </p:sp>
    </p:spTree>
    <p:extLst>
      <p:ext uri="{BB962C8B-B14F-4D97-AF65-F5344CB8AC3E}">
        <p14:creationId xmlns:p14="http://schemas.microsoft.com/office/powerpoint/2010/main" val="14014385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2</a:t>
            </a:fld>
            <a:endParaRPr lang="zh-CN" altLang="en-US"/>
          </a:p>
        </p:txBody>
      </p:sp>
    </p:spTree>
    <p:extLst>
      <p:ext uri="{BB962C8B-B14F-4D97-AF65-F5344CB8AC3E}">
        <p14:creationId xmlns:p14="http://schemas.microsoft.com/office/powerpoint/2010/main" val="12568911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20</a:t>
            </a:fld>
            <a:endParaRPr lang="zh-CN" altLang="en-US"/>
          </a:p>
        </p:txBody>
      </p:sp>
    </p:spTree>
    <p:extLst>
      <p:ext uri="{BB962C8B-B14F-4D97-AF65-F5344CB8AC3E}">
        <p14:creationId xmlns:p14="http://schemas.microsoft.com/office/powerpoint/2010/main" val="42328529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21</a:t>
            </a:fld>
            <a:endParaRPr lang="zh-CN" altLang="en-US"/>
          </a:p>
        </p:txBody>
      </p:sp>
    </p:spTree>
    <p:extLst>
      <p:ext uri="{BB962C8B-B14F-4D97-AF65-F5344CB8AC3E}">
        <p14:creationId xmlns:p14="http://schemas.microsoft.com/office/powerpoint/2010/main" val="8539957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047A99-384C-4EA6-853C-22A0303F026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宋体" panose="02010600030101010101" pitchFamily="2" charset="-122"/>
              <a:cs typeface="+mn-cs"/>
            </a:endParaRPr>
          </a:p>
        </p:txBody>
      </p:sp>
    </p:spTree>
    <p:extLst>
      <p:ext uri="{BB962C8B-B14F-4D97-AF65-F5344CB8AC3E}">
        <p14:creationId xmlns:p14="http://schemas.microsoft.com/office/powerpoint/2010/main" val="21404308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23</a:t>
            </a:fld>
            <a:endParaRPr lang="zh-CN" altLang="en-US"/>
          </a:p>
        </p:txBody>
      </p:sp>
    </p:spTree>
    <p:extLst>
      <p:ext uri="{BB962C8B-B14F-4D97-AF65-F5344CB8AC3E}">
        <p14:creationId xmlns:p14="http://schemas.microsoft.com/office/powerpoint/2010/main" val="25693875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24</a:t>
            </a:fld>
            <a:endParaRPr lang="zh-CN" altLang="en-US"/>
          </a:p>
        </p:txBody>
      </p:sp>
    </p:spTree>
    <p:extLst>
      <p:ext uri="{BB962C8B-B14F-4D97-AF65-F5344CB8AC3E}">
        <p14:creationId xmlns:p14="http://schemas.microsoft.com/office/powerpoint/2010/main" val="26488892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047A99-384C-4EA6-853C-22A0303F026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宋体" panose="02010600030101010101" pitchFamily="2" charset="-122"/>
              <a:cs typeface="+mn-cs"/>
            </a:endParaRPr>
          </a:p>
        </p:txBody>
      </p:sp>
    </p:spTree>
    <p:extLst>
      <p:ext uri="{BB962C8B-B14F-4D97-AF65-F5344CB8AC3E}">
        <p14:creationId xmlns:p14="http://schemas.microsoft.com/office/powerpoint/2010/main" val="39566374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047A99-384C-4EA6-853C-22A0303F026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宋体" panose="02010600030101010101" pitchFamily="2" charset="-122"/>
              <a:cs typeface="+mn-cs"/>
            </a:endParaRPr>
          </a:p>
        </p:txBody>
      </p:sp>
    </p:spTree>
    <p:extLst>
      <p:ext uri="{BB962C8B-B14F-4D97-AF65-F5344CB8AC3E}">
        <p14:creationId xmlns:p14="http://schemas.microsoft.com/office/powerpoint/2010/main" val="11078394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27</a:t>
            </a:fld>
            <a:endParaRPr lang="zh-CN" altLang="en-US"/>
          </a:p>
        </p:txBody>
      </p:sp>
    </p:spTree>
    <p:extLst>
      <p:ext uri="{BB962C8B-B14F-4D97-AF65-F5344CB8AC3E}">
        <p14:creationId xmlns:p14="http://schemas.microsoft.com/office/powerpoint/2010/main" val="8959033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28</a:t>
            </a:fld>
            <a:endParaRPr lang="zh-CN" altLang="en-US"/>
          </a:p>
        </p:txBody>
      </p:sp>
    </p:spTree>
    <p:extLst>
      <p:ext uri="{BB962C8B-B14F-4D97-AF65-F5344CB8AC3E}">
        <p14:creationId xmlns:p14="http://schemas.microsoft.com/office/powerpoint/2010/main" val="39826176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047A99-384C-4EA6-853C-22A0303F026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宋体" panose="02010600030101010101" pitchFamily="2" charset="-122"/>
              <a:cs typeface="+mn-cs"/>
            </a:endParaRPr>
          </a:p>
        </p:txBody>
      </p:sp>
    </p:spTree>
    <p:extLst>
      <p:ext uri="{BB962C8B-B14F-4D97-AF65-F5344CB8AC3E}">
        <p14:creationId xmlns:p14="http://schemas.microsoft.com/office/powerpoint/2010/main" val="1252880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3</a:t>
            </a:fld>
            <a:endParaRPr lang="zh-CN" altLang="en-US"/>
          </a:p>
        </p:txBody>
      </p:sp>
    </p:spTree>
    <p:extLst>
      <p:ext uri="{BB962C8B-B14F-4D97-AF65-F5344CB8AC3E}">
        <p14:creationId xmlns:p14="http://schemas.microsoft.com/office/powerpoint/2010/main" val="40645878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30</a:t>
            </a:fld>
            <a:endParaRPr lang="zh-CN" altLang="en-US"/>
          </a:p>
        </p:txBody>
      </p:sp>
    </p:spTree>
    <p:extLst>
      <p:ext uri="{BB962C8B-B14F-4D97-AF65-F5344CB8AC3E}">
        <p14:creationId xmlns:p14="http://schemas.microsoft.com/office/powerpoint/2010/main" val="41014039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A17676-A16B-461A-BE0A-3074479F441C}" type="slidenum">
              <a:rPr lang="zh-CN" altLang="en-US" smtClean="0"/>
              <a:t>31</a:t>
            </a:fld>
            <a:endParaRPr lang="zh-CN" altLang="en-US"/>
          </a:p>
        </p:txBody>
      </p:sp>
    </p:spTree>
    <p:extLst>
      <p:ext uri="{BB962C8B-B14F-4D97-AF65-F5344CB8AC3E}">
        <p14:creationId xmlns:p14="http://schemas.microsoft.com/office/powerpoint/2010/main" val="18716376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A930D33-079D-4CA9-A1E7-7078CAC5F2FE}" type="slidenum">
              <a:rPr kumimoji="0" lang="zh-CN" altLang="en-US" sz="1200" b="0" i="0" u="none" strike="noStrike" kern="1200" cap="none" spc="0" normalizeH="0" baseline="0" noProof="0" smtClean="0">
                <a:ln>
                  <a:noFill/>
                </a:ln>
                <a:solidFill>
                  <a:srgbClr val="000000"/>
                </a:solidFill>
                <a:effectLst/>
                <a:uLnTx/>
                <a:uFillTx/>
                <a:latin typeface="Arial" pitchFamily="34" charset="0"/>
                <a:ea typeface="宋体"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sz="1200" b="0" i="0" u="none" strike="noStrike" kern="1200" cap="none" spc="0" normalizeH="0" baseline="0" noProof="0">
              <a:ln>
                <a:noFill/>
              </a:ln>
              <a:solidFill>
                <a:srgbClr val="000000"/>
              </a:solidFill>
              <a:effectLst/>
              <a:uLnTx/>
              <a:uFillTx/>
              <a:latin typeface="Arial" pitchFamily="34" charset="0"/>
              <a:ea typeface="宋体" pitchFamily="2" charset="-122"/>
              <a:cs typeface="+mn-cs"/>
            </a:endParaRPr>
          </a:p>
        </p:txBody>
      </p:sp>
    </p:spTree>
    <p:extLst>
      <p:ext uri="{BB962C8B-B14F-4D97-AF65-F5344CB8AC3E}">
        <p14:creationId xmlns:p14="http://schemas.microsoft.com/office/powerpoint/2010/main" val="20366954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33</a:t>
            </a:fld>
            <a:endParaRPr lang="zh-CN" altLang="en-US"/>
          </a:p>
        </p:txBody>
      </p:sp>
    </p:spTree>
    <p:extLst>
      <p:ext uri="{BB962C8B-B14F-4D97-AF65-F5344CB8AC3E}">
        <p14:creationId xmlns:p14="http://schemas.microsoft.com/office/powerpoint/2010/main" val="40415257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A17676-A16B-461A-BE0A-3074479F441C}" type="slidenum">
              <a:rPr lang="zh-CN" altLang="en-US" smtClean="0"/>
              <a:t>34</a:t>
            </a:fld>
            <a:endParaRPr lang="zh-CN" altLang="en-US"/>
          </a:p>
        </p:txBody>
      </p:sp>
    </p:spTree>
    <p:extLst>
      <p:ext uri="{BB962C8B-B14F-4D97-AF65-F5344CB8AC3E}">
        <p14:creationId xmlns:p14="http://schemas.microsoft.com/office/powerpoint/2010/main" val="34676029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A17676-A16B-461A-BE0A-3074479F441C}" type="slidenum">
              <a:rPr lang="zh-CN" altLang="en-US" smtClean="0"/>
              <a:t>36</a:t>
            </a:fld>
            <a:endParaRPr lang="zh-CN" altLang="en-US"/>
          </a:p>
        </p:txBody>
      </p:sp>
    </p:spTree>
    <p:extLst>
      <p:ext uri="{BB962C8B-B14F-4D97-AF65-F5344CB8AC3E}">
        <p14:creationId xmlns:p14="http://schemas.microsoft.com/office/powerpoint/2010/main" val="299821837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37</a:t>
            </a:fld>
            <a:endParaRPr lang="zh-CN" altLang="en-US"/>
          </a:p>
        </p:txBody>
      </p:sp>
    </p:spTree>
    <p:extLst>
      <p:ext uri="{BB962C8B-B14F-4D97-AF65-F5344CB8AC3E}">
        <p14:creationId xmlns:p14="http://schemas.microsoft.com/office/powerpoint/2010/main" val="6197149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38</a:t>
            </a:fld>
            <a:endParaRPr lang="zh-CN" altLang="en-US"/>
          </a:p>
        </p:txBody>
      </p:sp>
    </p:spTree>
    <p:extLst>
      <p:ext uri="{BB962C8B-B14F-4D97-AF65-F5344CB8AC3E}">
        <p14:creationId xmlns:p14="http://schemas.microsoft.com/office/powerpoint/2010/main" val="3370654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39</a:t>
            </a:fld>
            <a:endParaRPr lang="zh-CN" altLang="en-US"/>
          </a:p>
        </p:txBody>
      </p:sp>
    </p:spTree>
    <p:extLst>
      <p:ext uri="{BB962C8B-B14F-4D97-AF65-F5344CB8AC3E}">
        <p14:creationId xmlns:p14="http://schemas.microsoft.com/office/powerpoint/2010/main" val="168863007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A17676-A16B-461A-BE0A-3074479F441C}" type="slidenum">
              <a:rPr lang="zh-CN" altLang="en-US" smtClean="0"/>
              <a:t>40</a:t>
            </a:fld>
            <a:endParaRPr lang="zh-CN" altLang="en-US"/>
          </a:p>
        </p:txBody>
      </p:sp>
    </p:spTree>
    <p:extLst>
      <p:ext uri="{BB962C8B-B14F-4D97-AF65-F5344CB8AC3E}">
        <p14:creationId xmlns:p14="http://schemas.microsoft.com/office/powerpoint/2010/main" val="38986686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4</a:t>
            </a:fld>
            <a:endParaRPr lang="zh-CN" altLang="en-US"/>
          </a:p>
        </p:txBody>
      </p:sp>
    </p:spTree>
    <p:extLst>
      <p:ext uri="{BB962C8B-B14F-4D97-AF65-F5344CB8AC3E}">
        <p14:creationId xmlns:p14="http://schemas.microsoft.com/office/powerpoint/2010/main" val="190652814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A17676-A16B-461A-BE0A-3074479F441C}" type="slidenum">
              <a:rPr lang="zh-CN" altLang="en-US" smtClean="0"/>
              <a:t>41</a:t>
            </a:fld>
            <a:endParaRPr lang="zh-CN" altLang="en-US"/>
          </a:p>
        </p:txBody>
      </p:sp>
    </p:spTree>
    <p:extLst>
      <p:ext uri="{BB962C8B-B14F-4D97-AF65-F5344CB8AC3E}">
        <p14:creationId xmlns:p14="http://schemas.microsoft.com/office/powerpoint/2010/main" val="214998939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42</a:t>
            </a:fld>
            <a:endParaRPr lang="zh-CN" altLang="en-US"/>
          </a:p>
        </p:txBody>
      </p:sp>
    </p:spTree>
    <p:extLst>
      <p:ext uri="{BB962C8B-B14F-4D97-AF65-F5344CB8AC3E}">
        <p14:creationId xmlns:p14="http://schemas.microsoft.com/office/powerpoint/2010/main" val="277129051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A17676-A16B-461A-BE0A-3074479F441C}" type="slidenum">
              <a:rPr lang="zh-CN" altLang="en-US" smtClean="0"/>
              <a:t>43</a:t>
            </a:fld>
            <a:endParaRPr lang="zh-CN" altLang="en-US"/>
          </a:p>
        </p:txBody>
      </p:sp>
    </p:spTree>
    <p:extLst>
      <p:ext uri="{BB962C8B-B14F-4D97-AF65-F5344CB8AC3E}">
        <p14:creationId xmlns:p14="http://schemas.microsoft.com/office/powerpoint/2010/main" val="286831109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44</a:t>
            </a:fld>
            <a:endParaRPr lang="zh-CN" altLang="en-US"/>
          </a:p>
        </p:txBody>
      </p:sp>
    </p:spTree>
    <p:extLst>
      <p:ext uri="{BB962C8B-B14F-4D97-AF65-F5344CB8AC3E}">
        <p14:creationId xmlns:p14="http://schemas.microsoft.com/office/powerpoint/2010/main" val="11372248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5</a:t>
            </a:fld>
            <a:endParaRPr lang="zh-CN" altLang="en-US"/>
          </a:p>
        </p:txBody>
      </p:sp>
    </p:spTree>
    <p:extLst>
      <p:ext uri="{BB962C8B-B14F-4D97-AF65-F5344CB8AC3E}">
        <p14:creationId xmlns:p14="http://schemas.microsoft.com/office/powerpoint/2010/main" val="9591922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6</a:t>
            </a:fld>
            <a:endParaRPr lang="zh-CN" altLang="en-US"/>
          </a:p>
        </p:txBody>
      </p:sp>
    </p:spTree>
    <p:extLst>
      <p:ext uri="{BB962C8B-B14F-4D97-AF65-F5344CB8AC3E}">
        <p14:creationId xmlns:p14="http://schemas.microsoft.com/office/powerpoint/2010/main" val="6998903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7</a:t>
            </a:fld>
            <a:endParaRPr lang="zh-CN" altLang="en-US"/>
          </a:p>
        </p:txBody>
      </p:sp>
    </p:spTree>
    <p:extLst>
      <p:ext uri="{BB962C8B-B14F-4D97-AF65-F5344CB8AC3E}">
        <p14:creationId xmlns:p14="http://schemas.microsoft.com/office/powerpoint/2010/main" val="32090547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A17676-A16B-461A-BE0A-3074479F441C}" type="slidenum">
              <a:rPr lang="zh-CN" altLang="en-US" smtClean="0"/>
              <a:t>8</a:t>
            </a:fld>
            <a:endParaRPr lang="zh-CN" altLang="en-US"/>
          </a:p>
        </p:txBody>
      </p:sp>
    </p:spTree>
    <p:extLst>
      <p:ext uri="{BB962C8B-B14F-4D97-AF65-F5344CB8AC3E}">
        <p14:creationId xmlns:p14="http://schemas.microsoft.com/office/powerpoint/2010/main" val="21497002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9</a:t>
            </a:fld>
            <a:endParaRPr lang="zh-CN" altLang="en-US"/>
          </a:p>
        </p:txBody>
      </p:sp>
    </p:spTree>
    <p:extLst>
      <p:ext uri="{BB962C8B-B14F-4D97-AF65-F5344CB8AC3E}">
        <p14:creationId xmlns:p14="http://schemas.microsoft.com/office/powerpoint/2010/main" val="6948404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image" Target="../media/image1.png"/><Relationship Id="rId16"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5.png"/><Relationship Id="rId11" Type="http://schemas.microsoft.com/office/2007/relationships/hdphoto" Target="../media/hdphoto1.wdp"/><Relationship Id="rId5" Type="http://schemas.openxmlformats.org/officeDocument/2006/relationships/image" Target="../media/image4.png"/><Relationship Id="rId15" Type="http://schemas.openxmlformats.org/officeDocument/2006/relationships/image" Target="../media/image13.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2.png"/></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image" Target="../media/image1.png"/><Relationship Id="rId16"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5.png"/><Relationship Id="rId11" Type="http://schemas.microsoft.com/office/2007/relationships/hdphoto" Target="../media/hdphoto1.wdp"/><Relationship Id="rId5" Type="http://schemas.openxmlformats.org/officeDocument/2006/relationships/image" Target="../media/image4.png"/><Relationship Id="rId15" Type="http://schemas.openxmlformats.org/officeDocument/2006/relationships/image" Target="../media/image13.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2.png"/></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image" Target="../media/image1.png"/><Relationship Id="rId16"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5.png"/><Relationship Id="rId11" Type="http://schemas.microsoft.com/office/2007/relationships/hdphoto" Target="../media/hdphoto1.wdp"/><Relationship Id="rId5" Type="http://schemas.openxmlformats.org/officeDocument/2006/relationships/image" Target="../media/image4.png"/><Relationship Id="rId15" Type="http://schemas.openxmlformats.org/officeDocument/2006/relationships/image" Target="../media/image13.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2.pn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image" Target="../media/image1.png"/><Relationship Id="rId16"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5.png"/><Relationship Id="rId11" Type="http://schemas.microsoft.com/office/2007/relationships/hdphoto" Target="../media/hdphoto1.wdp"/><Relationship Id="rId5" Type="http://schemas.openxmlformats.org/officeDocument/2006/relationships/image" Target="../media/image4.png"/><Relationship Id="rId15" Type="http://schemas.openxmlformats.org/officeDocument/2006/relationships/image" Target="../media/image13.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2.png"/></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image" Target="../media/image1.png"/><Relationship Id="rId16"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5.png"/><Relationship Id="rId11" Type="http://schemas.microsoft.com/office/2007/relationships/hdphoto" Target="../media/hdphoto1.wdp"/><Relationship Id="rId5" Type="http://schemas.openxmlformats.org/officeDocument/2006/relationships/image" Target="../media/image4.png"/><Relationship Id="rId15" Type="http://schemas.openxmlformats.org/officeDocument/2006/relationships/image" Target="../media/image13.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2.pn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image" Target="../media/image1.png"/><Relationship Id="rId16"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5.png"/><Relationship Id="rId11" Type="http://schemas.microsoft.com/office/2007/relationships/hdphoto" Target="../media/hdphoto1.wdp"/><Relationship Id="rId5" Type="http://schemas.openxmlformats.org/officeDocument/2006/relationships/image" Target="../media/image4.png"/><Relationship Id="rId15" Type="http://schemas.openxmlformats.org/officeDocument/2006/relationships/image" Target="../media/image13.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2.pn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image" Target="../media/image1.png"/><Relationship Id="rId16"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5.png"/><Relationship Id="rId11" Type="http://schemas.microsoft.com/office/2007/relationships/hdphoto" Target="../media/hdphoto1.wdp"/><Relationship Id="rId5" Type="http://schemas.openxmlformats.org/officeDocument/2006/relationships/image" Target="../media/image4.png"/><Relationship Id="rId15" Type="http://schemas.openxmlformats.org/officeDocument/2006/relationships/image" Target="../media/image13.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2.png"/></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image" Target="../media/image1.png"/><Relationship Id="rId16"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5.png"/><Relationship Id="rId11" Type="http://schemas.microsoft.com/office/2007/relationships/hdphoto" Target="../media/hdphoto1.wdp"/><Relationship Id="rId5" Type="http://schemas.openxmlformats.org/officeDocument/2006/relationships/image" Target="../media/image4.png"/><Relationship Id="rId15" Type="http://schemas.openxmlformats.org/officeDocument/2006/relationships/image" Target="../media/image13.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2.png"/></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image" Target="../media/image1.png"/><Relationship Id="rId16"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5.png"/><Relationship Id="rId11" Type="http://schemas.microsoft.com/office/2007/relationships/hdphoto" Target="../media/hdphoto1.wdp"/><Relationship Id="rId5" Type="http://schemas.openxmlformats.org/officeDocument/2006/relationships/image" Target="../media/image4.png"/><Relationship Id="rId15" Type="http://schemas.openxmlformats.org/officeDocument/2006/relationships/image" Target="../media/image13.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2.png"/></Relationships>
</file>

<file path=ppt/slideLayouts/_rels/slideLayout19.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9.png"/><Relationship Id="rId11" Type="http://schemas.openxmlformats.org/officeDocument/2006/relationships/image" Target="../media/image12.png"/><Relationship Id="rId5" Type="http://schemas.openxmlformats.org/officeDocument/2006/relationships/image" Target="../media/image18.png"/><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2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9.png"/><Relationship Id="rId11" Type="http://schemas.openxmlformats.org/officeDocument/2006/relationships/image" Target="../media/image12.png"/><Relationship Id="rId5" Type="http://schemas.openxmlformats.org/officeDocument/2006/relationships/image" Target="../media/image18.png"/><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21.png"/></Relationships>
</file>

<file path=ppt/slideLayouts/_rels/slideLayout2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9.png"/><Relationship Id="rId11" Type="http://schemas.openxmlformats.org/officeDocument/2006/relationships/image" Target="../media/image12.png"/><Relationship Id="rId5" Type="http://schemas.openxmlformats.org/officeDocument/2006/relationships/image" Target="../media/image18.png"/><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21.png"/></Relationships>
</file>

<file path=ppt/slideLayouts/_rels/slideLayout2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9.png"/><Relationship Id="rId11" Type="http://schemas.openxmlformats.org/officeDocument/2006/relationships/image" Target="../media/image12.png"/><Relationship Id="rId5" Type="http://schemas.openxmlformats.org/officeDocument/2006/relationships/image" Target="../media/image18.png"/><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21.png"/></Relationships>
</file>

<file path=ppt/slideLayouts/_rels/slideLayout2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9.png"/><Relationship Id="rId11" Type="http://schemas.openxmlformats.org/officeDocument/2006/relationships/image" Target="../media/image12.png"/><Relationship Id="rId5" Type="http://schemas.openxmlformats.org/officeDocument/2006/relationships/image" Target="../media/image18.png"/><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21.png"/></Relationships>
</file>

<file path=ppt/slideLayouts/_rels/slideLayout2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9.png"/><Relationship Id="rId11" Type="http://schemas.openxmlformats.org/officeDocument/2006/relationships/image" Target="../media/image12.png"/><Relationship Id="rId5" Type="http://schemas.openxmlformats.org/officeDocument/2006/relationships/image" Target="../media/image18.png"/><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21.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image" Target="../media/image1.png"/><Relationship Id="rId16"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5.png"/><Relationship Id="rId11" Type="http://schemas.microsoft.com/office/2007/relationships/hdphoto" Target="../media/hdphoto1.wdp"/><Relationship Id="rId5" Type="http://schemas.openxmlformats.org/officeDocument/2006/relationships/image" Target="../media/image4.png"/><Relationship Id="rId15" Type="http://schemas.openxmlformats.org/officeDocument/2006/relationships/image" Target="../media/image13.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2.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image" Target="../media/image1.png"/><Relationship Id="rId16"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5.png"/><Relationship Id="rId11" Type="http://schemas.microsoft.com/office/2007/relationships/hdphoto" Target="../media/hdphoto1.wdp"/><Relationship Id="rId5" Type="http://schemas.openxmlformats.org/officeDocument/2006/relationships/image" Target="../media/image4.png"/><Relationship Id="rId15" Type="http://schemas.openxmlformats.org/officeDocument/2006/relationships/image" Target="../media/image13.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2.pn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image" Target="../media/image1.png"/><Relationship Id="rId16"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5.png"/><Relationship Id="rId11" Type="http://schemas.microsoft.com/office/2007/relationships/hdphoto" Target="../media/hdphoto1.wdp"/><Relationship Id="rId5" Type="http://schemas.openxmlformats.org/officeDocument/2006/relationships/image" Target="../media/image4.png"/><Relationship Id="rId15" Type="http://schemas.openxmlformats.org/officeDocument/2006/relationships/image" Target="../media/image13.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2.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t>2022/2/6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_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8228411" y="1408381"/>
            <a:ext cx="915589" cy="986030"/>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1672367"/>
            <a:ext cx="754522" cy="632199"/>
          </a:xfrm>
          <a:prstGeom prst="rect">
            <a:avLst/>
          </a:prstGeom>
        </p:spPr>
      </p:pic>
      <p:sp>
        <p:nvSpPr>
          <p:cNvPr id="8" name="矩形 7"/>
          <p:cNvSpPr/>
          <p:nvPr userDrawn="1"/>
        </p:nvSpPr>
        <p:spPr>
          <a:xfrm>
            <a:off x="0" y="2167765"/>
            <a:ext cx="9144000" cy="2975736"/>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97127" y="990083"/>
            <a:ext cx="933009" cy="798927"/>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55565" y="990083"/>
            <a:ext cx="425925" cy="1069884"/>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658806" y="990083"/>
            <a:ext cx="759737" cy="946326"/>
          </a:xfrm>
          <a:prstGeom prst="rect">
            <a:avLst/>
          </a:prstGeom>
        </p:spPr>
      </p:pic>
      <p:grpSp>
        <p:nvGrpSpPr>
          <p:cNvPr id="12" name="组合 11"/>
          <p:cNvGrpSpPr/>
          <p:nvPr userDrawn="1"/>
        </p:nvGrpSpPr>
        <p:grpSpPr>
          <a:xfrm>
            <a:off x="3357090" y="1191785"/>
            <a:ext cx="585043" cy="90024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6942577" y="370703"/>
            <a:ext cx="628938" cy="1655806"/>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452132"/>
            <a:ext cx="9144000" cy="78444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159015" y="1590001"/>
            <a:ext cx="1220336" cy="494720"/>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026056" y="756029"/>
            <a:ext cx="361670" cy="833972"/>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6240786" y="1604762"/>
            <a:ext cx="732239" cy="296847"/>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566787" y="1755410"/>
            <a:ext cx="785359" cy="298558"/>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7400118" y="910685"/>
            <a:ext cx="1800037" cy="1411794"/>
          </a:xfrm>
          <a:prstGeom prst="rect">
            <a:avLst/>
          </a:prstGeom>
        </p:spPr>
      </p:pic>
    </p:spTree>
    <p:extLst>
      <p:ext uri="{BB962C8B-B14F-4D97-AF65-F5344CB8AC3E}">
        <p14:creationId xmlns:p14="http://schemas.microsoft.com/office/powerpoint/2010/main" val="1928328108"/>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7_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8228411" y="1408381"/>
            <a:ext cx="915589" cy="986030"/>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1672367"/>
            <a:ext cx="754522" cy="632199"/>
          </a:xfrm>
          <a:prstGeom prst="rect">
            <a:avLst/>
          </a:prstGeom>
        </p:spPr>
      </p:pic>
      <p:sp>
        <p:nvSpPr>
          <p:cNvPr id="8" name="矩形 7"/>
          <p:cNvSpPr/>
          <p:nvPr userDrawn="1"/>
        </p:nvSpPr>
        <p:spPr>
          <a:xfrm>
            <a:off x="0" y="2167765"/>
            <a:ext cx="9144000" cy="2975736"/>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97127" y="990083"/>
            <a:ext cx="933009" cy="798927"/>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55565" y="990083"/>
            <a:ext cx="425925" cy="1069884"/>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658806" y="990083"/>
            <a:ext cx="759737" cy="946326"/>
          </a:xfrm>
          <a:prstGeom prst="rect">
            <a:avLst/>
          </a:prstGeom>
        </p:spPr>
      </p:pic>
      <p:grpSp>
        <p:nvGrpSpPr>
          <p:cNvPr id="12" name="组合 11"/>
          <p:cNvGrpSpPr/>
          <p:nvPr userDrawn="1"/>
        </p:nvGrpSpPr>
        <p:grpSpPr>
          <a:xfrm>
            <a:off x="3357090" y="1191785"/>
            <a:ext cx="585043" cy="90024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6942577" y="370703"/>
            <a:ext cx="628938" cy="1655806"/>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452132"/>
            <a:ext cx="9144000" cy="78444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159015" y="1590001"/>
            <a:ext cx="1220336" cy="494720"/>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026056" y="756029"/>
            <a:ext cx="361670" cy="833972"/>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6240786" y="1604762"/>
            <a:ext cx="732239" cy="296847"/>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566787" y="1755410"/>
            <a:ext cx="785359" cy="298558"/>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7400118" y="910685"/>
            <a:ext cx="1800037" cy="1411794"/>
          </a:xfrm>
          <a:prstGeom prst="rect">
            <a:avLst/>
          </a:prstGeom>
        </p:spPr>
      </p:pic>
    </p:spTree>
    <p:extLst>
      <p:ext uri="{BB962C8B-B14F-4D97-AF65-F5344CB8AC3E}">
        <p14:creationId xmlns:p14="http://schemas.microsoft.com/office/powerpoint/2010/main" val="3352126332"/>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8228411" y="1408381"/>
            <a:ext cx="915589" cy="986030"/>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1672367"/>
            <a:ext cx="754522" cy="632199"/>
          </a:xfrm>
          <a:prstGeom prst="rect">
            <a:avLst/>
          </a:prstGeom>
        </p:spPr>
      </p:pic>
      <p:sp>
        <p:nvSpPr>
          <p:cNvPr id="8" name="矩形 7"/>
          <p:cNvSpPr/>
          <p:nvPr userDrawn="1"/>
        </p:nvSpPr>
        <p:spPr>
          <a:xfrm>
            <a:off x="0" y="2167765"/>
            <a:ext cx="9144000" cy="2975736"/>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97127" y="990083"/>
            <a:ext cx="933009" cy="798927"/>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55565" y="990083"/>
            <a:ext cx="425925" cy="1069884"/>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658806" y="990083"/>
            <a:ext cx="759737" cy="946326"/>
          </a:xfrm>
          <a:prstGeom prst="rect">
            <a:avLst/>
          </a:prstGeom>
        </p:spPr>
      </p:pic>
      <p:grpSp>
        <p:nvGrpSpPr>
          <p:cNvPr id="12" name="组合 11"/>
          <p:cNvGrpSpPr/>
          <p:nvPr userDrawn="1"/>
        </p:nvGrpSpPr>
        <p:grpSpPr>
          <a:xfrm>
            <a:off x="3357090" y="1191785"/>
            <a:ext cx="585043" cy="90024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6942577" y="370703"/>
            <a:ext cx="628938" cy="1655806"/>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452132"/>
            <a:ext cx="9144000" cy="78444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159015" y="1590001"/>
            <a:ext cx="1220336" cy="494720"/>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026056" y="756029"/>
            <a:ext cx="361670" cy="833972"/>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6240786" y="1604762"/>
            <a:ext cx="732239" cy="296847"/>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566787" y="1755410"/>
            <a:ext cx="785359" cy="298558"/>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7400118" y="910685"/>
            <a:ext cx="1800037" cy="1411794"/>
          </a:xfrm>
          <a:prstGeom prst="rect">
            <a:avLst/>
          </a:prstGeom>
        </p:spPr>
      </p:pic>
    </p:spTree>
    <p:extLst>
      <p:ext uri="{BB962C8B-B14F-4D97-AF65-F5344CB8AC3E}">
        <p14:creationId xmlns:p14="http://schemas.microsoft.com/office/powerpoint/2010/main" val="212396352"/>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8228411" y="1408381"/>
            <a:ext cx="915589" cy="986030"/>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1672367"/>
            <a:ext cx="754522" cy="632199"/>
          </a:xfrm>
          <a:prstGeom prst="rect">
            <a:avLst/>
          </a:prstGeom>
        </p:spPr>
      </p:pic>
      <p:sp>
        <p:nvSpPr>
          <p:cNvPr id="8" name="矩形 7"/>
          <p:cNvSpPr/>
          <p:nvPr userDrawn="1"/>
        </p:nvSpPr>
        <p:spPr>
          <a:xfrm>
            <a:off x="0" y="2167765"/>
            <a:ext cx="9144000" cy="2975736"/>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97127" y="990083"/>
            <a:ext cx="933009" cy="798927"/>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55565" y="990083"/>
            <a:ext cx="425925" cy="1069884"/>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658806" y="990083"/>
            <a:ext cx="759737" cy="946326"/>
          </a:xfrm>
          <a:prstGeom prst="rect">
            <a:avLst/>
          </a:prstGeom>
        </p:spPr>
      </p:pic>
      <p:grpSp>
        <p:nvGrpSpPr>
          <p:cNvPr id="12" name="组合 11"/>
          <p:cNvGrpSpPr/>
          <p:nvPr userDrawn="1"/>
        </p:nvGrpSpPr>
        <p:grpSpPr>
          <a:xfrm>
            <a:off x="3357090" y="1191785"/>
            <a:ext cx="585043" cy="90024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6942577" y="370703"/>
            <a:ext cx="628938" cy="1655806"/>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452132"/>
            <a:ext cx="9144000" cy="78444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159015" y="1590001"/>
            <a:ext cx="1220336" cy="494720"/>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026056" y="756029"/>
            <a:ext cx="361670" cy="833972"/>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6240786" y="1604762"/>
            <a:ext cx="732239" cy="296847"/>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566787" y="1755410"/>
            <a:ext cx="785359" cy="298558"/>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7400118" y="910685"/>
            <a:ext cx="1800037" cy="1411794"/>
          </a:xfrm>
          <a:prstGeom prst="rect">
            <a:avLst/>
          </a:prstGeom>
        </p:spPr>
      </p:pic>
    </p:spTree>
    <p:extLst>
      <p:ext uri="{BB962C8B-B14F-4D97-AF65-F5344CB8AC3E}">
        <p14:creationId xmlns:p14="http://schemas.microsoft.com/office/powerpoint/2010/main" val="4194332350"/>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8228411" y="1408381"/>
            <a:ext cx="915589" cy="986030"/>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1672367"/>
            <a:ext cx="754522" cy="632199"/>
          </a:xfrm>
          <a:prstGeom prst="rect">
            <a:avLst/>
          </a:prstGeom>
        </p:spPr>
      </p:pic>
      <p:sp>
        <p:nvSpPr>
          <p:cNvPr id="8" name="矩形 7"/>
          <p:cNvSpPr/>
          <p:nvPr userDrawn="1"/>
        </p:nvSpPr>
        <p:spPr>
          <a:xfrm>
            <a:off x="0" y="2167765"/>
            <a:ext cx="9144000" cy="2975736"/>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97127" y="990083"/>
            <a:ext cx="933009" cy="798927"/>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55565" y="990083"/>
            <a:ext cx="425925" cy="1069884"/>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658806" y="990083"/>
            <a:ext cx="759737" cy="946326"/>
          </a:xfrm>
          <a:prstGeom prst="rect">
            <a:avLst/>
          </a:prstGeom>
        </p:spPr>
      </p:pic>
      <p:grpSp>
        <p:nvGrpSpPr>
          <p:cNvPr id="12" name="组合 11"/>
          <p:cNvGrpSpPr/>
          <p:nvPr userDrawn="1"/>
        </p:nvGrpSpPr>
        <p:grpSpPr>
          <a:xfrm>
            <a:off x="3357090" y="1191785"/>
            <a:ext cx="585043" cy="90024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6942577" y="370703"/>
            <a:ext cx="628938" cy="1655806"/>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452132"/>
            <a:ext cx="9144000" cy="78444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159015" y="1590001"/>
            <a:ext cx="1220336" cy="494720"/>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026056" y="756029"/>
            <a:ext cx="361670" cy="833972"/>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6240786" y="1604762"/>
            <a:ext cx="732239" cy="296847"/>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566787" y="1755410"/>
            <a:ext cx="785359" cy="298558"/>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7400118" y="910685"/>
            <a:ext cx="1800037" cy="1411794"/>
          </a:xfrm>
          <a:prstGeom prst="rect">
            <a:avLst/>
          </a:prstGeom>
        </p:spPr>
      </p:pic>
    </p:spTree>
    <p:extLst>
      <p:ext uri="{BB962C8B-B14F-4D97-AF65-F5344CB8AC3E}">
        <p14:creationId xmlns:p14="http://schemas.microsoft.com/office/powerpoint/2010/main" val="1432473949"/>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8_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8228411" y="1408381"/>
            <a:ext cx="915589" cy="986030"/>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1672367"/>
            <a:ext cx="754522" cy="632199"/>
          </a:xfrm>
          <a:prstGeom prst="rect">
            <a:avLst/>
          </a:prstGeom>
        </p:spPr>
      </p:pic>
      <p:sp>
        <p:nvSpPr>
          <p:cNvPr id="8" name="矩形 7"/>
          <p:cNvSpPr/>
          <p:nvPr userDrawn="1"/>
        </p:nvSpPr>
        <p:spPr>
          <a:xfrm>
            <a:off x="0" y="2167765"/>
            <a:ext cx="9144000" cy="2975736"/>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97127" y="990083"/>
            <a:ext cx="933009" cy="798927"/>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55565" y="990083"/>
            <a:ext cx="425925" cy="1069884"/>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658806" y="990083"/>
            <a:ext cx="759737" cy="946326"/>
          </a:xfrm>
          <a:prstGeom prst="rect">
            <a:avLst/>
          </a:prstGeom>
        </p:spPr>
      </p:pic>
      <p:grpSp>
        <p:nvGrpSpPr>
          <p:cNvPr id="12" name="组合 11"/>
          <p:cNvGrpSpPr/>
          <p:nvPr userDrawn="1"/>
        </p:nvGrpSpPr>
        <p:grpSpPr>
          <a:xfrm>
            <a:off x="3357090" y="1191785"/>
            <a:ext cx="585043" cy="90024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6942577" y="370703"/>
            <a:ext cx="628938" cy="1655806"/>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452132"/>
            <a:ext cx="9144000" cy="78444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159015" y="1590001"/>
            <a:ext cx="1220336" cy="494720"/>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026056" y="756029"/>
            <a:ext cx="361670" cy="833972"/>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6240786" y="1604762"/>
            <a:ext cx="732239" cy="296847"/>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566787" y="1755410"/>
            <a:ext cx="785359" cy="298558"/>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7400118" y="910685"/>
            <a:ext cx="1800037" cy="1411794"/>
          </a:xfrm>
          <a:prstGeom prst="rect">
            <a:avLst/>
          </a:prstGeom>
        </p:spPr>
      </p:pic>
    </p:spTree>
    <p:extLst>
      <p:ext uri="{BB962C8B-B14F-4D97-AF65-F5344CB8AC3E}">
        <p14:creationId xmlns:p14="http://schemas.microsoft.com/office/powerpoint/2010/main" val="3479190496"/>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8228411" y="1408381"/>
            <a:ext cx="915589" cy="986030"/>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1672367"/>
            <a:ext cx="754522" cy="632199"/>
          </a:xfrm>
          <a:prstGeom prst="rect">
            <a:avLst/>
          </a:prstGeom>
        </p:spPr>
      </p:pic>
      <p:sp>
        <p:nvSpPr>
          <p:cNvPr id="8" name="矩形 7"/>
          <p:cNvSpPr/>
          <p:nvPr userDrawn="1"/>
        </p:nvSpPr>
        <p:spPr>
          <a:xfrm>
            <a:off x="0" y="2167765"/>
            <a:ext cx="9144000" cy="2975736"/>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97127" y="990083"/>
            <a:ext cx="933009" cy="798927"/>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55565" y="990083"/>
            <a:ext cx="425925" cy="1069884"/>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658806" y="990083"/>
            <a:ext cx="759737" cy="946326"/>
          </a:xfrm>
          <a:prstGeom prst="rect">
            <a:avLst/>
          </a:prstGeom>
        </p:spPr>
      </p:pic>
      <p:grpSp>
        <p:nvGrpSpPr>
          <p:cNvPr id="12" name="组合 11"/>
          <p:cNvGrpSpPr/>
          <p:nvPr userDrawn="1"/>
        </p:nvGrpSpPr>
        <p:grpSpPr>
          <a:xfrm>
            <a:off x="3357090" y="1191785"/>
            <a:ext cx="585043" cy="90024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6942577" y="370703"/>
            <a:ext cx="628938" cy="1655806"/>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452132"/>
            <a:ext cx="9144000" cy="78444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159015" y="1590001"/>
            <a:ext cx="1220336" cy="494720"/>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026056" y="756029"/>
            <a:ext cx="361670" cy="833972"/>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6240786" y="1604762"/>
            <a:ext cx="732239" cy="296847"/>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566787" y="1755410"/>
            <a:ext cx="785359" cy="298558"/>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7400118" y="910685"/>
            <a:ext cx="1800037" cy="1411794"/>
          </a:xfrm>
          <a:prstGeom prst="rect">
            <a:avLst/>
          </a:prstGeom>
        </p:spPr>
      </p:pic>
    </p:spTree>
    <p:extLst>
      <p:ext uri="{BB962C8B-B14F-4D97-AF65-F5344CB8AC3E}">
        <p14:creationId xmlns:p14="http://schemas.microsoft.com/office/powerpoint/2010/main" val="2722995794"/>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8228411" y="1408381"/>
            <a:ext cx="915589" cy="986030"/>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1672367"/>
            <a:ext cx="754522" cy="632199"/>
          </a:xfrm>
          <a:prstGeom prst="rect">
            <a:avLst/>
          </a:prstGeom>
        </p:spPr>
      </p:pic>
      <p:sp>
        <p:nvSpPr>
          <p:cNvPr id="8" name="矩形 7"/>
          <p:cNvSpPr/>
          <p:nvPr userDrawn="1"/>
        </p:nvSpPr>
        <p:spPr>
          <a:xfrm>
            <a:off x="0" y="2167765"/>
            <a:ext cx="9144000" cy="2975736"/>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97127" y="990083"/>
            <a:ext cx="933009" cy="798927"/>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55565" y="990083"/>
            <a:ext cx="425925" cy="1069884"/>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658806" y="990083"/>
            <a:ext cx="759737" cy="946326"/>
          </a:xfrm>
          <a:prstGeom prst="rect">
            <a:avLst/>
          </a:prstGeom>
        </p:spPr>
      </p:pic>
      <p:grpSp>
        <p:nvGrpSpPr>
          <p:cNvPr id="12" name="组合 11"/>
          <p:cNvGrpSpPr/>
          <p:nvPr userDrawn="1"/>
        </p:nvGrpSpPr>
        <p:grpSpPr>
          <a:xfrm>
            <a:off x="3357090" y="1191785"/>
            <a:ext cx="585043" cy="90024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6942577" y="370703"/>
            <a:ext cx="628938" cy="1655806"/>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452132"/>
            <a:ext cx="9144000" cy="78444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159015" y="1590001"/>
            <a:ext cx="1220336" cy="494720"/>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026056" y="756029"/>
            <a:ext cx="361670" cy="833972"/>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6240786" y="1604762"/>
            <a:ext cx="732239" cy="296847"/>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566787" y="1755410"/>
            <a:ext cx="785359" cy="298558"/>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7400118" y="910685"/>
            <a:ext cx="1800037" cy="1411794"/>
          </a:xfrm>
          <a:prstGeom prst="rect">
            <a:avLst/>
          </a:prstGeom>
        </p:spPr>
      </p:pic>
    </p:spTree>
    <p:extLst>
      <p:ext uri="{BB962C8B-B14F-4D97-AF65-F5344CB8AC3E}">
        <p14:creationId xmlns:p14="http://schemas.microsoft.com/office/powerpoint/2010/main" val="3408337543"/>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8228411" y="1408381"/>
            <a:ext cx="915589" cy="986030"/>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1672367"/>
            <a:ext cx="754522" cy="632199"/>
          </a:xfrm>
          <a:prstGeom prst="rect">
            <a:avLst/>
          </a:prstGeom>
        </p:spPr>
      </p:pic>
      <p:sp>
        <p:nvSpPr>
          <p:cNvPr id="8" name="矩形 7"/>
          <p:cNvSpPr/>
          <p:nvPr userDrawn="1"/>
        </p:nvSpPr>
        <p:spPr>
          <a:xfrm>
            <a:off x="0" y="2167765"/>
            <a:ext cx="9144000" cy="2975736"/>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97127" y="990083"/>
            <a:ext cx="933009" cy="798927"/>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55565" y="990083"/>
            <a:ext cx="425925" cy="1069884"/>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658806" y="990083"/>
            <a:ext cx="759737" cy="946326"/>
          </a:xfrm>
          <a:prstGeom prst="rect">
            <a:avLst/>
          </a:prstGeom>
        </p:spPr>
      </p:pic>
      <p:grpSp>
        <p:nvGrpSpPr>
          <p:cNvPr id="12" name="组合 11"/>
          <p:cNvGrpSpPr/>
          <p:nvPr userDrawn="1"/>
        </p:nvGrpSpPr>
        <p:grpSpPr>
          <a:xfrm>
            <a:off x="3357090" y="1191785"/>
            <a:ext cx="585043" cy="90024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6942577" y="370703"/>
            <a:ext cx="628938" cy="1655806"/>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452132"/>
            <a:ext cx="9144000" cy="78444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159015" y="1590001"/>
            <a:ext cx="1220336" cy="494720"/>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026056" y="756029"/>
            <a:ext cx="361670" cy="833972"/>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6240786" y="1604762"/>
            <a:ext cx="732239" cy="296847"/>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566787" y="1755410"/>
            <a:ext cx="785359" cy="298558"/>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7400118" y="910685"/>
            <a:ext cx="1800037" cy="1411794"/>
          </a:xfrm>
          <a:prstGeom prst="rect">
            <a:avLst/>
          </a:prstGeom>
        </p:spPr>
      </p:pic>
    </p:spTree>
    <p:extLst>
      <p:ext uri="{BB962C8B-B14F-4D97-AF65-F5344CB8AC3E}">
        <p14:creationId xmlns:p14="http://schemas.microsoft.com/office/powerpoint/2010/main" val="3923393894"/>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89D9DB-18FC-4DE1-B6E3-B7CBA7A93292}" type="datetimeFigureOut">
              <a:rPr lang="zh-CN" altLang="en-US" smtClean="0"/>
              <a:t>2022/2/6</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C978E6D4-FDCC-426F-B778-E8CF2BB26406}" type="slidenum">
              <a:rPr lang="zh-CN" altLang="en-US" smtClean="0"/>
              <a:t>‹#›</a:t>
            </a:fld>
            <a:endParaRPr lang="zh-CN" altLang="en-US"/>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2475" y="4390331"/>
            <a:ext cx="685374" cy="586879"/>
          </a:xfrm>
          <a:prstGeom prst="rect">
            <a:avLst/>
          </a:prstGeom>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89250" y="4318901"/>
            <a:ext cx="579318" cy="721597"/>
          </a:xfrm>
          <a:prstGeom prst="rect">
            <a:avLst/>
          </a:prstGeom>
        </p:spPr>
      </p:pic>
      <p:grpSp>
        <p:nvGrpSpPr>
          <p:cNvPr id="7" name="组合 6"/>
          <p:cNvGrpSpPr/>
          <p:nvPr userDrawn="1"/>
        </p:nvGrpSpPr>
        <p:grpSpPr>
          <a:xfrm>
            <a:off x="-75289" y="3793277"/>
            <a:ext cx="683179" cy="1051248"/>
            <a:chOff x="3369447" y="3907546"/>
            <a:chExt cx="683179" cy="1051248"/>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4405" y="3907546"/>
              <a:ext cx="358221" cy="1051248"/>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9447" y="3964606"/>
              <a:ext cx="392882" cy="986884"/>
            </a:xfrm>
            <a:prstGeom prst="rect">
              <a:avLst/>
            </a:prstGeom>
          </p:spPr>
        </p:pic>
      </p:gr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40616" y="3913806"/>
            <a:ext cx="421161" cy="1235954"/>
          </a:xfrm>
          <a:prstGeom prst="rect">
            <a:avLst/>
          </a:prstGeom>
        </p:spPr>
      </p:pic>
      <p:pic>
        <p:nvPicPr>
          <p:cNvPr id="11" name="图片 10"/>
          <p:cNvPicPr>
            <a:picLocks noChangeAspect="1"/>
          </p:cNvPicPr>
          <p:nvPr userDrawn="1"/>
        </p:nvPicPr>
        <p:blipFill>
          <a:blip r:embed="rId7" cstate="print">
            <a:extLst>
              <a:ext uri="{BEBA8EAE-BF5A-486C-A8C5-ECC9F3942E4B}">
                <a14:imgProps xmlns:a14="http://schemas.microsoft.com/office/drawing/2010/main">
                  <a14:imgLayer r:embed="rId8">
                    <a14:imgEffect>
                      <a14:brightnessContrast contrast="12000"/>
                    </a14:imgEffect>
                  </a14:imgLayer>
                </a14:imgProps>
              </a:ext>
              <a:ext uri="{28A0092B-C50C-407E-A947-70E740481C1C}">
                <a14:useLocalDpi xmlns:a14="http://schemas.microsoft.com/office/drawing/2010/main" val="0"/>
              </a:ext>
            </a:extLst>
          </a:blip>
          <a:stretch>
            <a:fillRect/>
          </a:stretch>
        </p:blipFill>
        <p:spPr>
          <a:xfrm>
            <a:off x="1" y="4552666"/>
            <a:ext cx="9144000" cy="590834"/>
          </a:xfrm>
          <a:prstGeom prst="rect">
            <a:avLst/>
          </a:prstGeom>
        </p:spPr>
      </p:pic>
      <p:pic>
        <p:nvPicPr>
          <p:cNvPr id="12" name="图片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8155803" y="4679699"/>
            <a:ext cx="880787" cy="357068"/>
          </a:xfrm>
          <a:prstGeom prst="rect">
            <a:avLst/>
          </a:prstGeom>
        </p:spPr>
      </p:pic>
      <p:pic>
        <p:nvPicPr>
          <p:cNvPr id="13" name="图片 1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8830794" y="4027168"/>
            <a:ext cx="288913" cy="666202"/>
          </a:xfrm>
          <a:prstGeom prst="rect">
            <a:avLst/>
          </a:prstGeom>
        </p:spPr>
      </p:pic>
      <p:pic>
        <p:nvPicPr>
          <p:cNvPr id="14" name="图片 1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3839762" y="4768752"/>
            <a:ext cx="732239" cy="296847"/>
          </a:xfrm>
          <a:prstGeom prst="rect">
            <a:avLst/>
          </a:prstGeom>
        </p:spPr>
      </p:pic>
      <p:pic>
        <p:nvPicPr>
          <p:cNvPr id="15" name="图片 1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579144" y="4622179"/>
            <a:ext cx="785359" cy="298558"/>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t>2022/2/6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3330895233"/>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89D9DB-18FC-4DE1-B6E3-B7CBA7A93292}" type="datetimeFigureOut">
              <a:rPr lang="zh-CN" altLang="en-US" smtClean="0"/>
              <a:t>2022/2/6</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C978E6D4-FDCC-426F-B778-E8CF2BB26406}" type="slidenum">
              <a:rPr lang="zh-CN" altLang="en-US" smtClean="0"/>
              <a:t>‹#›</a:t>
            </a:fld>
            <a:endParaRPr lang="zh-CN" altLang="en-US"/>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2475" y="4390331"/>
            <a:ext cx="685374" cy="586879"/>
          </a:xfrm>
          <a:prstGeom prst="rect">
            <a:avLst/>
          </a:prstGeom>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89250" y="4318901"/>
            <a:ext cx="579318" cy="721597"/>
          </a:xfrm>
          <a:prstGeom prst="rect">
            <a:avLst/>
          </a:prstGeom>
        </p:spPr>
      </p:pic>
      <p:grpSp>
        <p:nvGrpSpPr>
          <p:cNvPr id="7" name="组合 6"/>
          <p:cNvGrpSpPr/>
          <p:nvPr userDrawn="1"/>
        </p:nvGrpSpPr>
        <p:grpSpPr>
          <a:xfrm>
            <a:off x="-75289" y="3793277"/>
            <a:ext cx="683179" cy="1051248"/>
            <a:chOff x="3369447" y="3907546"/>
            <a:chExt cx="683179" cy="1051248"/>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4405" y="3907546"/>
              <a:ext cx="358221" cy="1051248"/>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9447" y="3964606"/>
              <a:ext cx="392882" cy="986884"/>
            </a:xfrm>
            <a:prstGeom prst="rect">
              <a:avLst/>
            </a:prstGeom>
          </p:spPr>
        </p:pic>
      </p:gr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40616" y="3913806"/>
            <a:ext cx="421161" cy="1235954"/>
          </a:xfrm>
          <a:prstGeom prst="rect">
            <a:avLst/>
          </a:prstGeom>
        </p:spPr>
      </p:pic>
      <p:pic>
        <p:nvPicPr>
          <p:cNvPr id="11" name="图片 10"/>
          <p:cNvPicPr>
            <a:picLocks noChangeAspect="1"/>
          </p:cNvPicPr>
          <p:nvPr userDrawn="1"/>
        </p:nvPicPr>
        <p:blipFill>
          <a:blip r:embed="rId7" cstate="print">
            <a:extLst>
              <a:ext uri="{BEBA8EAE-BF5A-486C-A8C5-ECC9F3942E4B}">
                <a14:imgProps xmlns:a14="http://schemas.microsoft.com/office/drawing/2010/main">
                  <a14:imgLayer r:embed="rId8">
                    <a14:imgEffect>
                      <a14:brightnessContrast contrast="12000"/>
                    </a14:imgEffect>
                  </a14:imgLayer>
                </a14:imgProps>
              </a:ext>
              <a:ext uri="{28A0092B-C50C-407E-A947-70E740481C1C}">
                <a14:useLocalDpi xmlns:a14="http://schemas.microsoft.com/office/drawing/2010/main" val="0"/>
              </a:ext>
            </a:extLst>
          </a:blip>
          <a:stretch>
            <a:fillRect/>
          </a:stretch>
        </p:blipFill>
        <p:spPr>
          <a:xfrm>
            <a:off x="1" y="4552666"/>
            <a:ext cx="9144000" cy="590834"/>
          </a:xfrm>
          <a:prstGeom prst="rect">
            <a:avLst/>
          </a:prstGeom>
        </p:spPr>
      </p:pic>
      <p:pic>
        <p:nvPicPr>
          <p:cNvPr id="12" name="图片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8155803" y="4679699"/>
            <a:ext cx="880787" cy="357068"/>
          </a:xfrm>
          <a:prstGeom prst="rect">
            <a:avLst/>
          </a:prstGeom>
        </p:spPr>
      </p:pic>
      <p:pic>
        <p:nvPicPr>
          <p:cNvPr id="13" name="图片 1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8830794" y="4027168"/>
            <a:ext cx="288913" cy="666202"/>
          </a:xfrm>
          <a:prstGeom prst="rect">
            <a:avLst/>
          </a:prstGeom>
        </p:spPr>
      </p:pic>
      <p:pic>
        <p:nvPicPr>
          <p:cNvPr id="14" name="图片 1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3839762" y="4768752"/>
            <a:ext cx="732239" cy="296847"/>
          </a:xfrm>
          <a:prstGeom prst="rect">
            <a:avLst/>
          </a:prstGeom>
        </p:spPr>
      </p:pic>
      <p:pic>
        <p:nvPicPr>
          <p:cNvPr id="15" name="图片 1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579144" y="4622179"/>
            <a:ext cx="785359" cy="298558"/>
          </a:xfrm>
          <a:prstGeom prst="rect">
            <a:avLst/>
          </a:prstGeom>
        </p:spPr>
      </p:pic>
    </p:spTree>
    <p:extLst>
      <p:ext uri="{BB962C8B-B14F-4D97-AF65-F5344CB8AC3E}">
        <p14:creationId xmlns:p14="http://schemas.microsoft.com/office/powerpoint/2010/main" val="2425889711"/>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89D9DB-18FC-4DE1-B6E3-B7CBA7A93292}" type="datetimeFigureOut">
              <a:rPr lang="zh-CN" altLang="en-US" smtClean="0"/>
              <a:t>2022/2/6</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C978E6D4-FDCC-426F-B778-E8CF2BB26406}" type="slidenum">
              <a:rPr lang="zh-CN" altLang="en-US" smtClean="0"/>
              <a:t>‹#›</a:t>
            </a:fld>
            <a:endParaRPr lang="zh-CN" altLang="en-US"/>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2475" y="4390331"/>
            <a:ext cx="685374" cy="586879"/>
          </a:xfrm>
          <a:prstGeom prst="rect">
            <a:avLst/>
          </a:prstGeom>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89250" y="4318901"/>
            <a:ext cx="579318" cy="721597"/>
          </a:xfrm>
          <a:prstGeom prst="rect">
            <a:avLst/>
          </a:prstGeom>
        </p:spPr>
      </p:pic>
      <p:grpSp>
        <p:nvGrpSpPr>
          <p:cNvPr id="7" name="组合 6"/>
          <p:cNvGrpSpPr/>
          <p:nvPr userDrawn="1"/>
        </p:nvGrpSpPr>
        <p:grpSpPr>
          <a:xfrm>
            <a:off x="-75289" y="3793277"/>
            <a:ext cx="683179" cy="1051248"/>
            <a:chOff x="3369447" y="3907546"/>
            <a:chExt cx="683179" cy="1051248"/>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4405" y="3907546"/>
              <a:ext cx="358221" cy="1051248"/>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9447" y="3964606"/>
              <a:ext cx="392882" cy="986884"/>
            </a:xfrm>
            <a:prstGeom prst="rect">
              <a:avLst/>
            </a:prstGeom>
          </p:spPr>
        </p:pic>
      </p:gr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40616" y="3913806"/>
            <a:ext cx="421161" cy="1235954"/>
          </a:xfrm>
          <a:prstGeom prst="rect">
            <a:avLst/>
          </a:prstGeom>
        </p:spPr>
      </p:pic>
      <p:pic>
        <p:nvPicPr>
          <p:cNvPr id="11" name="图片 10"/>
          <p:cNvPicPr>
            <a:picLocks noChangeAspect="1"/>
          </p:cNvPicPr>
          <p:nvPr userDrawn="1"/>
        </p:nvPicPr>
        <p:blipFill>
          <a:blip r:embed="rId7" cstate="print">
            <a:extLst>
              <a:ext uri="{BEBA8EAE-BF5A-486C-A8C5-ECC9F3942E4B}">
                <a14:imgProps xmlns:a14="http://schemas.microsoft.com/office/drawing/2010/main">
                  <a14:imgLayer r:embed="rId8">
                    <a14:imgEffect>
                      <a14:brightnessContrast contrast="12000"/>
                    </a14:imgEffect>
                  </a14:imgLayer>
                </a14:imgProps>
              </a:ext>
              <a:ext uri="{28A0092B-C50C-407E-A947-70E740481C1C}">
                <a14:useLocalDpi xmlns:a14="http://schemas.microsoft.com/office/drawing/2010/main" val="0"/>
              </a:ext>
            </a:extLst>
          </a:blip>
          <a:stretch>
            <a:fillRect/>
          </a:stretch>
        </p:blipFill>
        <p:spPr>
          <a:xfrm>
            <a:off x="1" y="4552666"/>
            <a:ext cx="9144000" cy="590834"/>
          </a:xfrm>
          <a:prstGeom prst="rect">
            <a:avLst/>
          </a:prstGeom>
        </p:spPr>
      </p:pic>
      <p:pic>
        <p:nvPicPr>
          <p:cNvPr id="12" name="图片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8155803" y="4679699"/>
            <a:ext cx="880787" cy="357068"/>
          </a:xfrm>
          <a:prstGeom prst="rect">
            <a:avLst/>
          </a:prstGeom>
        </p:spPr>
      </p:pic>
      <p:pic>
        <p:nvPicPr>
          <p:cNvPr id="13" name="图片 1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8830794" y="4027168"/>
            <a:ext cx="288913" cy="666202"/>
          </a:xfrm>
          <a:prstGeom prst="rect">
            <a:avLst/>
          </a:prstGeom>
        </p:spPr>
      </p:pic>
      <p:pic>
        <p:nvPicPr>
          <p:cNvPr id="14" name="图片 1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3839762" y="4768752"/>
            <a:ext cx="732239" cy="296847"/>
          </a:xfrm>
          <a:prstGeom prst="rect">
            <a:avLst/>
          </a:prstGeom>
        </p:spPr>
      </p:pic>
      <p:pic>
        <p:nvPicPr>
          <p:cNvPr id="15" name="图片 1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579144" y="4622179"/>
            <a:ext cx="785359" cy="298558"/>
          </a:xfrm>
          <a:prstGeom prst="rect">
            <a:avLst/>
          </a:prstGeom>
        </p:spPr>
      </p:pic>
    </p:spTree>
    <p:extLst>
      <p:ext uri="{BB962C8B-B14F-4D97-AF65-F5344CB8AC3E}">
        <p14:creationId xmlns:p14="http://schemas.microsoft.com/office/powerpoint/2010/main" val="455078516"/>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89D9DB-18FC-4DE1-B6E3-B7CBA7A93292}" type="datetimeFigureOut">
              <a:rPr lang="zh-CN" altLang="en-US" smtClean="0"/>
              <a:t>2022/2/6</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C978E6D4-FDCC-426F-B778-E8CF2BB26406}" type="slidenum">
              <a:rPr lang="zh-CN" altLang="en-US" smtClean="0"/>
              <a:t>‹#›</a:t>
            </a:fld>
            <a:endParaRPr lang="zh-CN" altLang="en-US"/>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2475" y="4390331"/>
            <a:ext cx="685374" cy="586879"/>
          </a:xfrm>
          <a:prstGeom prst="rect">
            <a:avLst/>
          </a:prstGeom>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89250" y="4318901"/>
            <a:ext cx="579318" cy="721597"/>
          </a:xfrm>
          <a:prstGeom prst="rect">
            <a:avLst/>
          </a:prstGeom>
        </p:spPr>
      </p:pic>
      <p:grpSp>
        <p:nvGrpSpPr>
          <p:cNvPr id="7" name="组合 6"/>
          <p:cNvGrpSpPr/>
          <p:nvPr userDrawn="1"/>
        </p:nvGrpSpPr>
        <p:grpSpPr>
          <a:xfrm>
            <a:off x="-75289" y="3793277"/>
            <a:ext cx="683179" cy="1051248"/>
            <a:chOff x="3369447" y="3907546"/>
            <a:chExt cx="683179" cy="1051248"/>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4405" y="3907546"/>
              <a:ext cx="358221" cy="1051248"/>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9447" y="3964606"/>
              <a:ext cx="392882" cy="986884"/>
            </a:xfrm>
            <a:prstGeom prst="rect">
              <a:avLst/>
            </a:prstGeom>
          </p:spPr>
        </p:pic>
      </p:gr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40616" y="3913806"/>
            <a:ext cx="421161" cy="1235954"/>
          </a:xfrm>
          <a:prstGeom prst="rect">
            <a:avLst/>
          </a:prstGeom>
        </p:spPr>
      </p:pic>
      <p:pic>
        <p:nvPicPr>
          <p:cNvPr id="11" name="图片 10"/>
          <p:cNvPicPr>
            <a:picLocks noChangeAspect="1"/>
          </p:cNvPicPr>
          <p:nvPr userDrawn="1"/>
        </p:nvPicPr>
        <p:blipFill>
          <a:blip r:embed="rId7" cstate="print">
            <a:extLst>
              <a:ext uri="{BEBA8EAE-BF5A-486C-A8C5-ECC9F3942E4B}">
                <a14:imgProps xmlns:a14="http://schemas.microsoft.com/office/drawing/2010/main">
                  <a14:imgLayer r:embed="rId8">
                    <a14:imgEffect>
                      <a14:brightnessContrast contrast="12000"/>
                    </a14:imgEffect>
                  </a14:imgLayer>
                </a14:imgProps>
              </a:ext>
              <a:ext uri="{28A0092B-C50C-407E-A947-70E740481C1C}">
                <a14:useLocalDpi xmlns:a14="http://schemas.microsoft.com/office/drawing/2010/main" val="0"/>
              </a:ext>
            </a:extLst>
          </a:blip>
          <a:stretch>
            <a:fillRect/>
          </a:stretch>
        </p:blipFill>
        <p:spPr>
          <a:xfrm>
            <a:off x="1" y="4552666"/>
            <a:ext cx="9144000" cy="590834"/>
          </a:xfrm>
          <a:prstGeom prst="rect">
            <a:avLst/>
          </a:prstGeom>
        </p:spPr>
      </p:pic>
      <p:pic>
        <p:nvPicPr>
          <p:cNvPr id="12" name="图片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8155803" y="4679699"/>
            <a:ext cx="880787" cy="357068"/>
          </a:xfrm>
          <a:prstGeom prst="rect">
            <a:avLst/>
          </a:prstGeom>
        </p:spPr>
      </p:pic>
      <p:pic>
        <p:nvPicPr>
          <p:cNvPr id="13" name="图片 1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8830794" y="4027168"/>
            <a:ext cx="288913" cy="666202"/>
          </a:xfrm>
          <a:prstGeom prst="rect">
            <a:avLst/>
          </a:prstGeom>
        </p:spPr>
      </p:pic>
      <p:pic>
        <p:nvPicPr>
          <p:cNvPr id="14" name="图片 1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3839762" y="4768752"/>
            <a:ext cx="732239" cy="296847"/>
          </a:xfrm>
          <a:prstGeom prst="rect">
            <a:avLst/>
          </a:prstGeom>
        </p:spPr>
      </p:pic>
      <p:pic>
        <p:nvPicPr>
          <p:cNvPr id="15" name="图片 1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579144" y="4622179"/>
            <a:ext cx="785359" cy="298558"/>
          </a:xfrm>
          <a:prstGeom prst="rect">
            <a:avLst/>
          </a:prstGeom>
        </p:spPr>
      </p:pic>
    </p:spTree>
    <p:extLst>
      <p:ext uri="{BB962C8B-B14F-4D97-AF65-F5344CB8AC3E}">
        <p14:creationId xmlns:p14="http://schemas.microsoft.com/office/powerpoint/2010/main" val="1364589989"/>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89D9DB-18FC-4DE1-B6E3-B7CBA7A93292}" type="datetimeFigureOut">
              <a:rPr lang="zh-CN" altLang="en-US" smtClean="0"/>
              <a:t>2022/2/6</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C978E6D4-FDCC-426F-B778-E8CF2BB26406}" type="slidenum">
              <a:rPr lang="zh-CN" altLang="en-US" smtClean="0"/>
              <a:t>‹#›</a:t>
            </a:fld>
            <a:endParaRPr lang="zh-CN" altLang="en-US"/>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2475" y="4390331"/>
            <a:ext cx="685374" cy="586879"/>
          </a:xfrm>
          <a:prstGeom prst="rect">
            <a:avLst/>
          </a:prstGeom>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89250" y="4318901"/>
            <a:ext cx="579318" cy="721597"/>
          </a:xfrm>
          <a:prstGeom prst="rect">
            <a:avLst/>
          </a:prstGeom>
        </p:spPr>
      </p:pic>
      <p:grpSp>
        <p:nvGrpSpPr>
          <p:cNvPr id="7" name="组合 6"/>
          <p:cNvGrpSpPr/>
          <p:nvPr userDrawn="1"/>
        </p:nvGrpSpPr>
        <p:grpSpPr>
          <a:xfrm>
            <a:off x="-75289" y="3793277"/>
            <a:ext cx="683179" cy="1051248"/>
            <a:chOff x="3369447" y="3907546"/>
            <a:chExt cx="683179" cy="1051248"/>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4405" y="3907546"/>
              <a:ext cx="358221" cy="1051248"/>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9447" y="3964606"/>
              <a:ext cx="392882" cy="986884"/>
            </a:xfrm>
            <a:prstGeom prst="rect">
              <a:avLst/>
            </a:prstGeom>
          </p:spPr>
        </p:pic>
      </p:gr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40616" y="3913806"/>
            <a:ext cx="421161" cy="1235954"/>
          </a:xfrm>
          <a:prstGeom prst="rect">
            <a:avLst/>
          </a:prstGeom>
        </p:spPr>
      </p:pic>
      <p:pic>
        <p:nvPicPr>
          <p:cNvPr id="11" name="图片 10"/>
          <p:cNvPicPr>
            <a:picLocks noChangeAspect="1"/>
          </p:cNvPicPr>
          <p:nvPr userDrawn="1"/>
        </p:nvPicPr>
        <p:blipFill>
          <a:blip r:embed="rId7" cstate="print">
            <a:extLst>
              <a:ext uri="{BEBA8EAE-BF5A-486C-A8C5-ECC9F3942E4B}">
                <a14:imgProps xmlns:a14="http://schemas.microsoft.com/office/drawing/2010/main">
                  <a14:imgLayer r:embed="rId8">
                    <a14:imgEffect>
                      <a14:brightnessContrast contrast="12000"/>
                    </a14:imgEffect>
                  </a14:imgLayer>
                </a14:imgProps>
              </a:ext>
              <a:ext uri="{28A0092B-C50C-407E-A947-70E740481C1C}">
                <a14:useLocalDpi xmlns:a14="http://schemas.microsoft.com/office/drawing/2010/main" val="0"/>
              </a:ext>
            </a:extLst>
          </a:blip>
          <a:stretch>
            <a:fillRect/>
          </a:stretch>
        </p:blipFill>
        <p:spPr>
          <a:xfrm>
            <a:off x="1" y="4552666"/>
            <a:ext cx="9144000" cy="590834"/>
          </a:xfrm>
          <a:prstGeom prst="rect">
            <a:avLst/>
          </a:prstGeom>
        </p:spPr>
      </p:pic>
      <p:pic>
        <p:nvPicPr>
          <p:cNvPr id="12" name="图片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8155803" y="4679699"/>
            <a:ext cx="880787" cy="357068"/>
          </a:xfrm>
          <a:prstGeom prst="rect">
            <a:avLst/>
          </a:prstGeom>
        </p:spPr>
      </p:pic>
      <p:pic>
        <p:nvPicPr>
          <p:cNvPr id="13" name="图片 1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8830794" y="4027168"/>
            <a:ext cx="288913" cy="666202"/>
          </a:xfrm>
          <a:prstGeom prst="rect">
            <a:avLst/>
          </a:prstGeom>
        </p:spPr>
      </p:pic>
      <p:pic>
        <p:nvPicPr>
          <p:cNvPr id="14" name="图片 1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3839762" y="4768752"/>
            <a:ext cx="732239" cy="296847"/>
          </a:xfrm>
          <a:prstGeom prst="rect">
            <a:avLst/>
          </a:prstGeom>
        </p:spPr>
      </p:pic>
      <p:pic>
        <p:nvPicPr>
          <p:cNvPr id="15" name="图片 1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579144" y="4622179"/>
            <a:ext cx="785359" cy="298558"/>
          </a:xfrm>
          <a:prstGeom prst="rect">
            <a:avLst/>
          </a:prstGeom>
        </p:spPr>
      </p:pic>
    </p:spTree>
    <p:extLst>
      <p:ext uri="{BB962C8B-B14F-4D97-AF65-F5344CB8AC3E}">
        <p14:creationId xmlns:p14="http://schemas.microsoft.com/office/powerpoint/2010/main" val="1530338078"/>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89D9DB-18FC-4DE1-B6E3-B7CBA7A93292}" type="datetimeFigureOut">
              <a:rPr lang="zh-CN" altLang="en-US" smtClean="0"/>
              <a:t>2022/2/6</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C978E6D4-FDCC-426F-B778-E8CF2BB26406}" type="slidenum">
              <a:rPr lang="zh-CN" altLang="en-US" smtClean="0"/>
              <a:t>‹#›</a:t>
            </a:fld>
            <a:endParaRPr lang="zh-CN" altLang="en-US"/>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2475" y="4390331"/>
            <a:ext cx="685374" cy="586879"/>
          </a:xfrm>
          <a:prstGeom prst="rect">
            <a:avLst/>
          </a:prstGeom>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89250" y="4318901"/>
            <a:ext cx="579318" cy="721597"/>
          </a:xfrm>
          <a:prstGeom prst="rect">
            <a:avLst/>
          </a:prstGeom>
        </p:spPr>
      </p:pic>
      <p:grpSp>
        <p:nvGrpSpPr>
          <p:cNvPr id="7" name="组合 6"/>
          <p:cNvGrpSpPr/>
          <p:nvPr userDrawn="1"/>
        </p:nvGrpSpPr>
        <p:grpSpPr>
          <a:xfrm>
            <a:off x="-75289" y="3793277"/>
            <a:ext cx="683179" cy="1051248"/>
            <a:chOff x="3369447" y="3907546"/>
            <a:chExt cx="683179" cy="1051248"/>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4405" y="3907546"/>
              <a:ext cx="358221" cy="1051248"/>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9447" y="3964606"/>
              <a:ext cx="392882" cy="986884"/>
            </a:xfrm>
            <a:prstGeom prst="rect">
              <a:avLst/>
            </a:prstGeom>
          </p:spPr>
        </p:pic>
      </p:gr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40616" y="3913806"/>
            <a:ext cx="421161" cy="1235954"/>
          </a:xfrm>
          <a:prstGeom prst="rect">
            <a:avLst/>
          </a:prstGeom>
        </p:spPr>
      </p:pic>
      <p:pic>
        <p:nvPicPr>
          <p:cNvPr id="11" name="图片 10"/>
          <p:cNvPicPr>
            <a:picLocks noChangeAspect="1"/>
          </p:cNvPicPr>
          <p:nvPr userDrawn="1"/>
        </p:nvPicPr>
        <p:blipFill>
          <a:blip r:embed="rId7" cstate="print">
            <a:extLst>
              <a:ext uri="{BEBA8EAE-BF5A-486C-A8C5-ECC9F3942E4B}">
                <a14:imgProps xmlns:a14="http://schemas.microsoft.com/office/drawing/2010/main">
                  <a14:imgLayer r:embed="rId8">
                    <a14:imgEffect>
                      <a14:brightnessContrast contrast="12000"/>
                    </a14:imgEffect>
                  </a14:imgLayer>
                </a14:imgProps>
              </a:ext>
              <a:ext uri="{28A0092B-C50C-407E-A947-70E740481C1C}">
                <a14:useLocalDpi xmlns:a14="http://schemas.microsoft.com/office/drawing/2010/main" val="0"/>
              </a:ext>
            </a:extLst>
          </a:blip>
          <a:stretch>
            <a:fillRect/>
          </a:stretch>
        </p:blipFill>
        <p:spPr>
          <a:xfrm>
            <a:off x="1" y="4552666"/>
            <a:ext cx="9144000" cy="590834"/>
          </a:xfrm>
          <a:prstGeom prst="rect">
            <a:avLst/>
          </a:prstGeom>
        </p:spPr>
      </p:pic>
      <p:pic>
        <p:nvPicPr>
          <p:cNvPr id="12" name="图片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8155803" y="4679699"/>
            <a:ext cx="880787" cy="357068"/>
          </a:xfrm>
          <a:prstGeom prst="rect">
            <a:avLst/>
          </a:prstGeom>
        </p:spPr>
      </p:pic>
      <p:pic>
        <p:nvPicPr>
          <p:cNvPr id="13" name="图片 1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8830794" y="4027168"/>
            <a:ext cx="288913" cy="666202"/>
          </a:xfrm>
          <a:prstGeom prst="rect">
            <a:avLst/>
          </a:prstGeom>
        </p:spPr>
      </p:pic>
      <p:pic>
        <p:nvPicPr>
          <p:cNvPr id="14" name="图片 1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3839762" y="4768752"/>
            <a:ext cx="732239" cy="296847"/>
          </a:xfrm>
          <a:prstGeom prst="rect">
            <a:avLst/>
          </a:prstGeom>
        </p:spPr>
      </p:pic>
      <p:pic>
        <p:nvPicPr>
          <p:cNvPr id="15" name="图片 1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579144" y="4622179"/>
            <a:ext cx="785359" cy="298558"/>
          </a:xfrm>
          <a:prstGeom prst="rect">
            <a:avLst/>
          </a:prstGeom>
        </p:spPr>
      </p:pic>
    </p:spTree>
    <p:extLst>
      <p:ext uri="{BB962C8B-B14F-4D97-AF65-F5344CB8AC3E}">
        <p14:creationId xmlns:p14="http://schemas.microsoft.com/office/powerpoint/2010/main" val="2115937174"/>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7E89D9DB-18FC-4DE1-B6E3-B7CBA7A93292}" type="datetimeFigureOut">
              <a:rPr lang="zh-CN" altLang="en-US" smtClean="0"/>
              <a:t>2022/2/6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978E6D4-FDCC-426F-B778-E8CF2BB2640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7E89D9DB-18FC-4DE1-B6E3-B7CBA7A93292}" type="datetimeFigureOut">
              <a:rPr lang="zh-CN" altLang="en-US" smtClean="0"/>
              <a:t>2022/2/6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978E6D4-FDCC-426F-B778-E8CF2BB2640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t>2022/2/6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t>2022/2/6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088034369"/>
      </p:ext>
    </p:extLst>
  </p:cSld>
  <p:clrMapOvr>
    <a:masterClrMapping/>
  </p:clrMapOvr>
  <mc:AlternateContent xmlns:mc="http://schemas.openxmlformats.org/markup-compatibility/2006" xmlns:p14="http://schemas.microsoft.com/office/powerpoint/2010/main">
    <mc:Choice Requires="p14">
      <p:transition spd="slow" p14:dur="1600" advClick="0" advTm="3000">
        <p14:conveyor dir="l"/>
      </p:transition>
    </mc:Choice>
    <mc:Fallback xmlns="">
      <p:transition spd="slow" advClick="0" advTm="3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t>2022/2/6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7E89D9DB-18FC-4DE1-B6E3-B7CBA7A93292}" type="datetimeFigureOut">
              <a:rPr lang="zh-CN" altLang="en-US" smtClean="0"/>
              <a:t>2022/2/6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7E89D9DB-18FC-4DE1-B6E3-B7CBA7A93292}" type="datetimeFigureOut">
              <a:rPr lang="zh-CN" altLang="en-US" smtClean="0"/>
              <a:t>2022/2/6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978E6D4-FDCC-426F-B778-E8CF2BB2640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Content Placeholder 3"/>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Content Placeholder 5"/>
          <p:cNvSpPr>
            <a:spLocks noGrp="1"/>
          </p:cNvSpPr>
          <p:nvPr>
            <p:ph sz="quarter" idx="4"/>
          </p:nvPr>
        </p:nvSpPr>
        <p:spPr>
          <a:xfrm>
            <a:off x="4629150" y="1878806"/>
            <a:ext cx="3887391"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7E89D9DB-18FC-4DE1-B6E3-B7CBA7A93292}" type="datetimeFigureOut">
              <a:rPr lang="zh-CN" altLang="en-US" smtClean="0"/>
              <a:t>2022/2/6</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C978E6D4-FDCC-426F-B778-E8CF2BB2640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8228411" y="1408381"/>
            <a:ext cx="915589" cy="986030"/>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1672367"/>
            <a:ext cx="754522" cy="632199"/>
          </a:xfrm>
          <a:prstGeom prst="rect">
            <a:avLst/>
          </a:prstGeom>
        </p:spPr>
      </p:pic>
      <p:sp>
        <p:nvSpPr>
          <p:cNvPr id="8" name="矩形 7"/>
          <p:cNvSpPr/>
          <p:nvPr userDrawn="1"/>
        </p:nvSpPr>
        <p:spPr>
          <a:xfrm>
            <a:off x="0" y="2167765"/>
            <a:ext cx="9144000" cy="2975736"/>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97127" y="990083"/>
            <a:ext cx="933009" cy="798927"/>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55565" y="990083"/>
            <a:ext cx="425925" cy="1069884"/>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658806" y="990083"/>
            <a:ext cx="759737" cy="946326"/>
          </a:xfrm>
          <a:prstGeom prst="rect">
            <a:avLst/>
          </a:prstGeom>
        </p:spPr>
      </p:pic>
      <p:grpSp>
        <p:nvGrpSpPr>
          <p:cNvPr id="12" name="组合 11"/>
          <p:cNvGrpSpPr/>
          <p:nvPr userDrawn="1"/>
        </p:nvGrpSpPr>
        <p:grpSpPr>
          <a:xfrm>
            <a:off x="3357090" y="1191785"/>
            <a:ext cx="585043" cy="90024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6942577" y="370703"/>
            <a:ext cx="628938" cy="1655806"/>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452132"/>
            <a:ext cx="9144000" cy="78444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159015" y="1590001"/>
            <a:ext cx="1220336" cy="494720"/>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026056" y="756029"/>
            <a:ext cx="361670" cy="833972"/>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6240786" y="1604762"/>
            <a:ext cx="732239" cy="296847"/>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566787" y="1755410"/>
            <a:ext cx="785359" cy="298558"/>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7400118" y="910685"/>
            <a:ext cx="1800037" cy="1411794"/>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1_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8228411" y="1408381"/>
            <a:ext cx="915589" cy="986030"/>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1672367"/>
            <a:ext cx="754522" cy="632199"/>
          </a:xfrm>
          <a:prstGeom prst="rect">
            <a:avLst/>
          </a:prstGeom>
        </p:spPr>
      </p:pic>
      <p:sp>
        <p:nvSpPr>
          <p:cNvPr id="8" name="矩形 7"/>
          <p:cNvSpPr/>
          <p:nvPr userDrawn="1"/>
        </p:nvSpPr>
        <p:spPr>
          <a:xfrm>
            <a:off x="0" y="2167765"/>
            <a:ext cx="9144000" cy="2975736"/>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97127" y="990083"/>
            <a:ext cx="933009" cy="798927"/>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55565" y="990083"/>
            <a:ext cx="425925" cy="1069884"/>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658806" y="990083"/>
            <a:ext cx="759737" cy="946326"/>
          </a:xfrm>
          <a:prstGeom prst="rect">
            <a:avLst/>
          </a:prstGeom>
        </p:spPr>
      </p:pic>
      <p:grpSp>
        <p:nvGrpSpPr>
          <p:cNvPr id="12" name="组合 11"/>
          <p:cNvGrpSpPr/>
          <p:nvPr userDrawn="1"/>
        </p:nvGrpSpPr>
        <p:grpSpPr>
          <a:xfrm>
            <a:off x="3357090" y="1191785"/>
            <a:ext cx="585043" cy="90024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6942577" y="370703"/>
            <a:ext cx="628938" cy="1655806"/>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452132"/>
            <a:ext cx="9144000" cy="78444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159015" y="1590001"/>
            <a:ext cx="1220336" cy="494720"/>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026056" y="756029"/>
            <a:ext cx="361670" cy="833972"/>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6240786" y="1604762"/>
            <a:ext cx="732239" cy="296847"/>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566787" y="1755410"/>
            <a:ext cx="785359" cy="298558"/>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7400118" y="910685"/>
            <a:ext cx="1800037" cy="1411794"/>
          </a:xfrm>
          <a:prstGeom prst="rect">
            <a:avLst/>
          </a:prstGeom>
        </p:spPr>
      </p:pic>
    </p:spTree>
    <p:extLst>
      <p:ext uri="{BB962C8B-B14F-4D97-AF65-F5344CB8AC3E}">
        <p14:creationId xmlns:p14="http://schemas.microsoft.com/office/powerpoint/2010/main" val="2206178509"/>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0_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8228411" y="1408381"/>
            <a:ext cx="915589" cy="986030"/>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1672367"/>
            <a:ext cx="754522" cy="632199"/>
          </a:xfrm>
          <a:prstGeom prst="rect">
            <a:avLst/>
          </a:prstGeom>
        </p:spPr>
      </p:pic>
      <p:sp>
        <p:nvSpPr>
          <p:cNvPr id="8" name="矩形 7"/>
          <p:cNvSpPr/>
          <p:nvPr userDrawn="1"/>
        </p:nvSpPr>
        <p:spPr>
          <a:xfrm>
            <a:off x="0" y="2167765"/>
            <a:ext cx="9144000" cy="2975736"/>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97127" y="990083"/>
            <a:ext cx="933009" cy="798927"/>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55565" y="990083"/>
            <a:ext cx="425925" cy="1069884"/>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658806" y="990083"/>
            <a:ext cx="759737" cy="946326"/>
          </a:xfrm>
          <a:prstGeom prst="rect">
            <a:avLst/>
          </a:prstGeom>
        </p:spPr>
      </p:pic>
      <p:grpSp>
        <p:nvGrpSpPr>
          <p:cNvPr id="12" name="组合 11"/>
          <p:cNvGrpSpPr/>
          <p:nvPr userDrawn="1"/>
        </p:nvGrpSpPr>
        <p:grpSpPr>
          <a:xfrm>
            <a:off x="3357090" y="1191785"/>
            <a:ext cx="585043" cy="90024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6942577" y="370703"/>
            <a:ext cx="628938" cy="1655806"/>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452132"/>
            <a:ext cx="9144000" cy="78444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159015" y="1590001"/>
            <a:ext cx="1220336" cy="494720"/>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026056" y="756029"/>
            <a:ext cx="361670" cy="833972"/>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6240786" y="1604762"/>
            <a:ext cx="732239" cy="296847"/>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566787" y="1755410"/>
            <a:ext cx="785359" cy="298558"/>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7400118" y="910685"/>
            <a:ext cx="1800037" cy="1411794"/>
          </a:xfrm>
          <a:prstGeom prst="rect">
            <a:avLst/>
          </a:prstGeom>
        </p:spPr>
      </p:pic>
    </p:spTree>
    <p:extLst>
      <p:ext uri="{BB962C8B-B14F-4D97-AF65-F5344CB8AC3E}">
        <p14:creationId xmlns:p14="http://schemas.microsoft.com/office/powerpoint/2010/main" val="280613310"/>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7E89D9DB-18FC-4DE1-B6E3-B7CBA7A93292}" type="datetimeFigureOut">
              <a:rPr lang="zh-CN" altLang="en-US" smtClean="0"/>
              <a:t>2022/2/6</a:t>
            </a:fld>
            <a:endParaRPr lang="zh-CN" alt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C978E6D4-FDCC-426F-B778-E8CF2BB26406}"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702" r:id="rId2"/>
    <p:sldLayoutId id="2147483650" r:id="rId3"/>
    <p:sldLayoutId id="2147483651" r:id="rId4"/>
    <p:sldLayoutId id="2147483652" r:id="rId5"/>
    <p:sldLayoutId id="2147483653" r:id="rId6"/>
    <p:sldLayoutId id="2147483654" r:id="rId7"/>
    <p:sldLayoutId id="2147483701" r:id="rId8"/>
    <p:sldLayoutId id="2147483700" r:id="rId9"/>
    <p:sldLayoutId id="2147483695" r:id="rId10"/>
    <p:sldLayoutId id="2147483693" r:id="rId11"/>
    <p:sldLayoutId id="2147483690" r:id="rId12"/>
    <p:sldLayoutId id="2147483661" r:id="rId13"/>
    <p:sldLayoutId id="2147483660" r:id="rId14"/>
    <p:sldLayoutId id="2147483694" r:id="rId15"/>
    <p:sldLayoutId id="2147483692" r:id="rId16"/>
    <p:sldLayoutId id="2147483691" r:id="rId17"/>
    <p:sldLayoutId id="2147483667" r:id="rId18"/>
    <p:sldLayoutId id="2147483655" r:id="rId19"/>
    <p:sldLayoutId id="2147483699" r:id="rId20"/>
    <p:sldLayoutId id="2147483698" r:id="rId21"/>
    <p:sldLayoutId id="2147483696" r:id="rId22"/>
    <p:sldLayoutId id="2147483689" r:id="rId23"/>
    <p:sldLayoutId id="2147483697" r:id="rId24"/>
    <p:sldLayoutId id="2147483656" r:id="rId25"/>
    <p:sldLayoutId id="2147483657" r:id="rId26"/>
    <p:sldLayoutId id="2147483658" r:id="rId27"/>
    <p:sldLayoutId id="2147483659" r:id="rId28"/>
    <p:sldLayoutId id="2147483684" r:id="rId29"/>
  </p:sldLayoutIdLst>
  <mc:AlternateContent xmlns:mc="http://schemas.openxmlformats.org/markup-compatibility/2006" xmlns:p14="http://schemas.microsoft.com/office/powerpoint/2010/main">
    <mc:Choice Requires="p14">
      <p:transition p14:dur="10" advTm="3000"/>
    </mc:Choice>
    <mc:Fallback xmlns="">
      <p:transition advTm="3000"/>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6.png"/><Relationship Id="rId13" Type="http://schemas.microsoft.com/office/2007/relationships/hdphoto" Target="../media/hdphoto3.wdp"/><Relationship Id="rId18" Type="http://schemas.openxmlformats.org/officeDocument/2006/relationships/image" Target="../media/image33.png"/><Relationship Id="rId26" Type="http://schemas.openxmlformats.org/officeDocument/2006/relationships/image" Target="../media/image1.png"/><Relationship Id="rId3" Type="http://schemas.openxmlformats.org/officeDocument/2006/relationships/slideLayout" Target="../slideLayouts/slideLayout1.xml"/><Relationship Id="rId21" Type="http://schemas.openxmlformats.org/officeDocument/2006/relationships/image" Target="../media/image34.png"/><Relationship Id="rId7" Type="http://schemas.openxmlformats.org/officeDocument/2006/relationships/image" Target="../media/image25.png"/><Relationship Id="rId12" Type="http://schemas.openxmlformats.org/officeDocument/2006/relationships/image" Target="../media/image28.png"/><Relationship Id="rId17" Type="http://schemas.openxmlformats.org/officeDocument/2006/relationships/image" Target="../media/image32.png"/><Relationship Id="rId25" Type="http://schemas.openxmlformats.org/officeDocument/2006/relationships/image" Target="../media/image36.png"/><Relationship Id="rId2" Type="http://schemas.openxmlformats.org/officeDocument/2006/relationships/audio" Target="../media/media1.mp3"/><Relationship Id="rId16" Type="http://schemas.openxmlformats.org/officeDocument/2006/relationships/image" Target="../media/image31.png"/><Relationship Id="rId20" Type="http://schemas.openxmlformats.org/officeDocument/2006/relationships/image" Target="../media/image18.png"/><Relationship Id="rId29" Type="http://schemas.openxmlformats.org/officeDocument/2006/relationships/image" Target="../media/image37.png"/><Relationship Id="rId1" Type="http://schemas.microsoft.com/office/2007/relationships/media" Target="../media/media1.mp3"/><Relationship Id="rId6" Type="http://schemas.openxmlformats.org/officeDocument/2006/relationships/image" Target="../media/image24.png"/><Relationship Id="rId11" Type="http://schemas.openxmlformats.org/officeDocument/2006/relationships/image" Target="../media/image27.png"/><Relationship Id="rId24" Type="http://schemas.openxmlformats.org/officeDocument/2006/relationships/image" Target="../media/image11.png"/><Relationship Id="rId5" Type="http://schemas.openxmlformats.org/officeDocument/2006/relationships/image" Target="../media/image23.png"/><Relationship Id="rId15" Type="http://schemas.openxmlformats.org/officeDocument/2006/relationships/image" Target="../media/image30.png"/><Relationship Id="rId23" Type="http://schemas.openxmlformats.org/officeDocument/2006/relationships/image" Target="../media/image10.png"/><Relationship Id="rId28" Type="http://schemas.openxmlformats.org/officeDocument/2006/relationships/image" Target="../media/image13.png"/><Relationship Id="rId10" Type="http://schemas.openxmlformats.org/officeDocument/2006/relationships/image" Target="../media/image14.png"/><Relationship Id="rId19" Type="http://schemas.openxmlformats.org/officeDocument/2006/relationships/image" Target="../media/image17.png"/><Relationship Id="rId31" Type="http://schemas.openxmlformats.org/officeDocument/2006/relationships/image" Target="../media/image39.png"/><Relationship Id="rId4" Type="http://schemas.openxmlformats.org/officeDocument/2006/relationships/notesSlide" Target="../notesSlides/notesSlide1.xml"/><Relationship Id="rId9" Type="http://schemas.microsoft.com/office/2007/relationships/hdphoto" Target="../media/hdphoto2.wdp"/><Relationship Id="rId14" Type="http://schemas.openxmlformats.org/officeDocument/2006/relationships/image" Target="../media/image29.png"/><Relationship Id="rId22" Type="http://schemas.openxmlformats.org/officeDocument/2006/relationships/image" Target="../media/image35.png"/><Relationship Id="rId27" Type="http://schemas.openxmlformats.org/officeDocument/2006/relationships/image" Target="../media/image12.png"/><Relationship Id="rId30" Type="http://schemas.openxmlformats.org/officeDocument/2006/relationships/image" Target="../media/image38.png"/></Relationships>
</file>

<file path=ppt/slides/_rels/slide1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46.png"/></Relationships>
</file>

<file path=ppt/slides/_rels/slide11.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11.xml"/><Relationship Id="rId1" Type="http://schemas.openxmlformats.org/officeDocument/2006/relationships/slideLayout" Target="../slideLayouts/slideLayout19.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13.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13.xml"/><Relationship Id="rId1" Type="http://schemas.openxmlformats.org/officeDocument/2006/relationships/slideLayout" Target="../slideLayouts/slideLayout19.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4.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14.xml"/><Relationship Id="rId1" Type="http://schemas.openxmlformats.org/officeDocument/2006/relationships/slideLayout" Target="../slideLayouts/slideLayout14.xml"/><Relationship Id="rId5" Type="http://schemas.openxmlformats.org/officeDocument/2006/relationships/image" Target="../media/image61.png"/><Relationship Id="rId4" Type="http://schemas.openxmlformats.org/officeDocument/2006/relationships/image" Target="../media/image60.png"/></Relationships>
</file>

<file path=ppt/slides/_rels/slide15.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15.xml"/><Relationship Id="rId1" Type="http://schemas.openxmlformats.org/officeDocument/2006/relationships/slideLayout" Target="../slideLayouts/slideLayout14.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16.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16.xml"/><Relationship Id="rId1" Type="http://schemas.openxmlformats.org/officeDocument/2006/relationships/slideLayout" Target="../slideLayouts/slideLayout14.xml"/><Relationship Id="rId5" Type="http://schemas.openxmlformats.org/officeDocument/2006/relationships/image" Target="../media/image65.png"/><Relationship Id="rId4" Type="http://schemas.openxmlformats.org/officeDocument/2006/relationships/image" Target="../media/image62.png"/></Relationships>
</file>

<file path=ppt/slides/_rels/slide17.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17.xml"/><Relationship Id="rId1" Type="http://schemas.openxmlformats.org/officeDocument/2006/relationships/slideLayout" Target="../slideLayouts/slideLayout19.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8.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6.png"/><Relationship Id="rId7" Type="http://schemas.microsoft.com/office/2007/relationships/hdphoto" Target="../media/hdphoto5.wdp"/><Relationship Id="rId2" Type="http://schemas.openxmlformats.org/officeDocument/2006/relationships/notesSlide" Target="../notesSlides/notesSlide18.xml"/><Relationship Id="rId1" Type="http://schemas.openxmlformats.org/officeDocument/2006/relationships/slideLayout" Target="../slideLayouts/slideLayout19.xml"/><Relationship Id="rId6" Type="http://schemas.openxmlformats.org/officeDocument/2006/relationships/image" Target="../media/image68.png"/><Relationship Id="rId11" Type="http://schemas.microsoft.com/office/2007/relationships/hdphoto" Target="../media/hdphoto7.wdp"/><Relationship Id="rId5" Type="http://schemas.microsoft.com/office/2007/relationships/hdphoto" Target="../media/hdphoto4.wdp"/><Relationship Id="rId10" Type="http://schemas.openxmlformats.org/officeDocument/2006/relationships/image" Target="../media/image70.png"/><Relationship Id="rId4" Type="http://schemas.openxmlformats.org/officeDocument/2006/relationships/image" Target="../media/image67.png"/><Relationship Id="rId9" Type="http://schemas.microsoft.com/office/2007/relationships/hdphoto" Target="../media/hdphoto6.wdp"/></Relationships>
</file>

<file path=ppt/slides/_rels/slide19.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71.png"/><Relationship Id="rId7" Type="http://schemas.openxmlformats.org/officeDocument/2006/relationships/image" Target="../media/image74.png"/><Relationship Id="rId2" Type="http://schemas.openxmlformats.org/officeDocument/2006/relationships/notesSlide" Target="../notesSlides/notesSlide19.xml"/><Relationship Id="rId1" Type="http://schemas.openxmlformats.org/officeDocument/2006/relationships/slideLayout" Target="../slideLayouts/slideLayout14.xml"/><Relationship Id="rId6" Type="http://schemas.openxmlformats.org/officeDocument/2006/relationships/image" Target="../media/image73.png"/><Relationship Id="rId5" Type="http://schemas.microsoft.com/office/2007/relationships/hdphoto" Target="../media/hdphoto8.wdp"/><Relationship Id="rId4" Type="http://schemas.openxmlformats.org/officeDocument/2006/relationships/image" Target="../media/image72.png"/><Relationship Id="rId9" Type="http://schemas.openxmlformats.org/officeDocument/2006/relationships/image" Target="../media/image7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tags" Target="../tags/tag3.xml"/><Relationship Id="rId1" Type="http://schemas.openxmlformats.org/officeDocument/2006/relationships/tags" Target="../tags/tag2.xml"/><Relationship Id="rId5" Type="http://schemas.openxmlformats.org/officeDocument/2006/relationships/image" Target="../media/image40.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0.xml"/><Relationship Id="rId1" Type="http://schemas.openxmlformats.org/officeDocument/2006/relationships/slideLayout" Target="../slideLayouts/slideLayout14.xml"/><Relationship Id="rId4" Type="http://schemas.openxmlformats.org/officeDocument/2006/relationships/image" Target="../media/image76.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5.xml"/><Relationship Id="rId1" Type="http://schemas.openxmlformats.org/officeDocument/2006/relationships/tags" Target="../tags/tag14.xml"/><Relationship Id="rId5" Type="http://schemas.openxmlformats.org/officeDocument/2006/relationships/image" Target="../media/image40.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71.png"/><Relationship Id="rId7" Type="http://schemas.openxmlformats.org/officeDocument/2006/relationships/image" Target="../media/image74.png"/><Relationship Id="rId2" Type="http://schemas.openxmlformats.org/officeDocument/2006/relationships/notesSlide" Target="../notesSlides/notesSlide22.xml"/><Relationship Id="rId1" Type="http://schemas.openxmlformats.org/officeDocument/2006/relationships/slideLayout" Target="../slideLayouts/slideLayout14.xml"/><Relationship Id="rId6" Type="http://schemas.openxmlformats.org/officeDocument/2006/relationships/image" Target="../media/image73.png"/><Relationship Id="rId5" Type="http://schemas.microsoft.com/office/2007/relationships/hdphoto" Target="../media/hdphoto8.wdp"/><Relationship Id="rId4" Type="http://schemas.openxmlformats.org/officeDocument/2006/relationships/image" Target="../media/image72.png"/><Relationship Id="rId9" Type="http://schemas.openxmlformats.org/officeDocument/2006/relationships/image" Target="../media/image77.png"/></Relationships>
</file>

<file path=ppt/slides/_rels/slide2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3.xml"/><Relationship Id="rId1" Type="http://schemas.openxmlformats.org/officeDocument/2006/relationships/slideLayout" Target="../slideLayouts/slideLayout14.xml"/><Relationship Id="rId4" Type="http://schemas.openxmlformats.org/officeDocument/2006/relationships/image" Target="../media/image78.png"/></Relationships>
</file>

<file path=ppt/slides/_rels/slide2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4.xml"/><Relationship Id="rId1" Type="http://schemas.openxmlformats.org/officeDocument/2006/relationships/slideLayout" Target="../slideLayouts/slideLayout14.xml"/><Relationship Id="rId4" Type="http://schemas.openxmlformats.org/officeDocument/2006/relationships/image" Target="../media/image78.png"/></Relationships>
</file>

<file path=ppt/slides/_rels/slide25.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71.png"/><Relationship Id="rId7" Type="http://schemas.openxmlformats.org/officeDocument/2006/relationships/image" Target="../media/image74.png"/><Relationship Id="rId2" Type="http://schemas.openxmlformats.org/officeDocument/2006/relationships/notesSlide" Target="../notesSlides/notesSlide25.xml"/><Relationship Id="rId1" Type="http://schemas.openxmlformats.org/officeDocument/2006/relationships/slideLayout" Target="../slideLayouts/slideLayout14.xml"/><Relationship Id="rId6" Type="http://schemas.openxmlformats.org/officeDocument/2006/relationships/image" Target="../media/image73.png"/><Relationship Id="rId5" Type="http://schemas.microsoft.com/office/2007/relationships/hdphoto" Target="../media/hdphoto8.wdp"/><Relationship Id="rId4" Type="http://schemas.openxmlformats.org/officeDocument/2006/relationships/image" Target="../media/image72.png"/></Relationships>
</file>

<file path=ppt/slides/_rels/slide26.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71.png"/><Relationship Id="rId7" Type="http://schemas.openxmlformats.org/officeDocument/2006/relationships/image" Target="../media/image74.png"/><Relationship Id="rId2" Type="http://schemas.openxmlformats.org/officeDocument/2006/relationships/notesSlide" Target="../notesSlides/notesSlide26.xml"/><Relationship Id="rId1" Type="http://schemas.openxmlformats.org/officeDocument/2006/relationships/slideLayout" Target="../slideLayouts/slideLayout14.xml"/><Relationship Id="rId6" Type="http://schemas.openxmlformats.org/officeDocument/2006/relationships/image" Target="../media/image73.png"/><Relationship Id="rId5" Type="http://schemas.microsoft.com/office/2007/relationships/hdphoto" Target="../media/hdphoto8.wdp"/><Relationship Id="rId4" Type="http://schemas.openxmlformats.org/officeDocument/2006/relationships/image" Target="../media/image72.png"/></Relationships>
</file>

<file path=ppt/slides/_rels/slide2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8.xml"/><Relationship Id="rId1" Type="http://schemas.openxmlformats.org/officeDocument/2006/relationships/slideLayout" Target="../slideLayouts/slideLayout14.xml"/><Relationship Id="rId4" Type="http://schemas.openxmlformats.org/officeDocument/2006/relationships/image" Target="../media/image41.jpeg"/></Relationships>
</file>

<file path=ppt/slides/_rels/slide2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9.xml"/><Relationship Id="rId1" Type="http://schemas.openxmlformats.org/officeDocument/2006/relationships/slideLayout" Target="../slideLayouts/slideLayout14.xml"/><Relationship Id="rId6" Type="http://schemas.openxmlformats.org/officeDocument/2006/relationships/image" Target="../media/image73.png"/><Relationship Id="rId5" Type="http://schemas.microsoft.com/office/2007/relationships/hdphoto" Target="../media/hdphoto8.wdp"/><Relationship Id="rId4" Type="http://schemas.openxmlformats.org/officeDocument/2006/relationships/image" Target="../media/image7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tags" Target="../tags/tag5.xml"/><Relationship Id="rId1" Type="http://schemas.openxmlformats.org/officeDocument/2006/relationships/tags" Target="../tags/tag4.xml"/><Relationship Id="rId5" Type="http://schemas.openxmlformats.org/officeDocument/2006/relationships/image" Target="../media/image40.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80.png"/></Relationships>
</file>

<file path=ppt/slides/_rels/slide31.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31.xml"/><Relationship Id="rId1" Type="http://schemas.openxmlformats.org/officeDocument/2006/relationships/slideLayout" Target="../slideLayouts/slideLayout19.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7.xml"/><Relationship Id="rId1" Type="http://schemas.openxmlformats.org/officeDocument/2006/relationships/tags" Target="../tags/tag16.xml"/><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tags" Target="../tags/tag19.xml"/><Relationship Id="rId1" Type="http://schemas.openxmlformats.org/officeDocument/2006/relationships/tags" Target="../tags/tag18.xml"/><Relationship Id="rId5" Type="http://schemas.openxmlformats.org/officeDocument/2006/relationships/image" Target="../media/image40.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34.xml"/><Relationship Id="rId1" Type="http://schemas.openxmlformats.org/officeDocument/2006/relationships/slideLayout" Target="../slideLayouts/slideLayout19.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35.xml.rels><?xml version="1.0" encoding="UTF-8" standalone="yes"?>
<Relationships xmlns="http://schemas.openxmlformats.org/package/2006/relationships"><Relationship Id="rId8" Type="http://schemas.openxmlformats.org/officeDocument/2006/relationships/image" Target="../media/image86.png"/><Relationship Id="rId13" Type="http://schemas.microsoft.com/office/2007/relationships/hdphoto" Target="../media/hdphoto13.wdp"/><Relationship Id="rId3" Type="http://schemas.openxmlformats.org/officeDocument/2006/relationships/image" Target="../media/image82.png"/><Relationship Id="rId7" Type="http://schemas.microsoft.com/office/2007/relationships/hdphoto" Target="../media/hdphoto10.wdp"/><Relationship Id="rId12" Type="http://schemas.openxmlformats.org/officeDocument/2006/relationships/image" Target="../media/image88.png"/><Relationship Id="rId17" Type="http://schemas.microsoft.com/office/2007/relationships/hdphoto" Target="../media/hdphoto15.wdp"/><Relationship Id="rId2" Type="http://schemas.openxmlformats.org/officeDocument/2006/relationships/slideLayout" Target="../slideLayouts/slideLayout19.xml"/><Relationship Id="rId16" Type="http://schemas.openxmlformats.org/officeDocument/2006/relationships/image" Target="../media/image90.png"/><Relationship Id="rId1" Type="http://schemas.openxmlformats.org/officeDocument/2006/relationships/tags" Target="../tags/tag20.xml"/><Relationship Id="rId6" Type="http://schemas.openxmlformats.org/officeDocument/2006/relationships/image" Target="../media/image85.png"/><Relationship Id="rId11" Type="http://schemas.microsoft.com/office/2007/relationships/hdphoto" Target="../media/hdphoto12.wdp"/><Relationship Id="rId5" Type="http://schemas.openxmlformats.org/officeDocument/2006/relationships/image" Target="../media/image84.png"/><Relationship Id="rId15" Type="http://schemas.microsoft.com/office/2007/relationships/hdphoto" Target="../media/hdphoto14.wdp"/><Relationship Id="rId10" Type="http://schemas.openxmlformats.org/officeDocument/2006/relationships/image" Target="../media/image87.png"/><Relationship Id="rId4" Type="http://schemas.openxmlformats.org/officeDocument/2006/relationships/image" Target="../media/image83.svg"/><Relationship Id="rId9" Type="http://schemas.microsoft.com/office/2007/relationships/hdphoto" Target="../media/hdphoto11.wdp"/><Relationship Id="rId14" Type="http://schemas.openxmlformats.org/officeDocument/2006/relationships/image" Target="../media/image89.png"/></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3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6.xml"/><Relationship Id="rId1" Type="http://schemas.openxmlformats.org/officeDocument/2006/relationships/slideLayout" Target="../slideLayouts/slideLayout14.xml"/><Relationship Id="rId4" Type="http://schemas.openxmlformats.org/officeDocument/2006/relationships/image" Target="../media/image91.png"/></Relationships>
</file>

<file path=ppt/slides/_rels/slide3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7.xml"/><Relationship Id="rId1" Type="http://schemas.openxmlformats.org/officeDocument/2006/relationships/slideLayout" Target="../slideLayouts/slideLayout14.xml"/><Relationship Id="rId4" Type="http://schemas.openxmlformats.org/officeDocument/2006/relationships/image" Target="../media/image92.png"/></Relationships>
</file>

<file path=ppt/slides/_rels/slide3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8.xml"/><Relationship Id="rId1" Type="http://schemas.openxmlformats.org/officeDocument/2006/relationships/slideLayout" Target="../slideLayouts/slideLayout14.xml"/><Relationship Id="rId4" Type="http://schemas.openxmlformats.org/officeDocument/2006/relationships/image" Target="../media/image93.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tags" Target="../tags/tag7.xml"/><Relationship Id="rId1" Type="http://schemas.openxmlformats.org/officeDocument/2006/relationships/tags" Target="../tags/tag6.xml"/><Relationship Id="rId5" Type="http://schemas.openxmlformats.org/officeDocument/2006/relationships/image" Target="../media/image40.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41.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30.png"/><Relationship Id="rId18" Type="http://schemas.openxmlformats.org/officeDocument/2006/relationships/image" Target="../media/image18.png"/><Relationship Id="rId26" Type="http://schemas.openxmlformats.org/officeDocument/2006/relationships/image" Target="../media/image13.png"/><Relationship Id="rId3" Type="http://schemas.openxmlformats.org/officeDocument/2006/relationships/image" Target="../media/image23.png"/><Relationship Id="rId21" Type="http://schemas.openxmlformats.org/officeDocument/2006/relationships/image" Target="../media/image10.png"/><Relationship Id="rId7" Type="http://schemas.microsoft.com/office/2007/relationships/hdphoto" Target="../media/hdphoto2.wdp"/><Relationship Id="rId12" Type="http://schemas.openxmlformats.org/officeDocument/2006/relationships/image" Target="../media/image29.png"/><Relationship Id="rId17" Type="http://schemas.openxmlformats.org/officeDocument/2006/relationships/image" Target="../media/image17.png"/><Relationship Id="rId25" Type="http://schemas.openxmlformats.org/officeDocument/2006/relationships/image" Target="../media/image12.png"/><Relationship Id="rId2" Type="http://schemas.openxmlformats.org/officeDocument/2006/relationships/notesSlide" Target="../notesSlides/notesSlide40.xml"/><Relationship Id="rId16" Type="http://schemas.openxmlformats.org/officeDocument/2006/relationships/image" Target="../media/image33.png"/><Relationship Id="rId20" Type="http://schemas.openxmlformats.org/officeDocument/2006/relationships/image" Target="../media/image35.png"/><Relationship Id="rId1" Type="http://schemas.openxmlformats.org/officeDocument/2006/relationships/slideLayout" Target="../slideLayouts/slideLayout1.xml"/><Relationship Id="rId6" Type="http://schemas.openxmlformats.org/officeDocument/2006/relationships/image" Target="../media/image26.png"/><Relationship Id="rId11" Type="http://schemas.microsoft.com/office/2007/relationships/hdphoto" Target="../media/hdphoto3.wdp"/><Relationship Id="rId24" Type="http://schemas.openxmlformats.org/officeDocument/2006/relationships/image" Target="../media/image1.png"/><Relationship Id="rId5" Type="http://schemas.openxmlformats.org/officeDocument/2006/relationships/image" Target="../media/image25.png"/><Relationship Id="rId15" Type="http://schemas.openxmlformats.org/officeDocument/2006/relationships/image" Target="../media/image32.png"/><Relationship Id="rId23" Type="http://schemas.openxmlformats.org/officeDocument/2006/relationships/image" Target="../media/image36.png"/><Relationship Id="rId28" Type="http://schemas.openxmlformats.org/officeDocument/2006/relationships/image" Target="../media/image38.png"/><Relationship Id="rId10" Type="http://schemas.openxmlformats.org/officeDocument/2006/relationships/image" Target="../media/image28.png"/><Relationship Id="rId19" Type="http://schemas.openxmlformats.org/officeDocument/2006/relationships/image" Target="../media/image34.png"/><Relationship Id="rId4" Type="http://schemas.openxmlformats.org/officeDocument/2006/relationships/image" Target="../media/image24.png"/><Relationship Id="rId9" Type="http://schemas.openxmlformats.org/officeDocument/2006/relationships/image" Target="../media/image27.png"/><Relationship Id="rId14" Type="http://schemas.openxmlformats.org/officeDocument/2006/relationships/image" Target="../media/image31.png"/><Relationship Id="rId22" Type="http://schemas.openxmlformats.org/officeDocument/2006/relationships/image" Target="../media/image11.png"/><Relationship Id="rId27" Type="http://schemas.openxmlformats.org/officeDocument/2006/relationships/image" Target="../media/image37.png"/></Relationships>
</file>

<file path=ppt/slides/_rels/slide42.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58.png"/><Relationship Id="rId7" Type="http://schemas.openxmlformats.org/officeDocument/2006/relationships/image" Target="../media/image97.png"/><Relationship Id="rId2" Type="http://schemas.openxmlformats.org/officeDocument/2006/relationships/notesSlide" Target="../notesSlides/notesSlide41.xml"/><Relationship Id="rId1" Type="http://schemas.openxmlformats.org/officeDocument/2006/relationships/slideLayout" Target="../slideLayouts/slideLayout19.xml"/><Relationship Id="rId6" Type="http://schemas.openxmlformats.org/officeDocument/2006/relationships/image" Target="../media/image96.png"/><Relationship Id="rId5" Type="http://schemas.openxmlformats.org/officeDocument/2006/relationships/image" Target="../media/image95.png"/><Relationship Id="rId10" Type="http://schemas.microsoft.com/office/2007/relationships/hdphoto" Target="../media/hdphoto16.wdp"/><Relationship Id="rId4" Type="http://schemas.openxmlformats.org/officeDocument/2006/relationships/image" Target="../media/image94.png"/><Relationship Id="rId9" Type="http://schemas.openxmlformats.org/officeDocument/2006/relationships/image" Target="../media/image99.png"/></Relationships>
</file>

<file path=ppt/slides/_rels/slide4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42.xml"/><Relationship Id="rId1" Type="http://schemas.openxmlformats.org/officeDocument/2006/relationships/slideLayout" Target="../slideLayouts/slideLayout19.xml"/><Relationship Id="rId5" Type="http://schemas.microsoft.com/office/2007/relationships/hdphoto" Target="../media/hdphoto17.wdp"/><Relationship Id="rId4" Type="http://schemas.openxmlformats.org/officeDocument/2006/relationships/image" Target="../media/image101.png"/></Relationships>
</file>

<file path=ppt/slides/_rels/slide4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43.xml"/><Relationship Id="rId1" Type="http://schemas.openxmlformats.org/officeDocument/2006/relationships/slideLayout" Target="../slideLayouts/slideLayout14.xml"/><Relationship Id="rId5" Type="http://schemas.openxmlformats.org/officeDocument/2006/relationships/image" Target="../media/image800.png"/><Relationship Id="rId4" Type="http://schemas.openxmlformats.org/officeDocument/2006/relationships/customXml" Target="../ink/ink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image" Target="../media/image41.jpeg"/><Relationship Id="rId5" Type="http://schemas.openxmlformats.org/officeDocument/2006/relationships/image" Target="../media/image40.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image" Target="../media/image44.png"/><Relationship Id="rId5" Type="http://schemas.openxmlformats.org/officeDocument/2006/relationships/image" Target="../media/image40.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3.xml"/><Relationship Id="rId1" Type="http://schemas.openxmlformats.org/officeDocument/2006/relationships/tags" Target="../tags/tag12.xml"/><Relationship Id="rId5" Type="http://schemas.openxmlformats.org/officeDocument/2006/relationships/image" Target="../media/image40.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矩形 1"/>
          <p:cNvSpPr/>
          <p:nvPr/>
        </p:nvSpPr>
        <p:spPr>
          <a:xfrm>
            <a:off x="1" y="0"/>
            <a:ext cx="9144000" cy="4428779"/>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32" name="图片 3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38417" y="174798"/>
            <a:ext cx="1960400" cy="881335"/>
          </a:xfrm>
          <a:prstGeom prst="rect">
            <a:avLst/>
          </a:prstGeom>
        </p:spPr>
      </p:pic>
      <p:pic>
        <p:nvPicPr>
          <p:cNvPr id="12" name="图片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12016" y="423021"/>
            <a:ext cx="1918279" cy="1506392"/>
          </a:xfrm>
          <a:prstGeom prst="rect">
            <a:avLst/>
          </a:prstGeom>
        </p:spPr>
      </p:pic>
      <p:grpSp>
        <p:nvGrpSpPr>
          <p:cNvPr id="28" name="组合 27"/>
          <p:cNvGrpSpPr/>
          <p:nvPr/>
        </p:nvGrpSpPr>
        <p:grpSpPr>
          <a:xfrm>
            <a:off x="1511715" y="247913"/>
            <a:ext cx="6981547" cy="3916804"/>
            <a:chOff x="1750343" y="560130"/>
            <a:chExt cx="6458858" cy="3623564"/>
          </a:xfrm>
        </p:grpSpPr>
        <p:pic>
          <p:nvPicPr>
            <p:cNvPr id="9" name="图片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50343" y="560130"/>
              <a:ext cx="6458858" cy="3623564"/>
            </a:xfrm>
            <a:prstGeom prst="rect">
              <a:avLst/>
            </a:prstGeom>
          </p:spPr>
        </p:pic>
        <p:pic>
          <p:nvPicPr>
            <p:cNvPr id="8" name="图片 7"/>
            <p:cNvPicPr>
              <a:picLocks noChangeAspect="1"/>
            </p:cNvPicPr>
            <p:nvPr/>
          </p:nvPicPr>
          <p:blipFill>
            <a:blip r:embed="rId8" cstate="print">
              <a:extLst>
                <a:ext uri="{BEBA8EAE-BF5A-486C-A8C5-ECC9F3942E4B}">
                  <a14:imgProps xmlns:a14="http://schemas.microsoft.com/office/drawing/2010/main">
                    <a14:imgLayer r:embed="rId9">
                      <a14:imgEffect>
                        <a14:brightnessContrast contrast="1000"/>
                      </a14:imgEffect>
                    </a14:imgLayer>
                  </a14:imgProps>
                </a:ext>
                <a:ext uri="{28A0092B-C50C-407E-A947-70E740481C1C}">
                  <a14:useLocalDpi xmlns:a14="http://schemas.microsoft.com/office/drawing/2010/main" val="0"/>
                </a:ext>
              </a:extLst>
            </a:blip>
            <a:stretch>
              <a:fillRect/>
            </a:stretch>
          </p:blipFill>
          <p:spPr>
            <a:xfrm>
              <a:off x="1899762" y="754685"/>
              <a:ext cx="6160021" cy="3337567"/>
            </a:xfrm>
            <a:prstGeom prst="rect">
              <a:avLst/>
            </a:prstGeom>
          </p:spPr>
        </p:pic>
      </p:grpSp>
      <p:pic>
        <p:nvPicPr>
          <p:cNvPr id="45" name="图片 4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928190" y="340531"/>
            <a:ext cx="1800037" cy="1411794"/>
          </a:xfrm>
          <a:prstGeom prst="rect">
            <a:avLst/>
          </a:prstGeom>
        </p:spPr>
      </p:pic>
      <p:pic>
        <p:nvPicPr>
          <p:cNvPr id="23" name="图片 2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8021520" y="2450449"/>
            <a:ext cx="1006716" cy="1106587"/>
          </a:xfrm>
          <a:prstGeom prst="rect">
            <a:avLst/>
          </a:prstGeom>
        </p:spPr>
      </p:pic>
      <p:pic>
        <p:nvPicPr>
          <p:cNvPr id="5" name="图片 4"/>
          <p:cNvPicPr>
            <a:picLocks noChangeAspect="1"/>
          </p:cNvPicPr>
          <p:nvPr/>
        </p:nvPicPr>
        <p:blipFill rotWithShape="1">
          <a:blip r:embed="rId12" cstate="print">
            <a:extLst>
              <a:ext uri="{BEBA8EAE-BF5A-486C-A8C5-ECC9F3942E4B}">
                <a14:imgProps xmlns:a14="http://schemas.microsoft.com/office/drawing/2010/main">
                  <a14:imgLayer r:embed="rId13">
                    <a14:imgEffect>
                      <a14:brightnessContrast contrast="12000"/>
                    </a14:imgEffect>
                  </a14:imgLayer>
                </a14:imgProps>
              </a:ext>
              <a:ext uri="{28A0092B-C50C-407E-A947-70E740481C1C}">
                <a14:useLocalDpi xmlns:a14="http://schemas.microsoft.com/office/drawing/2010/main" val="0"/>
              </a:ext>
            </a:extLst>
          </a:blip>
          <a:srcRect b="3228"/>
          <a:stretch>
            <a:fillRect/>
          </a:stretch>
        </p:blipFill>
        <p:spPr>
          <a:xfrm flipV="1">
            <a:off x="-1" y="4374291"/>
            <a:ext cx="9185483" cy="797979"/>
          </a:xfrm>
          <a:prstGeom prst="rect">
            <a:avLst/>
          </a:prstGeom>
        </p:spPr>
      </p:pic>
      <p:pic>
        <p:nvPicPr>
          <p:cNvPr id="31" name="图片 3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854752" y="2915624"/>
            <a:ext cx="2564613" cy="1445474"/>
          </a:xfrm>
          <a:prstGeom prst="rect">
            <a:avLst/>
          </a:prstGeom>
        </p:spPr>
      </p:pic>
      <p:pic>
        <p:nvPicPr>
          <p:cNvPr id="33" name="图片 32"/>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09484" y="3304074"/>
            <a:ext cx="1722867" cy="1475275"/>
          </a:xfrm>
          <a:prstGeom prst="rect">
            <a:avLst/>
          </a:prstGeom>
        </p:spPr>
      </p:pic>
      <p:pic>
        <p:nvPicPr>
          <p:cNvPr id="34" name="图片 33"/>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643214" y="3182670"/>
            <a:ext cx="1722867" cy="1475275"/>
          </a:xfrm>
          <a:prstGeom prst="rect">
            <a:avLst/>
          </a:prstGeom>
        </p:spPr>
      </p:pic>
      <p:pic>
        <p:nvPicPr>
          <p:cNvPr id="35" name="图片 34"/>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84369" y="3621934"/>
            <a:ext cx="1761586" cy="1176951"/>
          </a:xfrm>
          <a:prstGeom prst="rect">
            <a:avLst/>
          </a:prstGeom>
        </p:spPr>
      </p:pic>
      <p:pic>
        <p:nvPicPr>
          <p:cNvPr id="36" name="图片 35"/>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167922" y="2865779"/>
            <a:ext cx="820475" cy="2060957"/>
          </a:xfrm>
          <a:prstGeom prst="rect">
            <a:avLst/>
          </a:prstGeom>
        </p:spPr>
      </p:pic>
      <p:pic>
        <p:nvPicPr>
          <p:cNvPr id="37" name="图片 36"/>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476093" y="3613873"/>
            <a:ext cx="954807" cy="1189305"/>
          </a:xfrm>
          <a:prstGeom prst="rect">
            <a:avLst/>
          </a:prstGeom>
        </p:spPr>
      </p:pic>
      <p:pic>
        <p:nvPicPr>
          <p:cNvPr id="38" name="图片 37"/>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3694405" y="3907546"/>
            <a:ext cx="358221" cy="1051248"/>
          </a:xfrm>
          <a:prstGeom prst="rect">
            <a:avLst/>
          </a:prstGeom>
        </p:spPr>
      </p:pic>
      <p:pic>
        <p:nvPicPr>
          <p:cNvPr id="39" name="图片 38"/>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3369447" y="3964606"/>
            <a:ext cx="392882" cy="986884"/>
          </a:xfrm>
          <a:prstGeom prst="rect">
            <a:avLst/>
          </a:prstGeom>
        </p:spPr>
      </p:pic>
      <p:pic>
        <p:nvPicPr>
          <p:cNvPr id="40" name="图片 3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56162" y="3041483"/>
            <a:ext cx="2564613" cy="1445474"/>
          </a:xfrm>
          <a:prstGeom prst="rect">
            <a:avLst/>
          </a:prstGeom>
        </p:spPr>
      </p:pic>
      <p:pic>
        <p:nvPicPr>
          <p:cNvPr id="41" name="图片 40"/>
          <p:cNvPicPr>
            <a:picLocks noChangeAspect="1"/>
          </p:cNvPicPr>
          <p:nvPr/>
        </p:nvPicPr>
        <p:blipFill rotWithShape="1">
          <a:blip r:embed="rId21" cstate="print">
            <a:extLst>
              <a:ext uri="{28A0092B-C50C-407E-A947-70E740481C1C}">
                <a14:useLocalDpi xmlns:a14="http://schemas.microsoft.com/office/drawing/2010/main" val="0"/>
              </a:ext>
            </a:extLst>
          </a:blip>
          <a:srcRect r="18612" b="31242"/>
          <a:stretch>
            <a:fillRect/>
          </a:stretch>
        </p:blipFill>
        <p:spPr>
          <a:xfrm>
            <a:off x="6683633" y="4346393"/>
            <a:ext cx="2485082" cy="794018"/>
          </a:xfrm>
          <a:prstGeom prst="rect">
            <a:avLst/>
          </a:prstGeom>
        </p:spPr>
      </p:pic>
      <p:pic>
        <p:nvPicPr>
          <p:cNvPr id="42" name="图片 41"/>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6954933" y="2711465"/>
            <a:ext cx="828735" cy="2432035"/>
          </a:xfrm>
          <a:prstGeom prst="rect">
            <a:avLst/>
          </a:prstGeom>
        </p:spPr>
      </p:pic>
      <p:pic>
        <p:nvPicPr>
          <p:cNvPr id="46" name="图片 45"/>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2171372" y="4456770"/>
            <a:ext cx="1220336" cy="494720"/>
          </a:xfrm>
          <a:prstGeom prst="rect">
            <a:avLst/>
          </a:prstGeom>
        </p:spPr>
      </p:pic>
      <p:pic>
        <p:nvPicPr>
          <p:cNvPr id="47" name="图片 46"/>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3038413" y="3622798"/>
            <a:ext cx="361670" cy="833972"/>
          </a:xfrm>
          <a:prstGeom prst="rect">
            <a:avLst/>
          </a:prstGeom>
        </p:spPr>
      </p:pic>
      <p:pic>
        <p:nvPicPr>
          <p:cNvPr id="48" name="图片 47"/>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415460" y="4539136"/>
            <a:ext cx="1182339" cy="632199"/>
          </a:xfrm>
          <a:prstGeom prst="rect">
            <a:avLst/>
          </a:prstGeom>
        </p:spPr>
      </p:pic>
      <p:pic>
        <p:nvPicPr>
          <p:cNvPr id="49" name="图片 48"/>
          <p:cNvPicPr>
            <a:picLocks noChangeAspect="1"/>
          </p:cNvPicPr>
          <p:nvPr/>
        </p:nvPicPr>
        <p:blipFill rotWithShape="1">
          <a:blip r:embed="rId26" cstate="print">
            <a:extLst>
              <a:ext uri="{28A0092B-C50C-407E-A947-70E740481C1C}">
                <a14:useLocalDpi xmlns:a14="http://schemas.microsoft.com/office/drawing/2010/main" val="0"/>
              </a:ext>
            </a:extLst>
          </a:blip>
          <a:srcRect r="22606" b="9742"/>
          <a:stretch>
            <a:fillRect/>
          </a:stretch>
        </p:blipFill>
        <p:spPr>
          <a:xfrm>
            <a:off x="8240769" y="4275150"/>
            <a:ext cx="940302" cy="889974"/>
          </a:xfrm>
          <a:prstGeom prst="rect">
            <a:avLst/>
          </a:prstGeom>
        </p:spPr>
      </p:pic>
      <p:pic>
        <p:nvPicPr>
          <p:cNvPr id="50" name="图片 49"/>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flipH="1">
            <a:off x="6253143" y="4471531"/>
            <a:ext cx="732239" cy="296847"/>
          </a:xfrm>
          <a:prstGeom prst="rect">
            <a:avLst/>
          </a:prstGeom>
        </p:spPr>
      </p:pic>
      <p:pic>
        <p:nvPicPr>
          <p:cNvPr id="51" name="图片 50"/>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579144" y="4622179"/>
            <a:ext cx="785359" cy="298558"/>
          </a:xfrm>
          <a:prstGeom prst="rect">
            <a:avLst/>
          </a:prstGeom>
        </p:spPr>
      </p:pic>
      <p:pic>
        <p:nvPicPr>
          <p:cNvPr id="52" name="图片 51"/>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18810" y="615465"/>
            <a:ext cx="1513104" cy="1663211"/>
          </a:xfrm>
          <a:prstGeom prst="rect">
            <a:avLst/>
          </a:prstGeom>
        </p:spPr>
      </p:pic>
      <p:pic>
        <p:nvPicPr>
          <p:cNvPr id="44" name="图片 43"/>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flipH="1">
            <a:off x="304774" y="1045199"/>
            <a:ext cx="2429348" cy="2429348"/>
          </a:xfrm>
          <a:prstGeom prst="rect">
            <a:avLst/>
          </a:prstGeom>
        </p:spPr>
      </p:pic>
      <p:pic>
        <p:nvPicPr>
          <p:cNvPr id="6" name="网络歌手-Knut Bea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1"/>
          <a:stretch>
            <a:fillRect/>
          </a:stretch>
        </p:blipFill>
        <p:spPr>
          <a:xfrm>
            <a:off x="10001250" y="-1514475"/>
            <a:ext cx="609600" cy="609600"/>
          </a:xfrm>
          <a:prstGeom prst="rect">
            <a:avLst/>
          </a:prstGeom>
        </p:spPr>
      </p:pic>
      <p:sp>
        <p:nvSpPr>
          <p:cNvPr id="3" name="TextBox 2">
            <a:extLst>
              <a:ext uri="{FF2B5EF4-FFF2-40B4-BE49-F238E27FC236}">
                <a16:creationId xmlns:a16="http://schemas.microsoft.com/office/drawing/2014/main" id="{1DB91EC4-BFBA-4605-9081-FE070F94C96C}"/>
              </a:ext>
            </a:extLst>
          </p:cNvPr>
          <p:cNvSpPr txBox="1"/>
          <p:nvPr/>
        </p:nvSpPr>
        <p:spPr>
          <a:xfrm>
            <a:off x="2388306" y="1364562"/>
            <a:ext cx="5131499" cy="1938992"/>
          </a:xfrm>
          <a:prstGeom prst="rect">
            <a:avLst/>
          </a:prstGeom>
          <a:noFill/>
        </p:spPr>
        <p:txBody>
          <a:bodyPr wrap="square" rtlCol="0">
            <a:spAutoFit/>
          </a:bodyPr>
          <a:lstStyle/>
          <a:p>
            <a:r>
              <a:rPr lang="vi-VN" sz="4000" b="1" dirty="0">
                <a:solidFill>
                  <a:srgbClr val="C00000"/>
                </a:solidFill>
                <a:latin typeface="Arial" panose="020B0604020202020204" pitchFamily="34" charset="0"/>
                <a:cs typeface="Arial" panose="020B0604020202020204" pitchFamily="34" charset="0"/>
              </a:rPr>
              <a:t>CHÀO MỪNG CÁC CON ĐÃ ĐẾN VỚI LỚP HỌC! </a:t>
            </a:r>
            <a:endParaRPr lang="en-US" sz="4000" b="1" dirty="0">
              <a:solidFill>
                <a:srgbClr val="C00000"/>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audio>
              <p:cMediaNode vol="80000" numSld="100">
                <p:cTn id="2" repeatCount="indefinite"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81256" y="3160384"/>
            <a:ext cx="1765827" cy="1001330"/>
          </a:xfrm>
          <a:prstGeom prst="rect">
            <a:avLst/>
          </a:prstGeom>
        </p:spPr>
      </p:pic>
      <p:grpSp>
        <p:nvGrpSpPr>
          <p:cNvPr id="6" name="组合 5"/>
          <p:cNvGrpSpPr/>
          <p:nvPr/>
        </p:nvGrpSpPr>
        <p:grpSpPr>
          <a:xfrm rot="20946486">
            <a:off x="1123316" y="2662638"/>
            <a:ext cx="1115951" cy="1217916"/>
            <a:chOff x="1003521" y="2464927"/>
            <a:chExt cx="1115951" cy="1217916"/>
          </a:xfrm>
        </p:grpSpPr>
        <p:pic>
          <p:nvPicPr>
            <p:cNvPr id="4" name="图片 3"/>
            <p:cNvPicPr>
              <a:picLocks noChangeAspect="1"/>
            </p:cNvPicPr>
            <p:nvPr/>
          </p:nvPicPr>
          <p:blipFill>
            <a:blip r:embed="rId4"/>
            <a:stretch>
              <a:fillRect/>
            </a:stretch>
          </p:blipFill>
          <p:spPr>
            <a:xfrm>
              <a:off x="1003521" y="2464927"/>
              <a:ext cx="1115951" cy="1217916"/>
            </a:xfrm>
            <a:prstGeom prst="rect">
              <a:avLst/>
            </a:prstGeom>
          </p:spPr>
        </p:pic>
        <p:sp>
          <p:nvSpPr>
            <p:cNvPr id="5" name="文本框 4"/>
            <p:cNvSpPr txBox="1"/>
            <p:nvPr/>
          </p:nvSpPr>
          <p:spPr>
            <a:xfrm>
              <a:off x="1234866" y="2550895"/>
              <a:ext cx="503664" cy="1015663"/>
            </a:xfrm>
            <a:prstGeom prst="rect">
              <a:avLst/>
            </a:prstGeom>
            <a:noFill/>
          </p:spPr>
          <p:txBody>
            <a:bodyPr wrap="none" rtlCol="0">
              <a:spAutoFit/>
            </a:bodyPr>
            <a:lstStyle>
              <a:defPPr>
                <a:defRPr lang="zh-CN"/>
              </a:defPPr>
              <a:lvl1pPr>
                <a:defRPr sz="3200">
                  <a:solidFill>
                    <a:schemeClr val="bg1"/>
                  </a:solidFill>
                  <a:latin typeface="Showcard Gothic" panose="04020904020102020604" pitchFamily="82" charset="0"/>
                </a:defRPr>
              </a:lvl1pPr>
            </a:lstStyle>
            <a:p>
              <a:r>
                <a:rPr lang="en-US" altLang="zh-CN" sz="6000" b="1" dirty="0">
                  <a:ln w="12700">
                    <a:solidFill>
                      <a:srgbClr val="FF9933"/>
                    </a:solidFill>
                    <a:prstDash val="solid"/>
                  </a:ln>
                  <a:pattFill prst="ltDnDiag">
                    <a:fgClr>
                      <a:srgbClr val="FF9933"/>
                    </a:fgClr>
                    <a:bgClr>
                      <a:schemeClr val="bg1"/>
                    </a:bgClr>
                  </a:pattFill>
                </a:rPr>
                <a:t>1</a:t>
              </a:r>
              <a:endParaRPr lang="zh-CN" altLang="en-US" sz="6000" b="1" dirty="0">
                <a:ln w="12700">
                  <a:solidFill>
                    <a:srgbClr val="FF9933"/>
                  </a:solidFill>
                  <a:prstDash val="solid"/>
                </a:ln>
                <a:pattFill prst="ltDnDiag">
                  <a:fgClr>
                    <a:srgbClr val="FF9933"/>
                  </a:fgClr>
                  <a:bgClr>
                    <a:schemeClr val="bg1"/>
                  </a:bgClr>
                </a:pattFill>
              </a:endParaRPr>
            </a:p>
          </p:txBody>
        </p:sp>
      </p:grpSp>
      <p:pic>
        <p:nvPicPr>
          <p:cNvPr id="9" name="Picture 8" descr="Text&#10;&#10;Description automatically generated">
            <a:extLst>
              <a:ext uri="{FF2B5EF4-FFF2-40B4-BE49-F238E27FC236}">
                <a16:creationId xmlns:a16="http://schemas.microsoft.com/office/drawing/2014/main" id="{E315B5A5-7991-4661-A7B0-74BC604CEFC3}"/>
              </a:ext>
            </a:extLst>
          </p:cNvPr>
          <p:cNvPicPr>
            <a:picLocks noChangeAspect="1"/>
          </p:cNvPicPr>
          <p:nvPr/>
        </p:nvPicPr>
        <p:blipFill>
          <a:blip r:embed="rId5">
            <a:duotone>
              <a:prstClr val="black"/>
              <a:schemeClr val="accent2">
                <a:tint val="45000"/>
                <a:satMod val="400000"/>
              </a:schemeClr>
            </a:duotone>
          </a:blip>
          <a:stretch>
            <a:fillRect/>
          </a:stretch>
        </p:blipFill>
        <p:spPr>
          <a:xfrm>
            <a:off x="3064169" y="1953999"/>
            <a:ext cx="5861881" cy="3414099"/>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2000" fill="hold"/>
                                        <p:tgtEl>
                                          <p:spTgt spid="3"/>
                                        </p:tgtEl>
                                        <p:attrNameLst>
                                          <p:attrName>ppt_x</p:attrName>
                                        </p:attrNameLst>
                                      </p:cBhvr>
                                      <p:tavLst>
                                        <p:tav tm="0">
                                          <p:val>
                                            <p:strVal val="1+#ppt_w/2"/>
                                          </p:val>
                                        </p:tav>
                                        <p:tav tm="100000">
                                          <p:val>
                                            <p:strVal val="#ppt_x"/>
                                          </p:val>
                                        </p:tav>
                                      </p:tavLst>
                                    </p:anim>
                                    <p:anim calcmode="lin" valueType="num">
                                      <p:cBhvr additive="base">
                                        <p:cTn id="8" dur="2000" fill="hold"/>
                                        <p:tgtEl>
                                          <p:spTgt spid="3"/>
                                        </p:tgtEl>
                                        <p:attrNameLst>
                                          <p:attrName>ppt_y</p:attrName>
                                        </p:attrNameLst>
                                      </p:cBhvr>
                                      <p:tavLst>
                                        <p:tav tm="0">
                                          <p:val>
                                            <p:strVal val="#ppt_y"/>
                                          </p:val>
                                        </p:tav>
                                        <p:tav tm="100000">
                                          <p:val>
                                            <p:strVal val="#ppt_y"/>
                                          </p:val>
                                        </p:tav>
                                      </p:tavLst>
                                    </p:anim>
                                  </p:childTnLst>
                                </p:cTn>
                              </p:par>
                              <p:par>
                                <p:cTn id="9" presetID="32" presetClass="emph" presetSubtype="0" fill="hold" nodeType="withEffect">
                                  <p:stCondLst>
                                    <p:cond delay="0"/>
                                  </p:stCondLst>
                                  <p:childTnLst>
                                    <p:animRot by="120000">
                                      <p:cBhvr>
                                        <p:cTn id="10" dur="300" fill="hold">
                                          <p:stCondLst>
                                            <p:cond delay="0"/>
                                          </p:stCondLst>
                                        </p:cTn>
                                        <p:tgtEl>
                                          <p:spTgt spid="3"/>
                                        </p:tgtEl>
                                        <p:attrNameLst>
                                          <p:attrName>r</p:attrName>
                                        </p:attrNameLst>
                                      </p:cBhvr>
                                    </p:animRot>
                                    <p:animRot by="-240000">
                                      <p:cBhvr>
                                        <p:cTn id="11" dur="600" fill="hold">
                                          <p:stCondLst>
                                            <p:cond delay="600"/>
                                          </p:stCondLst>
                                        </p:cTn>
                                        <p:tgtEl>
                                          <p:spTgt spid="3"/>
                                        </p:tgtEl>
                                        <p:attrNameLst>
                                          <p:attrName>r</p:attrName>
                                        </p:attrNameLst>
                                      </p:cBhvr>
                                    </p:animRot>
                                    <p:animRot by="240000">
                                      <p:cBhvr>
                                        <p:cTn id="12" dur="600" fill="hold">
                                          <p:stCondLst>
                                            <p:cond delay="1200"/>
                                          </p:stCondLst>
                                        </p:cTn>
                                        <p:tgtEl>
                                          <p:spTgt spid="3"/>
                                        </p:tgtEl>
                                        <p:attrNameLst>
                                          <p:attrName>r</p:attrName>
                                        </p:attrNameLst>
                                      </p:cBhvr>
                                    </p:animRot>
                                    <p:animRot by="-240000">
                                      <p:cBhvr>
                                        <p:cTn id="13" dur="600" fill="hold">
                                          <p:stCondLst>
                                            <p:cond delay="1800"/>
                                          </p:stCondLst>
                                        </p:cTn>
                                        <p:tgtEl>
                                          <p:spTgt spid="3"/>
                                        </p:tgtEl>
                                        <p:attrNameLst>
                                          <p:attrName>r</p:attrName>
                                        </p:attrNameLst>
                                      </p:cBhvr>
                                    </p:animRot>
                                    <p:animRot by="120000">
                                      <p:cBhvr>
                                        <p:cTn id="14" dur="600" fill="hold">
                                          <p:stCondLst>
                                            <p:cond delay="2400"/>
                                          </p:stCondLst>
                                        </p:cTn>
                                        <p:tgtEl>
                                          <p:spTgt spid="3"/>
                                        </p:tgtEl>
                                        <p:attrNameLst>
                                          <p:attrName>r</p:attrName>
                                        </p:attrNameLst>
                                      </p:cBhvr>
                                    </p:animRot>
                                  </p:childTnLst>
                                </p:cTn>
                              </p:par>
                            </p:childTnLst>
                          </p:cTn>
                        </p:par>
                        <p:par>
                          <p:cTn id="15" fill="hold">
                            <p:stCondLst>
                              <p:cond delay="3000"/>
                            </p:stCondLst>
                            <p:childTnLst>
                              <p:par>
                                <p:cTn id="16" presetID="49" presetClass="entr" presetSubtype="0" decel="100000"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1250" fill="hold"/>
                                        <p:tgtEl>
                                          <p:spTgt spid="6"/>
                                        </p:tgtEl>
                                        <p:attrNameLst>
                                          <p:attrName>ppt_w</p:attrName>
                                        </p:attrNameLst>
                                      </p:cBhvr>
                                      <p:tavLst>
                                        <p:tav tm="0">
                                          <p:val>
                                            <p:fltVal val="0"/>
                                          </p:val>
                                        </p:tav>
                                        <p:tav tm="100000">
                                          <p:val>
                                            <p:strVal val="#ppt_w"/>
                                          </p:val>
                                        </p:tav>
                                      </p:tavLst>
                                    </p:anim>
                                    <p:anim calcmode="lin" valueType="num">
                                      <p:cBhvr>
                                        <p:cTn id="19" dur="1250" fill="hold"/>
                                        <p:tgtEl>
                                          <p:spTgt spid="6"/>
                                        </p:tgtEl>
                                        <p:attrNameLst>
                                          <p:attrName>ppt_h</p:attrName>
                                        </p:attrNameLst>
                                      </p:cBhvr>
                                      <p:tavLst>
                                        <p:tav tm="0">
                                          <p:val>
                                            <p:fltVal val="0"/>
                                          </p:val>
                                        </p:tav>
                                        <p:tav tm="100000">
                                          <p:val>
                                            <p:strVal val="#ppt_h"/>
                                          </p:val>
                                        </p:tav>
                                      </p:tavLst>
                                    </p:anim>
                                    <p:anim calcmode="lin" valueType="num">
                                      <p:cBhvr>
                                        <p:cTn id="20" dur="1250" fill="hold"/>
                                        <p:tgtEl>
                                          <p:spTgt spid="6"/>
                                        </p:tgtEl>
                                        <p:attrNameLst>
                                          <p:attrName>style.rotation</p:attrName>
                                        </p:attrNameLst>
                                      </p:cBhvr>
                                      <p:tavLst>
                                        <p:tav tm="0">
                                          <p:val>
                                            <p:fltVal val="360"/>
                                          </p:val>
                                        </p:tav>
                                        <p:tav tm="100000">
                                          <p:val>
                                            <p:fltVal val="0"/>
                                          </p:val>
                                        </p:tav>
                                      </p:tavLst>
                                    </p:anim>
                                    <p:animEffect transition="in" filter="fade">
                                      <p:cBhvr>
                                        <p:cTn id="21" dur="1250"/>
                                        <p:tgtEl>
                                          <p:spTgt spid="6"/>
                                        </p:tgtEl>
                                      </p:cBhvr>
                                    </p:animEffect>
                                  </p:childTnLst>
                                </p:cTn>
                              </p:par>
                              <p:par>
                                <p:cTn id="22" presetID="0" presetClass="path" presetSubtype="0" accel="50000" decel="50000" fill="hold" nodeType="withEffect">
                                  <p:stCondLst>
                                    <p:cond delay="0"/>
                                  </p:stCondLst>
                                  <p:childTnLst>
                                    <p:animMotion origin="layout" path="M -0.00382 -0.00771 L 0.07761 0.04939 " pathEditMode="relative" rAng="0" ptsTypes="AA">
                                      <p:cBhvr>
                                        <p:cTn id="23" dur="1250" spd="-100000" fill="hold"/>
                                        <p:tgtEl>
                                          <p:spTgt spid="6"/>
                                        </p:tgtEl>
                                        <p:attrNameLst>
                                          <p:attrName>ppt_x</p:attrName>
                                          <p:attrName>ppt_y</p:attrName>
                                        </p:attrNameLst>
                                      </p:cBhvr>
                                      <p:rCtr x="4062" y="2840"/>
                                    </p:animMotion>
                                  </p:childTnLst>
                                </p:cTn>
                              </p:par>
                            </p:childTnLst>
                          </p:cTn>
                        </p:par>
                        <p:par>
                          <p:cTn id="24" fill="hold">
                            <p:stCondLst>
                              <p:cond delay="4250"/>
                            </p:stCondLst>
                            <p:childTnLst>
                              <p:par>
                                <p:cTn id="25" presetID="53" presetClass="entr" presetSubtype="16"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1000" fill="hold"/>
                                        <p:tgtEl>
                                          <p:spTgt spid="9"/>
                                        </p:tgtEl>
                                        <p:attrNameLst>
                                          <p:attrName>ppt_w</p:attrName>
                                        </p:attrNameLst>
                                      </p:cBhvr>
                                      <p:tavLst>
                                        <p:tav tm="0">
                                          <p:val>
                                            <p:fltVal val="0"/>
                                          </p:val>
                                        </p:tav>
                                        <p:tav tm="100000">
                                          <p:val>
                                            <p:strVal val="#ppt_w"/>
                                          </p:val>
                                        </p:tav>
                                      </p:tavLst>
                                    </p:anim>
                                    <p:anim calcmode="lin" valueType="num">
                                      <p:cBhvr>
                                        <p:cTn id="28" dur="1000" fill="hold"/>
                                        <p:tgtEl>
                                          <p:spTgt spid="9"/>
                                        </p:tgtEl>
                                        <p:attrNameLst>
                                          <p:attrName>ppt_h</p:attrName>
                                        </p:attrNameLst>
                                      </p:cBhvr>
                                      <p:tavLst>
                                        <p:tav tm="0">
                                          <p:val>
                                            <p:fltVal val="0"/>
                                          </p:val>
                                        </p:tav>
                                        <p:tav tm="100000">
                                          <p:val>
                                            <p:strVal val="#ppt_h"/>
                                          </p:val>
                                        </p:tav>
                                      </p:tavLst>
                                    </p:anim>
                                    <p:animEffect transition="in" filter="fade">
                                      <p:cBhvr>
                                        <p:cTn id="2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9" name="图片 6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36827" y="2902527"/>
            <a:ext cx="2407173" cy="2407173"/>
          </a:xfrm>
          <a:prstGeom prst="rect">
            <a:avLst/>
          </a:prstGeom>
        </p:spPr>
      </p:pic>
      <p:grpSp>
        <p:nvGrpSpPr>
          <p:cNvPr id="2" name="组合 1"/>
          <p:cNvGrpSpPr/>
          <p:nvPr/>
        </p:nvGrpSpPr>
        <p:grpSpPr>
          <a:xfrm>
            <a:off x="57189" y="-192070"/>
            <a:ext cx="6980919" cy="4829826"/>
            <a:chOff x="276144" y="197709"/>
            <a:chExt cx="5216092" cy="3734828"/>
          </a:xfrm>
        </p:grpSpPr>
        <p:pic>
          <p:nvPicPr>
            <p:cNvPr id="68" name="图片 67"/>
            <p:cNvPicPr>
              <a:picLocks noChangeAspect="1"/>
            </p:cNvPicPr>
            <p:nvPr/>
          </p:nvPicPr>
          <p:blipFill rotWithShape="1">
            <a:blip r:embed="rId4">
              <a:extLst>
                <a:ext uri="{28A0092B-C50C-407E-A947-70E740481C1C}">
                  <a14:useLocalDpi xmlns:a14="http://schemas.microsoft.com/office/drawing/2010/main" val="0"/>
                </a:ext>
              </a:extLst>
            </a:blip>
            <a:srcRect t="19257" b="10230"/>
            <a:stretch>
              <a:fillRect/>
            </a:stretch>
          </p:blipFill>
          <p:spPr>
            <a:xfrm>
              <a:off x="480370" y="197709"/>
              <a:ext cx="5011866" cy="3534032"/>
            </a:xfrm>
            <a:prstGeom prst="rect">
              <a:avLst/>
            </a:prstGeom>
            <a:effectLst>
              <a:outerShdw blurRad="50800" dist="50800" dir="5400000" algn="t" rotWithShape="0">
                <a:prstClr val="black">
                  <a:alpha val="40000"/>
                </a:prstClr>
              </a:outerShdw>
            </a:effectLst>
          </p:spPr>
        </p:pic>
        <p:pic>
          <p:nvPicPr>
            <p:cNvPr id="70" name="图片 6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6144" y="370703"/>
              <a:ext cx="1293164" cy="3239762"/>
            </a:xfrm>
            <a:prstGeom prst="rect">
              <a:avLst/>
            </a:prstGeom>
          </p:spPr>
        </p:pic>
        <p:pic>
          <p:nvPicPr>
            <p:cNvPr id="71" name="图片 7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64459" y="1577488"/>
              <a:ext cx="940027" cy="2355049"/>
            </a:xfrm>
            <a:prstGeom prst="rect">
              <a:avLst/>
            </a:prstGeom>
          </p:spPr>
        </p:pic>
        <p:pic>
          <p:nvPicPr>
            <p:cNvPr id="72" name="图片 7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20254" y="2720778"/>
              <a:ext cx="990085" cy="990085"/>
            </a:xfrm>
            <a:prstGeom prst="rect">
              <a:avLst/>
            </a:prstGeom>
          </p:spPr>
        </p:pic>
      </p:grpSp>
      <p:sp>
        <p:nvSpPr>
          <p:cNvPr id="73" name="文本框 72"/>
          <p:cNvSpPr txBox="1"/>
          <p:nvPr/>
        </p:nvSpPr>
        <p:spPr>
          <a:xfrm>
            <a:off x="1209839" y="716054"/>
            <a:ext cx="4948941" cy="1446550"/>
          </a:xfrm>
          <a:prstGeom prst="rect">
            <a:avLst/>
          </a:prstGeom>
          <a:noFill/>
        </p:spPr>
        <p:txBody>
          <a:bodyPr wrap="square" rtlCol="0">
            <a:spAutoFit/>
          </a:bodyPr>
          <a:lstStyle/>
          <a:p>
            <a:pPr algn="ctr"/>
            <a:r>
              <a:rPr lang="en-US" altLang="zh-CN" sz="4400" dirty="0" err="1">
                <a:solidFill>
                  <a:srgbClr val="FF6600"/>
                </a:solidFill>
                <a:latin typeface="#9Slide05 SVNUT Triumph" panose="00000500000000000000" pitchFamily="2" charset="0"/>
              </a:rPr>
              <a:t>Luyện</a:t>
            </a:r>
            <a:r>
              <a:rPr lang="en-US" altLang="zh-CN" sz="4400" dirty="0">
                <a:solidFill>
                  <a:srgbClr val="FF6600"/>
                </a:solidFill>
                <a:latin typeface="#9Slide05 SVNUT Triumph" panose="00000500000000000000" pitchFamily="2" charset="0"/>
              </a:rPr>
              <a:t> </a:t>
            </a:r>
            <a:r>
              <a:rPr lang="en-US" altLang="zh-CN" sz="4400" dirty="0" err="1">
                <a:solidFill>
                  <a:srgbClr val="FF6600"/>
                </a:solidFill>
                <a:latin typeface="#9Slide05 SVNUT Triumph" panose="00000500000000000000" pitchFamily="2" charset="0"/>
              </a:rPr>
              <a:t>đọc</a:t>
            </a:r>
            <a:r>
              <a:rPr lang="en-US" altLang="zh-CN" sz="4400" dirty="0">
                <a:solidFill>
                  <a:srgbClr val="FF6600"/>
                </a:solidFill>
                <a:latin typeface="#9Slide05 SVNUT Triumph" panose="00000500000000000000" pitchFamily="2" charset="0"/>
              </a:rPr>
              <a:t> </a:t>
            </a:r>
            <a:r>
              <a:rPr lang="en-US" altLang="zh-CN" sz="4400" dirty="0" err="1">
                <a:solidFill>
                  <a:srgbClr val="FF6600"/>
                </a:solidFill>
                <a:latin typeface="#9Slide05 SVNUT Triumph" panose="00000500000000000000" pitchFamily="2" charset="0"/>
              </a:rPr>
              <a:t>từ</a:t>
            </a:r>
            <a:r>
              <a:rPr lang="en-US" altLang="zh-CN" sz="4400" dirty="0">
                <a:solidFill>
                  <a:srgbClr val="FF6600"/>
                </a:solidFill>
                <a:latin typeface="#9Slide05 SVNUT Triumph" panose="00000500000000000000" pitchFamily="2" charset="0"/>
              </a:rPr>
              <a:t>, </a:t>
            </a:r>
          </a:p>
          <a:p>
            <a:pPr algn="ctr"/>
            <a:r>
              <a:rPr lang="en-US" altLang="zh-CN" sz="4400" dirty="0" err="1">
                <a:solidFill>
                  <a:srgbClr val="FF6600"/>
                </a:solidFill>
                <a:latin typeface="#9Slide05 SVNUT Triumph" panose="00000500000000000000" pitchFamily="2" charset="0"/>
              </a:rPr>
              <a:t>câu</a:t>
            </a:r>
            <a:r>
              <a:rPr lang="en-US" altLang="zh-CN" sz="4400" dirty="0">
                <a:solidFill>
                  <a:srgbClr val="FF6600"/>
                </a:solidFill>
                <a:latin typeface="#9Slide05 SVNUT Triumph" panose="00000500000000000000" pitchFamily="2" charset="0"/>
              </a:rPr>
              <a:t> </a:t>
            </a:r>
            <a:r>
              <a:rPr lang="en-US" altLang="zh-CN" sz="4400" dirty="0" err="1">
                <a:solidFill>
                  <a:srgbClr val="FF6600"/>
                </a:solidFill>
                <a:latin typeface="#9Slide05 SVNUT Triumph" panose="00000500000000000000" pitchFamily="2" charset="0"/>
              </a:rPr>
              <a:t>khó</a:t>
            </a:r>
            <a:endParaRPr lang="zh-CN" altLang="en-US" sz="4400" dirty="0">
              <a:solidFill>
                <a:srgbClr val="FF6600"/>
              </a:solidFill>
              <a:latin typeface="#9Slide05 SVNUT Triumph" panose="00000500000000000000" pitchFamily="2" charset="0"/>
            </a:endParaRPr>
          </a:p>
        </p:txBody>
      </p:sp>
      <p:pic>
        <p:nvPicPr>
          <p:cNvPr id="11" name="图片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20323" y="2065332"/>
            <a:ext cx="1436041" cy="1283508"/>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73"/>
                                        </p:tgtEl>
                                        <p:attrNameLst>
                                          <p:attrName>style.visibility</p:attrName>
                                        </p:attrNameLst>
                                      </p:cBhvr>
                                      <p:to>
                                        <p:strVal val="visible"/>
                                      </p:to>
                                    </p:set>
                                    <p:animEffect transition="in" filter="wipe(left)">
                                      <p:cBhvr>
                                        <p:cTn id="13"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圆角矩形 12"/>
          <p:cNvSpPr/>
          <p:nvPr/>
        </p:nvSpPr>
        <p:spPr>
          <a:xfrm>
            <a:off x="4049634" y="1358290"/>
            <a:ext cx="5094366" cy="3759762"/>
          </a:xfrm>
          <a:prstGeom prst="roundRect">
            <a:avLst/>
          </a:prstGeom>
          <a:pattFill prst="pct40">
            <a:fgClr>
              <a:srgbClr val="FBB1C7"/>
            </a:fgClr>
            <a:bgClr>
              <a:schemeClr val="bg1"/>
            </a:bgClr>
          </a:pattFill>
          <a:ln w="76200">
            <a:solidFill>
              <a:srgbClr val="7E43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ea typeface="微软雅黑 Light" panose="020B0502040204020203" pitchFamily="34" charset="-122"/>
            </a:endParaRPr>
          </a:p>
        </p:txBody>
      </p:sp>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2926" y="1170206"/>
            <a:ext cx="3652506" cy="4011942"/>
          </a:xfrm>
          <a:prstGeom prst="rect">
            <a:avLst/>
          </a:prstGeom>
        </p:spPr>
      </p:pic>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2687" y="3432386"/>
            <a:ext cx="1599965" cy="1749762"/>
          </a:xfrm>
          <a:prstGeom prst="rect">
            <a:avLst/>
          </a:prstGeom>
        </p:spPr>
      </p:pic>
      <p:sp>
        <p:nvSpPr>
          <p:cNvPr id="8" name="Rectangle 7">
            <a:extLst>
              <a:ext uri="{FF2B5EF4-FFF2-40B4-BE49-F238E27FC236}">
                <a16:creationId xmlns:a16="http://schemas.microsoft.com/office/drawing/2014/main" id="{58ED0D50-15DD-4D42-8072-423D7C4FB049}"/>
              </a:ext>
            </a:extLst>
          </p:cNvPr>
          <p:cNvSpPr/>
          <p:nvPr/>
        </p:nvSpPr>
        <p:spPr>
          <a:xfrm>
            <a:off x="4198974" y="1951487"/>
            <a:ext cx="4811143" cy="2445093"/>
          </a:xfrm>
          <a:prstGeom prst="rect">
            <a:avLst/>
          </a:prstGeom>
          <a:solidFill>
            <a:schemeClr val="accent6">
              <a:lumMod val="40000"/>
              <a:lumOff val="60000"/>
            </a:schemeClr>
          </a:solidFill>
          <a:ln w="19050">
            <a:solidFill>
              <a:schemeClr val="accent6">
                <a:lumMod val="75000"/>
              </a:schemeClr>
            </a:solidFill>
            <a:prstDash val="dash"/>
          </a:ln>
          <a:effectLst>
            <a:outerShdw blurRad="50800" dist="38100" dir="2700000" algn="tl" rotWithShape="0">
              <a:prstClr val="black">
                <a:alpha val="40000"/>
              </a:prstClr>
            </a:outerShdw>
          </a:effectLst>
        </p:spPr>
        <p:txBody>
          <a:bodyPr wrap="square">
            <a:spAutoFit/>
          </a:bodyPr>
          <a:lstStyle/>
          <a:p>
            <a:pPr algn="just">
              <a:lnSpc>
                <a:spcPct val="130000"/>
              </a:lnSpc>
            </a:pPr>
            <a:r>
              <a:rPr lang="vi-VN" altLang="en-US" sz="2100" i="1" dirty="0">
                <a:latin typeface="Times" panose="020B0500000000000000" pitchFamily="34" charset="0"/>
                <a:ea typeface="Times" panose="020B0500000000000000" pitchFamily="34" charset="0"/>
                <a:cs typeface="Times" panose="020B0500000000000000" pitchFamily="34" charset="0"/>
              </a:rPr>
              <a:t> </a:t>
            </a:r>
            <a:r>
              <a:rPr lang="vi-VN" sz="2400" i="1" dirty="0">
                <a:latin typeface="Times" panose="020B0500000000000000" pitchFamily="34" charset="0"/>
                <a:ea typeface="Times" panose="020B0500000000000000" pitchFamily="34" charset="0"/>
                <a:cs typeface="Times" panose="020B0500000000000000" pitchFamily="34" charset="0"/>
              </a:rPr>
              <a:t>Gần như đêm nào tôi cũng nghe thấy tiếng rao ấy: “Bánh… giò…ò…ò…!” Tiếng rao đều đều, khàn khàn kéo dài trong đêm khuya tĩnh mịch, nghe buồn não ruột.</a:t>
            </a:r>
            <a:endParaRPr lang="en-US" altLang="en-US" sz="2100" i="1" dirty="0">
              <a:latin typeface="Times" panose="020B0500000000000000" pitchFamily="34" charset="0"/>
              <a:ea typeface="Times" panose="020B0500000000000000" pitchFamily="34" charset="0"/>
              <a:cs typeface="Times" panose="020B0500000000000000" pitchFamily="34" charset="0"/>
            </a:endParaRPr>
          </a:p>
        </p:txBody>
      </p:sp>
      <p:sp>
        <p:nvSpPr>
          <p:cNvPr id="10" name="Line 24"/>
          <p:cNvSpPr>
            <a:spLocks noChangeShapeType="1"/>
          </p:cNvSpPr>
          <p:nvPr/>
        </p:nvSpPr>
        <p:spPr bwMode="auto">
          <a:xfrm flipH="1">
            <a:off x="7923058" y="3026064"/>
            <a:ext cx="132756" cy="369332"/>
          </a:xfrm>
          <a:prstGeom prst="line">
            <a:avLst/>
          </a:prstGeom>
          <a:ln w="38100">
            <a:solidFill>
              <a:srgbClr val="D4251F"/>
            </a:solidFill>
            <a:headEnd/>
            <a:tailEnd/>
          </a:ln>
        </p:spPr>
        <p:style>
          <a:lnRef idx="3">
            <a:schemeClr val="accent5"/>
          </a:lnRef>
          <a:fillRef idx="0">
            <a:schemeClr val="accent5"/>
          </a:fillRef>
          <a:effectRef idx="2">
            <a:schemeClr val="accent5"/>
          </a:effectRef>
          <a:fontRef idx="minor">
            <a:schemeClr val="tx1"/>
          </a:fontRef>
        </p:style>
        <p:txBody>
          <a:bodyPr/>
          <a:lstStyle/>
          <a:p>
            <a:pPr>
              <a:defRPr/>
            </a:pPr>
            <a:endParaRPr lang="en-US" sz="1013" b="1"/>
          </a:p>
        </p:txBody>
      </p:sp>
      <p:sp>
        <p:nvSpPr>
          <p:cNvPr id="12" name="Line 24"/>
          <p:cNvSpPr>
            <a:spLocks noChangeShapeType="1"/>
          </p:cNvSpPr>
          <p:nvPr/>
        </p:nvSpPr>
        <p:spPr bwMode="auto">
          <a:xfrm flipH="1">
            <a:off x="4082660" y="2183219"/>
            <a:ext cx="92391" cy="364090"/>
          </a:xfrm>
          <a:prstGeom prst="line">
            <a:avLst/>
          </a:prstGeom>
          <a:ln w="38100">
            <a:solidFill>
              <a:srgbClr val="D4251F"/>
            </a:solidFill>
            <a:headEnd/>
            <a:tailEnd/>
          </a:ln>
        </p:spPr>
        <p:style>
          <a:lnRef idx="3">
            <a:schemeClr val="accent5"/>
          </a:lnRef>
          <a:fillRef idx="0">
            <a:schemeClr val="accent5"/>
          </a:fillRef>
          <a:effectRef idx="2">
            <a:schemeClr val="accent5"/>
          </a:effectRef>
          <a:fontRef idx="minor">
            <a:schemeClr val="tx1"/>
          </a:fontRef>
        </p:style>
        <p:txBody>
          <a:bodyPr/>
          <a:lstStyle/>
          <a:p>
            <a:pPr>
              <a:defRPr/>
            </a:pPr>
            <a:endParaRPr lang="en-US" sz="1013" b="1"/>
          </a:p>
        </p:txBody>
      </p:sp>
      <p:sp>
        <p:nvSpPr>
          <p:cNvPr id="14" name="Rectangle 13">
            <a:extLst>
              <a:ext uri="{FF2B5EF4-FFF2-40B4-BE49-F238E27FC236}">
                <a16:creationId xmlns:a16="http://schemas.microsoft.com/office/drawing/2014/main" id="{58ED0D50-15DD-4D42-8072-423D7C4FB049}"/>
              </a:ext>
            </a:extLst>
          </p:cNvPr>
          <p:cNvSpPr/>
          <p:nvPr/>
        </p:nvSpPr>
        <p:spPr>
          <a:xfrm>
            <a:off x="1137278" y="4396580"/>
            <a:ext cx="1801922" cy="415498"/>
          </a:xfrm>
          <a:prstGeom prst="rect">
            <a:avLst/>
          </a:prstGeom>
          <a:solidFill>
            <a:srgbClr val="FFFF00"/>
          </a:solidFill>
          <a:ln w="19050">
            <a:solidFill>
              <a:schemeClr val="accent6">
                <a:lumMod val="75000"/>
              </a:schemeClr>
            </a:solidFill>
            <a:prstDash val="dash"/>
          </a:ln>
          <a:effectLst>
            <a:outerShdw blurRad="50800" dist="38100" dir="2700000" algn="tl" rotWithShape="0">
              <a:prstClr val="black">
                <a:alpha val="40000"/>
              </a:prstClr>
            </a:outerShdw>
          </a:effectLst>
        </p:spPr>
        <p:txBody>
          <a:bodyPr wrap="square">
            <a:spAutoFit/>
          </a:bodyPr>
          <a:lstStyle/>
          <a:p>
            <a:pPr algn="ctr">
              <a:spcBef>
                <a:spcPct val="0"/>
              </a:spcBef>
            </a:pPr>
            <a:r>
              <a:rPr lang="vi-VN" altLang="en-US" sz="2100" i="1" dirty="0">
                <a:latin typeface="Times" panose="020B0500000000000000" pitchFamily="34" charset="0"/>
                <a:ea typeface="Times" panose="020B0500000000000000" pitchFamily="34" charset="0"/>
                <a:cs typeface="Times" panose="020B0500000000000000" pitchFamily="34" charset="0"/>
              </a:rPr>
              <a:t>buồn não ruột</a:t>
            </a:r>
            <a:endParaRPr lang="en-US" altLang="en-US" sz="2100" i="1" dirty="0">
              <a:latin typeface="Times" panose="020B0500000000000000" pitchFamily="34" charset="0"/>
              <a:ea typeface="Times" panose="020B0500000000000000" pitchFamily="34" charset="0"/>
              <a:cs typeface="Times" panose="020B0500000000000000" pitchFamily="34" charset="0"/>
            </a:endParaRPr>
          </a:p>
        </p:txBody>
      </p:sp>
      <p:grpSp>
        <p:nvGrpSpPr>
          <p:cNvPr id="7" name="Group 6"/>
          <p:cNvGrpSpPr/>
          <p:nvPr/>
        </p:nvGrpSpPr>
        <p:grpSpPr>
          <a:xfrm>
            <a:off x="5295711" y="24721"/>
            <a:ext cx="3050033" cy="983245"/>
            <a:chOff x="4749378" y="-35170"/>
            <a:chExt cx="4066711" cy="1310993"/>
          </a:xfrm>
        </p:grpSpPr>
        <p:pic>
          <p:nvPicPr>
            <p:cNvPr id="15" name="图片 8"/>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4749378" y="-35170"/>
              <a:ext cx="4066711" cy="1310993"/>
            </a:xfrm>
            <a:prstGeom prst="rect">
              <a:avLst/>
            </a:prstGeom>
          </p:spPr>
        </p:pic>
        <p:sp>
          <p:nvSpPr>
            <p:cNvPr id="5" name="TextBox 4"/>
            <p:cNvSpPr txBox="1"/>
            <p:nvPr/>
          </p:nvSpPr>
          <p:spPr>
            <a:xfrm>
              <a:off x="5124813" y="431929"/>
              <a:ext cx="3178648" cy="615553"/>
            </a:xfrm>
            <a:prstGeom prst="rect">
              <a:avLst/>
            </a:prstGeom>
            <a:noFill/>
          </p:spPr>
          <p:txBody>
            <a:bodyPr wrap="none" rtlCol="0">
              <a:spAutoFit/>
            </a:bodyPr>
            <a:lstStyle/>
            <a:p>
              <a:r>
                <a:rPr lang="en-US" sz="2400" b="1" dirty="0" err="1">
                  <a:latin typeface="Tahoma" panose="020B0604030504040204" pitchFamily="34" charset="0"/>
                  <a:ea typeface="Tahoma" panose="020B0604030504040204" pitchFamily="34" charset="0"/>
                  <a:cs typeface="Tahoma" panose="020B0604030504040204" pitchFamily="34" charset="0"/>
                </a:rPr>
                <a:t>Luyện</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đọc</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câu</a:t>
              </a:r>
              <a:endParaRPr lang="en-US" sz="2400" b="1" dirty="0">
                <a:latin typeface="Tahoma" panose="020B0604030504040204" pitchFamily="34" charset="0"/>
                <a:ea typeface="Tahoma" panose="020B0604030504040204" pitchFamily="34" charset="0"/>
                <a:cs typeface="Tahoma" panose="020B0604030504040204" pitchFamily="34" charset="0"/>
              </a:endParaRPr>
            </a:p>
          </p:txBody>
        </p:sp>
      </p:grpSp>
      <p:grpSp>
        <p:nvGrpSpPr>
          <p:cNvPr id="17" name="Group 16"/>
          <p:cNvGrpSpPr/>
          <p:nvPr/>
        </p:nvGrpSpPr>
        <p:grpSpPr>
          <a:xfrm>
            <a:off x="579874" y="0"/>
            <a:ext cx="3050033" cy="1162315"/>
            <a:chOff x="3604552" y="-56141"/>
            <a:chExt cx="4066711" cy="1549753"/>
          </a:xfrm>
        </p:grpSpPr>
        <p:pic>
          <p:nvPicPr>
            <p:cNvPr id="18" name="图片 8"/>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3604552" y="-56141"/>
              <a:ext cx="4066711" cy="1549753"/>
            </a:xfrm>
            <a:prstGeom prst="rect">
              <a:avLst/>
            </a:prstGeom>
          </p:spPr>
        </p:pic>
        <p:sp>
          <p:nvSpPr>
            <p:cNvPr id="19" name="TextBox 18"/>
            <p:cNvSpPr txBox="1"/>
            <p:nvPr/>
          </p:nvSpPr>
          <p:spPr>
            <a:xfrm>
              <a:off x="4064680" y="532482"/>
              <a:ext cx="2917894" cy="615553"/>
            </a:xfrm>
            <a:prstGeom prst="rect">
              <a:avLst/>
            </a:prstGeom>
            <a:noFill/>
          </p:spPr>
          <p:txBody>
            <a:bodyPr wrap="none" rtlCol="0">
              <a:spAutoFit/>
            </a:bodyPr>
            <a:lstStyle/>
            <a:p>
              <a:r>
                <a:rPr lang="en-US" sz="2400" b="1" dirty="0" err="1">
                  <a:latin typeface="Tahoma" panose="020B0604030504040204" pitchFamily="34" charset="0"/>
                  <a:ea typeface="Tahoma" panose="020B0604030504040204" pitchFamily="34" charset="0"/>
                  <a:cs typeface="Tahoma" panose="020B0604030504040204" pitchFamily="34" charset="0"/>
                </a:rPr>
                <a:t>Luyện</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đọc</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từ</a:t>
              </a:r>
              <a:endParaRPr lang="en-US" sz="2400" b="1" dirty="0">
                <a:latin typeface="Tahoma" panose="020B0604030504040204" pitchFamily="34" charset="0"/>
                <a:ea typeface="Tahoma" panose="020B0604030504040204" pitchFamily="34" charset="0"/>
                <a:cs typeface="Tahoma" panose="020B0604030504040204" pitchFamily="34" charset="0"/>
              </a:endParaRPr>
            </a:p>
          </p:txBody>
        </p:sp>
      </p:grpSp>
      <p:sp>
        <p:nvSpPr>
          <p:cNvPr id="20" name="Rectangle 19">
            <a:extLst>
              <a:ext uri="{FF2B5EF4-FFF2-40B4-BE49-F238E27FC236}">
                <a16:creationId xmlns:a16="http://schemas.microsoft.com/office/drawing/2014/main" id="{58ED0D50-15DD-4D42-8072-423D7C4FB049}"/>
              </a:ext>
            </a:extLst>
          </p:cNvPr>
          <p:cNvSpPr/>
          <p:nvPr/>
        </p:nvSpPr>
        <p:spPr>
          <a:xfrm>
            <a:off x="1168740" y="2732874"/>
            <a:ext cx="1700879" cy="415498"/>
          </a:xfrm>
          <a:prstGeom prst="rect">
            <a:avLst/>
          </a:prstGeom>
          <a:solidFill>
            <a:srgbClr val="FFFF00"/>
          </a:solidFill>
          <a:ln w="19050">
            <a:solidFill>
              <a:schemeClr val="accent6">
                <a:lumMod val="75000"/>
              </a:schemeClr>
            </a:solidFill>
            <a:prstDash val="dash"/>
          </a:ln>
          <a:effectLst>
            <a:outerShdw blurRad="50800" dist="38100" dir="2700000" algn="tl" rotWithShape="0">
              <a:prstClr val="black">
                <a:alpha val="40000"/>
              </a:prstClr>
            </a:outerShdw>
          </a:effectLst>
        </p:spPr>
        <p:txBody>
          <a:bodyPr wrap="square">
            <a:spAutoFit/>
          </a:bodyPr>
          <a:lstStyle/>
          <a:p>
            <a:pPr algn="ctr">
              <a:spcBef>
                <a:spcPct val="0"/>
              </a:spcBef>
            </a:pPr>
            <a:r>
              <a:rPr lang="vi-VN" altLang="en-US" sz="2100" i="1" dirty="0">
                <a:latin typeface="Times" panose="020B0500000000000000" pitchFamily="34" charset="0"/>
                <a:ea typeface="Times" panose="020B0500000000000000" pitchFamily="34" charset="0"/>
                <a:cs typeface="Times" panose="020B0500000000000000" pitchFamily="34" charset="0"/>
              </a:rPr>
              <a:t>lom khom</a:t>
            </a:r>
            <a:endParaRPr lang="en-US" altLang="en-US" sz="2100" i="1" dirty="0">
              <a:latin typeface="Times" panose="020B0500000000000000" pitchFamily="34" charset="0"/>
              <a:ea typeface="Times" panose="020B0500000000000000" pitchFamily="34" charset="0"/>
              <a:cs typeface="Times" panose="020B0500000000000000" pitchFamily="34" charset="0"/>
            </a:endParaRPr>
          </a:p>
        </p:txBody>
      </p:sp>
      <p:sp>
        <p:nvSpPr>
          <p:cNvPr id="21" name="Rectangle 20">
            <a:extLst>
              <a:ext uri="{FF2B5EF4-FFF2-40B4-BE49-F238E27FC236}">
                <a16:creationId xmlns:a16="http://schemas.microsoft.com/office/drawing/2014/main" id="{58ED0D50-15DD-4D42-8072-423D7C4FB049}"/>
              </a:ext>
            </a:extLst>
          </p:cNvPr>
          <p:cNvSpPr/>
          <p:nvPr/>
        </p:nvSpPr>
        <p:spPr>
          <a:xfrm>
            <a:off x="1168740" y="3231994"/>
            <a:ext cx="1718298" cy="415498"/>
          </a:xfrm>
          <a:prstGeom prst="rect">
            <a:avLst/>
          </a:prstGeom>
          <a:solidFill>
            <a:srgbClr val="FFFF00"/>
          </a:solidFill>
          <a:ln w="19050">
            <a:solidFill>
              <a:schemeClr val="accent6">
                <a:lumMod val="75000"/>
              </a:schemeClr>
            </a:solidFill>
            <a:prstDash val="dash"/>
          </a:ln>
          <a:effectLst>
            <a:outerShdw blurRad="50800" dist="38100" dir="2700000" algn="tl" rotWithShape="0">
              <a:prstClr val="black">
                <a:alpha val="40000"/>
              </a:prstClr>
            </a:outerShdw>
          </a:effectLst>
        </p:spPr>
        <p:txBody>
          <a:bodyPr wrap="square">
            <a:spAutoFit/>
          </a:bodyPr>
          <a:lstStyle/>
          <a:p>
            <a:pPr algn="ctr"/>
            <a:r>
              <a:rPr lang="vi-VN" sz="2100" i="1" dirty="0">
                <a:latin typeface="Times" panose="020B0500000000000000" pitchFamily="34" charset="0"/>
                <a:ea typeface="Times" panose="020B0500000000000000" pitchFamily="34" charset="0"/>
                <a:cs typeface="Times" panose="020B0500000000000000" pitchFamily="34" charset="0"/>
              </a:rPr>
              <a:t>té quỵ</a:t>
            </a:r>
          </a:p>
        </p:txBody>
      </p:sp>
      <p:sp>
        <p:nvSpPr>
          <p:cNvPr id="22" name="Rectangle 21">
            <a:extLst>
              <a:ext uri="{FF2B5EF4-FFF2-40B4-BE49-F238E27FC236}">
                <a16:creationId xmlns:a16="http://schemas.microsoft.com/office/drawing/2014/main" id="{58ED0D50-15DD-4D42-8072-423D7C4FB049}"/>
              </a:ext>
            </a:extLst>
          </p:cNvPr>
          <p:cNvSpPr/>
          <p:nvPr/>
        </p:nvSpPr>
        <p:spPr>
          <a:xfrm>
            <a:off x="1168740" y="3791573"/>
            <a:ext cx="1718298" cy="415498"/>
          </a:xfrm>
          <a:prstGeom prst="rect">
            <a:avLst/>
          </a:prstGeom>
          <a:solidFill>
            <a:srgbClr val="FFFF00"/>
          </a:solidFill>
          <a:ln w="19050">
            <a:solidFill>
              <a:schemeClr val="accent6">
                <a:lumMod val="75000"/>
              </a:schemeClr>
            </a:solidFill>
            <a:prstDash val="dash"/>
          </a:ln>
          <a:effectLst>
            <a:outerShdw blurRad="50800" dist="38100" dir="2700000" algn="tl" rotWithShape="0">
              <a:prstClr val="black">
                <a:alpha val="40000"/>
              </a:prstClr>
            </a:outerShdw>
          </a:effectLst>
        </p:spPr>
        <p:txBody>
          <a:bodyPr wrap="square">
            <a:spAutoFit/>
          </a:bodyPr>
          <a:lstStyle/>
          <a:p>
            <a:pPr algn="ctr"/>
            <a:r>
              <a:rPr lang="vi-VN" sz="2100" i="1" dirty="0">
                <a:latin typeface="Times" panose="020B0500000000000000" pitchFamily="34" charset="0"/>
                <a:ea typeface="Times" panose="020B0500000000000000" pitchFamily="34" charset="0"/>
                <a:cs typeface="Times" panose="020B0500000000000000" pitchFamily="34" charset="0"/>
              </a:rPr>
              <a:t>lăn lóc</a:t>
            </a:r>
          </a:p>
        </p:txBody>
      </p:sp>
    </p:spTree>
    <p:extLst>
      <p:ext uri="{BB962C8B-B14F-4D97-AF65-F5344CB8AC3E}">
        <p14:creationId xmlns:p14="http://schemas.microsoft.com/office/powerpoint/2010/main" val="35340619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par>
                                <p:cTn id="8" presetID="26"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80">
                                          <p:stCondLst>
                                            <p:cond delay="0"/>
                                          </p:stCondLst>
                                        </p:cTn>
                                        <p:tgtEl>
                                          <p:spTgt spid="6"/>
                                        </p:tgtEl>
                                      </p:cBhvr>
                                    </p:animEffect>
                                    <p:anim calcmode="lin" valueType="num">
                                      <p:cBhvr>
                                        <p:cTn id="11"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6" dur="26">
                                          <p:stCondLst>
                                            <p:cond delay="650"/>
                                          </p:stCondLst>
                                        </p:cTn>
                                        <p:tgtEl>
                                          <p:spTgt spid="6"/>
                                        </p:tgtEl>
                                      </p:cBhvr>
                                      <p:to x="100000" y="60000"/>
                                    </p:animScale>
                                    <p:animScale>
                                      <p:cBhvr>
                                        <p:cTn id="17" dur="166" decel="50000">
                                          <p:stCondLst>
                                            <p:cond delay="676"/>
                                          </p:stCondLst>
                                        </p:cTn>
                                        <p:tgtEl>
                                          <p:spTgt spid="6"/>
                                        </p:tgtEl>
                                      </p:cBhvr>
                                      <p:to x="100000" y="100000"/>
                                    </p:animScale>
                                    <p:animScale>
                                      <p:cBhvr>
                                        <p:cTn id="18" dur="26">
                                          <p:stCondLst>
                                            <p:cond delay="1312"/>
                                          </p:stCondLst>
                                        </p:cTn>
                                        <p:tgtEl>
                                          <p:spTgt spid="6"/>
                                        </p:tgtEl>
                                      </p:cBhvr>
                                      <p:to x="100000" y="80000"/>
                                    </p:animScale>
                                    <p:animScale>
                                      <p:cBhvr>
                                        <p:cTn id="19" dur="166" decel="50000">
                                          <p:stCondLst>
                                            <p:cond delay="1338"/>
                                          </p:stCondLst>
                                        </p:cTn>
                                        <p:tgtEl>
                                          <p:spTgt spid="6"/>
                                        </p:tgtEl>
                                      </p:cBhvr>
                                      <p:to x="100000" y="100000"/>
                                    </p:animScale>
                                    <p:animScale>
                                      <p:cBhvr>
                                        <p:cTn id="20" dur="26">
                                          <p:stCondLst>
                                            <p:cond delay="1642"/>
                                          </p:stCondLst>
                                        </p:cTn>
                                        <p:tgtEl>
                                          <p:spTgt spid="6"/>
                                        </p:tgtEl>
                                      </p:cBhvr>
                                      <p:to x="100000" y="90000"/>
                                    </p:animScale>
                                    <p:animScale>
                                      <p:cBhvr>
                                        <p:cTn id="21" dur="166" decel="50000">
                                          <p:stCondLst>
                                            <p:cond delay="1668"/>
                                          </p:stCondLst>
                                        </p:cTn>
                                        <p:tgtEl>
                                          <p:spTgt spid="6"/>
                                        </p:tgtEl>
                                      </p:cBhvr>
                                      <p:to x="100000" y="100000"/>
                                    </p:animScale>
                                    <p:animScale>
                                      <p:cBhvr>
                                        <p:cTn id="22" dur="26">
                                          <p:stCondLst>
                                            <p:cond delay="1808"/>
                                          </p:stCondLst>
                                        </p:cTn>
                                        <p:tgtEl>
                                          <p:spTgt spid="6"/>
                                        </p:tgtEl>
                                      </p:cBhvr>
                                      <p:to x="100000" y="95000"/>
                                    </p:animScale>
                                    <p:animScale>
                                      <p:cBhvr>
                                        <p:cTn id="23" dur="166" decel="50000">
                                          <p:stCondLst>
                                            <p:cond delay="1834"/>
                                          </p:stCondLst>
                                        </p:cTn>
                                        <p:tgtEl>
                                          <p:spTgt spid="6"/>
                                        </p:tgtEl>
                                      </p:cBhvr>
                                      <p:to x="100000" y="100000"/>
                                    </p:animScale>
                                  </p:childTnLst>
                                </p:cTn>
                              </p:par>
                              <p:par>
                                <p:cTn id="24" presetID="6" presetClass="entr" presetSubtype="16" fill="hold"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circle(in)">
                                      <p:cBhvr>
                                        <p:cTn id="26" dur="2000"/>
                                        <p:tgtEl>
                                          <p:spTgt spid="4"/>
                                        </p:tgtEl>
                                      </p:cBhvr>
                                    </p:animEffect>
                                  </p:childTnLst>
                                </p:cTn>
                              </p:par>
                              <p:par>
                                <p:cTn id="27" presetID="6" presetClass="entr" presetSubtype="16"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circle(in)">
                                      <p:cBhvr>
                                        <p:cTn id="29" dur="2000"/>
                                        <p:tgtEl>
                                          <p:spTgt spid="7"/>
                                        </p:tgtEl>
                                      </p:cBhvr>
                                    </p:animEffect>
                                  </p:childTnLst>
                                </p:cTn>
                              </p:par>
                              <p:par>
                                <p:cTn id="30" presetID="6" presetClass="entr" presetSubtype="16"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circle(in)">
                                      <p:cBhvr>
                                        <p:cTn id="32" dur="20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anim calcmode="lin" valueType="num">
                                      <p:cBhvr additive="base">
                                        <p:cTn id="41" dur="500" fill="hold"/>
                                        <p:tgtEl>
                                          <p:spTgt spid="20"/>
                                        </p:tgtEl>
                                        <p:attrNameLst>
                                          <p:attrName>ppt_x</p:attrName>
                                        </p:attrNameLst>
                                      </p:cBhvr>
                                      <p:tavLst>
                                        <p:tav tm="0">
                                          <p:val>
                                            <p:strVal val="#ppt_x"/>
                                          </p:val>
                                        </p:tav>
                                        <p:tav tm="100000">
                                          <p:val>
                                            <p:strVal val="#ppt_x"/>
                                          </p:val>
                                        </p:tav>
                                      </p:tavLst>
                                    </p:anim>
                                    <p:anim calcmode="lin" valueType="num">
                                      <p:cBhvr additive="base">
                                        <p:cTn id="42" dur="500" fill="hold"/>
                                        <p:tgtEl>
                                          <p:spTgt spid="20"/>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21"/>
                                        </p:tgtEl>
                                        <p:attrNameLst>
                                          <p:attrName>style.visibility</p:attrName>
                                        </p:attrNameLst>
                                      </p:cBhvr>
                                      <p:to>
                                        <p:strVal val="visible"/>
                                      </p:to>
                                    </p:set>
                                    <p:anim calcmode="lin" valueType="num">
                                      <p:cBhvr additive="base">
                                        <p:cTn id="45" dur="500" fill="hold"/>
                                        <p:tgtEl>
                                          <p:spTgt spid="21"/>
                                        </p:tgtEl>
                                        <p:attrNameLst>
                                          <p:attrName>ppt_x</p:attrName>
                                        </p:attrNameLst>
                                      </p:cBhvr>
                                      <p:tavLst>
                                        <p:tav tm="0">
                                          <p:val>
                                            <p:strVal val="#ppt_x"/>
                                          </p:val>
                                        </p:tav>
                                        <p:tav tm="100000">
                                          <p:val>
                                            <p:strVal val="#ppt_x"/>
                                          </p:val>
                                        </p:tav>
                                      </p:tavLst>
                                    </p:anim>
                                    <p:anim calcmode="lin" valueType="num">
                                      <p:cBhvr additive="base">
                                        <p:cTn id="46" dur="500" fill="hold"/>
                                        <p:tgtEl>
                                          <p:spTgt spid="21"/>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22"/>
                                        </p:tgtEl>
                                        <p:attrNameLst>
                                          <p:attrName>style.visibility</p:attrName>
                                        </p:attrNameLst>
                                      </p:cBhvr>
                                      <p:to>
                                        <p:strVal val="visible"/>
                                      </p:to>
                                    </p:set>
                                    <p:anim calcmode="lin" valueType="num">
                                      <p:cBhvr additive="base">
                                        <p:cTn id="49" dur="500" fill="hold"/>
                                        <p:tgtEl>
                                          <p:spTgt spid="22"/>
                                        </p:tgtEl>
                                        <p:attrNameLst>
                                          <p:attrName>ppt_x</p:attrName>
                                        </p:attrNameLst>
                                      </p:cBhvr>
                                      <p:tavLst>
                                        <p:tav tm="0">
                                          <p:val>
                                            <p:strVal val="#ppt_x"/>
                                          </p:val>
                                        </p:tav>
                                        <p:tav tm="100000">
                                          <p:val>
                                            <p:strVal val="#ppt_x"/>
                                          </p:val>
                                        </p:tav>
                                      </p:tavLst>
                                    </p:anim>
                                    <p:anim calcmode="lin" valueType="num">
                                      <p:cBhvr additive="base">
                                        <p:cTn id="5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8"/>
                                        </p:tgtEl>
                                        <p:attrNameLst>
                                          <p:attrName>style.visibility</p:attrName>
                                        </p:attrNameLst>
                                      </p:cBhvr>
                                      <p:to>
                                        <p:strVal val="visible"/>
                                      </p:to>
                                    </p:set>
                                    <p:anim calcmode="lin" valueType="num">
                                      <p:cBhvr additive="base">
                                        <p:cTn id="55" dur="500" fill="hold"/>
                                        <p:tgtEl>
                                          <p:spTgt spid="8"/>
                                        </p:tgtEl>
                                        <p:attrNameLst>
                                          <p:attrName>ppt_x</p:attrName>
                                        </p:attrNameLst>
                                      </p:cBhvr>
                                      <p:tavLst>
                                        <p:tav tm="0">
                                          <p:val>
                                            <p:strVal val="#ppt_x"/>
                                          </p:val>
                                        </p:tav>
                                        <p:tav tm="100000">
                                          <p:val>
                                            <p:strVal val="#ppt_x"/>
                                          </p:val>
                                        </p:tav>
                                      </p:tavLst>
                                    </p:anim>
                                    <p:anim calcmode="lin" valueType="num">
                                      <p:cBhvr additive="base">
                                        <p:cTn id="5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14" presetClass="entr" presetSubtype="10" fill="hold" grpId="0" nodeType="click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randombar(horizontal)">
                                      <p:cBhvr>
                                        <p:cTn id="61" dur="500"/>
                                        <p:tgtEl>
                                          <p:spTgt spid="12"/>
                                        </p:tgtEl>
                                      </p:cBhvr>
                                    </p:animEffect>
                                  </p:childTnLst>
                                </p:cTn>
                              </p:par>
                            </p:childTnLst>
                          </p:cTn>
                        </p:par>
                      </p:childTnLst>
                    </p:cTn>
                  </p:par>
                  <p:par>
                    <p:cTn id="62" fill="hold">
                      <p:stCondLst>
                        <p:cond delay="indefinite"/>
                      </p:stCondLst>
                      <p:childTnLst>
                        <p:par>
                          <p:cTn id="63" fill="hold">
                            <p:stCondLst>
                              <p:cond delay="0"/>
                            </p:stCondLst>
                            <p:childTnLst>
                              <p:par>
                                <p:cTn id="64" presetID="14" presetClass="entr" presetSubtype="10" fill="hold" grpId="0" nodeType="clickEffect">
                                  <p:stCondLst>
                                    <p:cond delay="0"/>
                                  </p:stCondLst>
                                  <p:childTnLst>
                                    <p:set>
                                      <p:cBhvr>
                                        <p:cTn id="65" dur="1" fill="hold">
                                          <p:stCondLst>
                                            <p:cond delay="0"/>
                                          </p:stCondLst>
                                        </p:cTn>
                                        <p:tgtEl>
                                          <p:spTgt spid="10"/>
                                        </p:tgtEl>
                                        <p:attrNameLst>
                                          <p:attrName>style.visibility</p:attrName>
                                        </p:attrNameLst>
                                      </p:cBhvr>
                                      <p:to>
                                        <p:strVal val="visible"/>
                                      </p:to>
                                    </p:set>
                                    <p:animEffect transition="in" filter="randombar(horizontal)">
                                      <p:cBhvr>
                                        <p:cTn id="6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8" grpId="0" animBg="1"/>
      <p:bldP spid="10" grpId="0" animBg="1"/>
      <p:bldP spid="12" grpId="0" animBg="1"/>
      <p:bldP spid="14" grpId="0" animBg="1"/>
      <p:bldP spid="20" grpId="0" animBg="1"/>
      <p:bldP spid="21" grpId="0" animBg="1"/>
      <p:bldP spid="2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图片 6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36827" y="2902527"/>
            <a:ext cx="2407173" cy="2407173"/>
          </a:xfrm>
          <a:prstGeom prst="rect">
            <a:avLst/>
          </a:prstGeom>
        </p:spPr>
      </p:pic>
      <p:grpSp>
        <p:nvGrpSpPr>
          <p:cNvPr id="2" name="组合 1"/>
          <p:cNvGrpSpPr/>
          <p:nvPr/>
        </p:nvGrpSpPr>
        <p:grpSpPr>
          <a:xfrm>
            <a:off x="0" y="-164361"/>
            <a:ext cx="7211291" cy="4829826"/>
            <a:chOff x="276144" y="197709"/>
            <a:chExt cx="5216092" cy="3734828"/>
          </a:xfrm>
        </p:grpSpPr>
        <p:pic>
          <p:nvPicPr>
            <p:cNvPr id="68" name="图片 67"/>
            <p:cNvPicPr>
              <a:picLocks noChangeAspect="1"/>
            </p:cNvPicPr>
            <p:nvPr/>
          </p:nvPicPr>
          <p:blipFill rotWithShape="1">
            <a:blip r:embed="rId4">
              <a:extLst>
                <a:ext uri="{28A0092B-C50C-407E-A947-70E740481C1C}">
                  <a14:useLocalDpi xmlns:a14="http://schemas.microsoft.com/office/drawing/2010/main" val="0"/>
                </a:ext>
              </a:extLst>
            </a:blip>
            <a:srcRect t="19257" b="10230"/>
            <a:stretch>
              <a:fillRect/>
            </a:stretch>
          </p:blipFill>
          <p:spPr>
            <a:xfrm>
              <a:off x="480370" y="197709"/>
              <a:ext cx="5011866" cy="3534032"/>
            </a:xfrm>
            <a:prstGeom prst="rect">
              <a:avLst/>
            </a:prstGeom>
            <a:effectLst>
              <a:outerShdw blurRad="50800" dist="50800" dir="5400000" algn="t" rotWithShape="0">
                <a:prstClr val="black">
                  <a:alpha val="40000"/>
                </a:prstClr>
              </a:outerShdw>
            </a:effectLst>
          </p:spPr>
        </p:pic>
        <p:pic>
          <p:nvPicPr>
            <p:cNvPr id="70" name="图片 6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6144" y="370703"/>
              <a:ext cx="1293164" cy="3239762"/>
            </a:xfrm>
            <a:prstGeom prst="rect">
              <a:avLst/>
            </a:prstGeom>
          </p:spPr>
        </p:pic>
        <p:pic>
          <p:nvPicPr>
            <p:cNvPr id="71" name="图片 7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64459" y="1577488"/>
              <a:ext cx="940027" cy="2355049"/>
            </a:xfrm>
            <a:prstGeom prst="rect">
              <a:avLst/>
            </a:prstGeom>
          </p:spPr>
        </p:pic>
        <p:pic>
          <p:nvPicPr>
            <p:cNvPr id="72" name="图片 7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20254" y="2720778"/>
              <a:ext cx="990085" cy="990085"/>
            </a:xfrm>
            <a:prstGeom prst="rect">
              <a:avLst/>
            </a:prstGeom>
          </p:spPr>
        </p:pic>
      </p:grpSp>
      <p:sp>
        <p:nvSpPr>
          <p:cNvPr id="73" name="文本框 72"/>
          <p:cNvSpPr txBox="1"/>
          <p:nvPr/>
        </p:nvSpPr>
        <p:spPr>
          <a:xfrm>
            <a:off x="1893654" y="1194174"/>
            <a:ext cx="4643318" cy="769441"/>
          </a:xfrm>
          <a:prstGeom prst="rect">
            <a:avLst/>
          </a:prstGeom>
          <a:noFill/>
        </p:spPr>
        <p:txBody>
          <a:bodyPr wrap="square" rtlCol="0">
            <a:spAutoFit/>
          </a:bodyPr>
          <a:lstStyle/>
          <a:p>
            <a:r>
              <a:rPr lang="en-US" altLang="zh-CN" sz="4400" dirty="0" err="1">
                <a:solidFill>
                  <a:srgbClr val="FF6600"/>
                </a:solidFill>
                <a:latin typeface="#9Slide05 SVNUT Triumph" panose="00000500000000000000" pitchFamily="2" charset="0"/>
              </a:rPr>
              <a:t>Giải</a:t>
            </a:r>
            <a:r>
              <a:rPr lang="en-US" altLang="zh-CN" sz="4400" dirty="0">
                <a:solidFill>
                  <a:srgbClr val="FF6600"/>
                </a:solidFill>
                <a:latin typeface="#9Slide05 SVNUT Triumph" panose="00000500000000000000" pitchFamily="2" charset="0"/>
              </a:rPr>
              <a:t> </a:t>
            </a:r>
            <a:r>
              <a:rPr lang="en-US" altLang="zh-CN" sz="4400" dirty="0" err="1">
                <a:solidFill>
                  <a:srgbClr val="FF6600"/>
                </a:solidFill>
                <a:latin typeface="#9Slide05 SVNUT Triumph" panose="00000500000000000000" pitchFamily="2" charset="0"/>
              </a:rPr>
              <a:t>nghĩa</a:t>
            </a:r>
            <a:r>
              <a:rPr lang="en-US" altLang="zh-CN" sz="4400" dirty="0">
                <a:solidFill>
                  <a:srgbClr val="FF6600"/>
                </a:solidFill>
                <a:latin typeface="#9Slide05 SVNUT Triumph" panose="00000500000000000000" pitchFamily="2" charset="0"/>
              </a:rPr>
              <a:t> </a:t>
            </a:r>
            <a:r>
              <a:rPr lang="en-US" altLang="zh-CN" sz="4400" dirty="0" err="1">
                <a:solidFill>
                  <a:srgbClr val="FF6600"/>
                </a:solidFill>
                <a:latin typeface="#9Slide05 SVNUT Triumph" panose="00000500000000000000" pitchFamily="2" charset="0"/>
              </a:rPr>
              <a:t>từ</a:t>
            </a:r>
            <a:endParaRPr lang="zh-CN" altLang="en-US" sz="4400" dirty="0">
              <a:solidFill>
                <a:srgbClr val="FF6600"/>
              </a:solidFill>
              <a:latin typeface="#9Slide05 SVNUT Triumph" panose="00000500000000000000" pitchFamily="2" charset="0"/>
            </a:endParaRPr>
          </a:p>
        </p:txBody>
      </p:sp>
      <p:pic>
        <p:nvPicPr>
          <p:cNvPr id="9" name="图片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20323" y="2065332"/>
            <a:ext cx="1436041" cy="1283508"/>
          </a:xfrm>
          <a:prstGeom prst="rect">
            <a:avLst/>
          </a:prstGeom>
        </p:spPr>
      </p:pic>
    </p:spTree>
    <p:extLst>
      <p:ext uri="{BB962C8B-B14F-4D97-AF65-F5344CB8AC3E}">
        <p14:creationId xmlns:p14="http://schemas.microsoft.com/office/powerpoint/2010/main" val="28145072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73"/>
                                        </p:tgtEl>
                                        <p:attrNameLst>
                                          <p:attrName>style.visibility</p:attrName>
                                        </p:attrNameLst>
                                      </p:cBhvr>
                                      <p:to>
                                        <p:strVal val="visible"/>
                                      </p:to>
                                    </p:set>
                                    <p:animEffect transition="in" filter="wipe(left)">
                                      <p:cBhvr>
                                        <p:cTn id="13"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圆角矩形 17"/>
          <p:cNvSpPr/>
          <p:nvPr/>
        </p:nvSpPr>
        <p:spPr>
          <a:xfrm>
            <a:off x="396959" y="451453"/>
            <a:ext cx="8350079" cy="4240594"/>
          </a:xfrm>
          <a:prstGeom prst="roundRect">
            <a:avLst/>
          </a:prstGeom>
          <a:solidFill>
            <a:schemeClr val="bg1"/>
          </a:solidFill>
          <a:ln w="190500">
            <a:solidFill>
              <a:srgbClr val="7E43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ea typeface="微软雅黑 Light" panose="020B0502040204020203" pitchFamily="34" charset="-122"/>
            </a:endParaRPr>
          </a:p>
        </p:txBody>
      </p:sp>
      <p:pic>
        <p:nvPicPr>
          <p:cNvPr id="19" name="图片 5">
            <a:extLst>
              <a:ext uri="{FF2B5EF4-FFF2-40B4-BE49-F238E27FC236}">
                <a16:creationId xmlns:a16="http://schemas.microsoft.com/office/drawing/2014/main" id="{3FF617B9-00C7-424C-B14B-27E89B2A6F07}"/>
              </a:ext>
            </a:extLst>
          </p:cNvPr>
          <p:cNvPicPr>
            <a:picLocks noChangeAspect="1"/>
          </p:cNvPicPr>
          <p:nvPr/>
        </p:nvPicPr>
        <p:blipFill>
          <a:blip r:embed="rId3"/>
          <a:stretch>
            <a:fillRect/>
          </a:stretch>
        </p:blipFill>
        <p:spPr>
          <a:xfrm flipH="1">
            <a:off x="4969370" y="732141"/>
            <a:ext cx="2727034" cy="2359882"/>
          </a:xfrm>
          <a:prstGeom prst="rect">
            <a:avLst/>
          </a:prstGeom>
        </p:spPr>
      </p:pic>
      <p:sp>
        <p:nvSpPr>
          <p:cNvPr id="21" name="Rounded Rectangle 32">
            <a:extLst>
              <a:ext uri="{FF2B5EF4-FFF2-40B4-BE49-F238E27FC236}">
                <a16:creationId xmlns:a16="http://schemas.microsoft.com/office/drawing/2014/main" id="{DD93D5EC-B4D2-4E45-8420-F72B7AF7192D}"/>
              </a:ext>
            </a:extLst>
          </p:cNvPr>
          <p:cNvSpPr/>
          <p:nvPr/>
        </p:nvSpPr>
        <p:spPr>
          <a:xfrm>
            <a:off x="4901347" y="3193698"/>
            <a:ext cx="3583433" cy="919401"/>
          </a:xfrm>
          <a:prstGeom prst="roundRect">
            <a:avLst/>
          </a:prstGeom>
          <a:solidFill>
            <a:srgbClr val="ECDEF6"/>
          </a:solidFill>
          <a:ln w="25400">
            <a:solidFill>
              <a:srgbClr val="ECDEF6"/>
            </a:solidFill>
          </a:ln>
          <a:effectLst>
            <a:glow rad="101600">
              <a:srgbClr val="E6D5F3">
                <a:alpha val="40000"/>
              </a:srgbClr>
            </a:glow>
            <a:outerShdw blurRad="50800" dist="50800" dir="5400000" algn="ctr" rotWithShape="0">
              <a:srgbClr val="E6D5F3"/>
            </a:outerShdw>
          </a:effectLst>
        </p:spPr>
        <p:txBody>
          <a:bodyPr wrap="square">
            <a:spAutoFit/>
          </a:bodyPr>
          <a:lstStyle/>
          <a:p>
            <a:pPr algn="just"/>
            <a:r>
              <a:rPr lang="vi-VN" sz="2400" b="1" dirty="0">
                <a:solidFill>
                  <a:srgbClr val="341D10"/>
                </a:solidFill>
                <a:latin typeface="Times New Roman" panose="02020603050405020304" pitchFamily="18" charset="0"/>
                <a:cs typeface="Times New Roman" panose="02020603050405020304" pitchFamily="18" charset="0"/>
              </a:rPr>
              <a:t>ngã khuỵu xuống, không gượng dậy được.</a:t>
            </a:r>
            <a:endParaRPr lang="en-US" altLang="en-US" sz="2400" b="1" dirty="0">
              <a:solidFill>
                <a:srgbClr val="341D10"/>
              </a:solidFill>
              <a:latin typeface="Times New Roman" panose="02020603050405020304" pitchFamily="18" charset="0"/>
              <a:cs typeface="Times New Roman" panose="02020603050405020304" pitchFamily="18" charset="0"/>
            </a:endParaRPr>
          </a:p>
        </p:txBody>
      </p:sp>
      <p:sp>
        <p:nvSpPr>
          <p:cNvPr id="26" name="Rounded Rectangle 32">
            <a:extLst>
              <a:ext uri="{FF2B5EF4-FFF2-40B4-BE49-F238E27FC236}">
                <a16:creationId xmlns:a16="http://schemas.microsoft.com/office/drawing/2014/main" id="{E779B2E8-1F89-4C8D-B3A7-568FD706FF4A}"/>
              </a:ext>
            </a:extLst>
          </p:cNvPr>
          <p:cNvSpPr/>
          <p:nvPr/>
        </p:nvSpPr>
        <p:spPr>
          <a:xfrm>
            <a:off x="5475431" y="1495431"/>
            <a:ext cx="1522742" cy="646986"/>
          </a:xfrm>
          <a:prstGeom prst="roundRect">
            <a:avLst/>
          </a:prstGeom>
          <a:noFill/>
          <a:ln w="25400">
            <a:solidFill>
              <a:srgbClr val="EDD0B9"/>
            </a:solidFill>
          </a:ln>
          <a:effectLst>
            <a:glow rad="101600">
              <a:srgbClr val="E6D5F3">
                <a:alpha val="40000"/>
              </a:srgbClr>
            </a:glow>
            <a:outerShdw blurRad="50800" dist="50800" dir="5400000" algn="ctr" rotWithShape="0">
              <a:srgbClr val="EDD0B9"/>
            </a:outerShdw>
          </a:effectLst>
        </p:spPr>
        <p:txBody>
          <a:bodyPr wrap="square">
            <a:spAutoFit/>
          </a:bodyPr>
          <a:lstStyle/>
          <a:p>
            <a:pPr algn="ctr"/>
            <a:r>
              <a:rPr lang="vi-VN" sz="3200" b="1" dirty="0">
                <a:solidFill>
                  <a:srgbClr val="C00000"/>
                </a:solidFill>
                <a:latin typeface="Times" panose="02020603050405020304" pitchFamily="18" charset="0"/>
                <a:cs typeface="Times" panose="02020603050405020304" pitchFamily="18" charset="0"/>
              </a:rPr>
              <a:t>té quỵ</a:t>
            </a:r>
            <a:endParaRPr lang="en-US" sz="3200" b="1" dirty="0">
              <a:solidFill>
                <a:srgbClr val="C00000"/>
              </a:solidFill>
              <a:latin typeface="Times" panose="02020603050405020304" pitchFamily="18" charset="0"/>
              <a:cs typeface="Times" panose="02020603050405020304" pitchFamily="18" charset="0"/>
            </a:endParaRPr>
          </a:p>
        </p:txBody>
      </p:sp>
      <p:grpSp>
        <p:nvGrpSpPr>
          <p:cNvPr id="31" name="组合 13"/>
          <p:cNvGrpSpPr/>
          <p:nvPr/>
        </p:nvGrpSpPr>
        <p:grpSpPr>
          <a:xfrm>
            <a:off x="4141408" y="3662778"/>
            <a:ext cx="759940" cy="1130944"/>
            <a:chOff x="1656283" y="2342932"/>
            <a:chExt cx="2587752" cy="3263934"/>
          </a:xfrm>
        </p:grpSpPr>
        <p:pic>
          <p:nvPicPr>
            <p:cNvPr id="32"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56283" y="2342932"/>
              <a:ext cx="2587752" cy="3263934"/>
            </a:xfrm>
            <a:prstGeom prst="rect">
              <a:avLst/>
            </a:prstGeom>
          </p:spPr>
        </p:pic>
        <p:sp>
          <p:nvSpPr>
            <p:cNvPr id="33" name="对"/>
            <p:cNvSpPr/>
            <p:nvPr/>
          </p:nvSpPr>
          <p:spPr bwMode="auto">
            <a:xfrm>
              <a:off x="3400738" y="2609243"/>
              <a:ext cx="553425" cy="545272"/>
            </a:xfrm>
            <a:custGeom>
              <a:avLst/>
              <a:gdLst>
                <a:gd name="T0" fmla="*/ 1765798 w 2862"/>
                <a:gd name="T1" fmla="*/ 183196 h 2571"/>
                <a:gd name="T2" fmla="*/ 1533042 w 2862"/>
                <a:gd name="T3" fmla="*/ 20145 h 2571"/>
                <a:gd name="T4" fmla="*/ 1420439 w 2862"/>
                <a:gd name="T5" fmla="*/ 53511 h 2571"/>
                <a:gd name="T6" fmla="*/ 764949 w 2862"/>
                <a:gd name="T7" fmla="*/ 989636 h 2571"/>
                <a:gd name="T8" fmla="*/ 379958 w 2862"/>
                <a:gd name="T9" fmla="*/ 446973 h 2571"/>
                <a:gd name="T10" fmla="*/ 266725 w 2862"/>
                <a:gd name="T11" fmla="*/ 412978 h 2571"/>
                <a:gd name="T12" fmla="*/ 34599 w 2862"/>
                <a:gd name="T13" fmla="*/ 576029 h 2571"/>
                <a:gd name="T14" fmla="*/ 27679 w 2862"/>
                <a:gd name="T15" fmla="*/ 693753 h 2571"/>
                <a:gd name="T16" fmla="*/ 595100 w 2862"/>
                <a:gd name="T17" fmla="*/ 1494527 h 2571"/>
                <a:gd name="T18" fmla="*/ 934797 w 2862"/>
                <a:gd name="T19" fmla="*/ 1494527 h 2571"/>
                <a:gd name="T20" fmla="*/ 1773347 w 2862"/>
                <a:gd name="T21" fmla="*/ 300290 h 2571"/>
                <a:gd name="T22" fmla="*/ 1765798 w 2862"/>
                <a:gd name="T23" fmla="*/ 183196 h 25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862" h="2571">
                  <a:moveTo>
                    <a:pt x="2807" y="291"/>
                  </a:moveTo>
                  <a:cubicBezTo>
                    <a:pt x="2693" y="191"/>
                    <a:pt x="2570" y="104"/>
                    <a:pt x="2437" y="32"/>
                  </a:cubicBezTo>
                  <a:cubicBezTo>
                    <a:pt x="2379" y="0"/>
                    <a:pt x="2301" y="22"/>
                    <a:pt x="2258" y="85"/>
                  </a:cubicBezTo>
                  <a:cubicBezTo>
                    <a:pt x="1216" y="1572"/>
                    <a:pt x="1216" y="1572"/>
                    <a:pt x="1216" y="1572"/>
                  </a:cubicBezTo>
                  <a:cubicBezTo>
                    <a:pt x="604" y="710"/>
                    <a:pt x="604" y="710"/>
                    <a:pt x="604" y="710"/>
                  </a:cubicBezTo>
                  <a:cubicBezTo>
                    <a:pt x="561" y="647"/>
                    <a:pt x="482" y="624"/>
                    <a:pt x="424" y="656"/>
                  </a:cubicBezTo>
                  <a:cubicBezTo>
                    <a:pt x="292" y="729"/>
                    <a:pt x="169" y="815"/>
                    <a:pt x="55" y="915"/>
                  </a:cubicBezTo>
                  <a:cubicBezTo>
                    <a:pt x="5" y="958"/>
                    <a:pt x="0" y="1040"/>
                    <a:pt x="44" y="1102"/>
                  </a:cubicBezTo>
                  <a:cubicBezTo>
                    <a:pt x="44" y="1102"/>
                    <a:pt x="848" y="2237"/>
                    <a:pt x="946" y="2374"/>
                  </a:cubicBezTo>
                  <a:cubicBezTo>
                    <a:pt x="1087" y="2571"/>
                    <a:pt x="1350" y="2561"/>
                    <a:pt x="1486" y="2374"/>
                  </a:cubicBezTo>
                  <a:cubicBezTo>
                    <a:pt x="1587" y="2235"/>
                    <a:pt x="2819" y="477"/>
                    <a:pt x="2819" y="477"/>
                  </a:cubicBezTo>
                  <a:cubicBezTo>
                    <a:pt x="2862" y="415"/>
                    <a:pt x="2857" y="334"/>
                    <a:pt x="2807" y="291"/>
                  </a:cubicBezTo>
                  <a:close/>
                </a:path>
              </a:pathLst>
            </a:custGeom>
            <a:solidFill>
              <a:srgbClr val="E55174"/>
            </a:solidFill>
            <a:ln>
              <a:no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endParaRPr lang="zh-CN" altLang="en-US" sz="1013">
                <a:ea typeface="微软雅黑 Light" panose="020B0502040204020203" pitchFamily="34" charset="-122"/>
              </a:endParaRPr>
            </a:p>
          </p:txBody>
        </p:sp>
      </p:grpSp>
      <p:pic>
        <p:nvPicPr>
          <p:cNvPr id="3" name="Picture 2">
            <a:extLst>
              <a:ext uri="{FF2B5EF4-FFF2-40B4-BE49-F238E27FC236}">
                <a16:creationId xmlns:a16="http://schemas.microsoft.com/office/drawing/2014/main" id="{C8FB77E8-9882-4ABC-8C38-911E77BD7915}"/>
              </a:ext>
            </a:extLst>
          </p:cNvPr>
          <p:cNvPicPr>
            <a:picLocks noChangeAspect="1"/>
          </p:cNvPicPr>
          <p:nvPr/>
        </p:nvPicPr>
        <p:blipFill>
          <a:blip r:embed="rId5"/>
          <a:stretch>
            <a:fillRect/>
          </a:stretch>
        </p:blipFill>
        <p:spPr>
          <a:xfrm>
            <a:off x="1015799" y="1036889"/>
            <a:ext cx="3357727" cy="3077081"/>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extLst>
      <p:ext uri="{BB962C8B-B14F-4D97-AF65-F5344CB8AC3E}">
        <p14:creationId xmlns:p14="http://schemas.microsoft.com/office/powerpoint/2010/main" val="17330294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500"/>
                                        <p:tgtEl>
                                          <p:spTgt spid="18"/>
                                        </p:tgtEl>
                                      </p:cBhvr>
                                    </p:animEffec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fade">
                                      <p:cBhvr>
                                        <p:cTn id="11" dur="1000"/>
                                        <p:tgtEl>
                                          <p:spTgt spid="31"/>
                                        </p:tgtEl>
                                      </p:cBhvr>
                                    </p:animEffect>
                                    <p:anim calcmode="lin" valueType="num">
                                      <p:cBhvr>
                                        <p:cTn id="12" dur="1000" fill="hold"/>
                                        <p:tgtEl>
                                          <p:spTgt spid="31"/>
                                        </p:tgtEl>
                                        <p:attrNameLst>
                                          <p:attrName>ppt_x</p:attrName>
                                        </p:attrNameLst>
                                      </p:cBhvr>
                                      <p:tavLst>
                                        <p:tav tm="0">
                                          <p:val>
                                            <p:strVal val="#ppt_x"/>
                                          </p:val>
                                        </p:tav>
                                        <p:tav tm="100000">
                                          <p:val>
                                            <p:strVal val="#ppt_x"/>
                                          </p:val>
                                        </p:tav>
                                      </p:tavLst>
                                    </p:anim>
                                    <p:anim calcmode="lin" valueType="num">
                                      <p:cBhvr>
                                        <p:cTn id="13" dur="900" decel="100000" fill="hold"/>
                                        <p:tgtEl>
                                          <p:spTgt spid="31"/>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31"/>
                                        </p:tgtEl>
                                        <p:attrNameLst>
                                          <p:attrName>ppt_y</p:attrName>
                                        </p:attrNameLst>
                                      </p:cBhvr>
                                      <p:tavLst>
                                        <p:tav tm="0">
                                          <p:val>
                                            <p:strVal val="#ppt_y-.03"/>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circle(in)">
                                      <p:cBhvr>
                                        <p:cTn id="19" dur="20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p:cTn id="24" dur="500" fill="hold"/>
                                        <p:tgtEl>
                                          <p:spTgt spid="19"/>
                                        </p:tgtEl>
                                        <p:attrNameLst>
                                          <p:attrName>ppt_w</p:attrName>
                                        </p:attrNameLst>
                                      </p:cBhvr>
                                      <p:tavLst>
                                        <p:tav tm="0">
                                          <p:val>
                                            <p:fltVal val="0"/>
                                          </p:val>
                                        </p:tav>
                                        <p:tav tm="100000">
                                          <p:val>
                                            <p:strVal val="#ppt_w"/>
                                          </p:val>
                                        </p:tav>
                                      </p:tavLst>
                                    </p:anim>
                                    <p:anim calcmode="lin" valueType="num">
                                      <p:cBhvr>
                                        <p:cTn id="25" dur="500" fill="hold"/>
                                        <p:tgtEl>
                                          <p:spTgt spid="19"/>
                                        </p:tgtEl>
                                        <p:attrNameLst>
                                          <p:attrName>ppt_h</p:attrName>
                                        </p:attrNameLst>
                                      </p:cBhvr>
                                      <p:tavLst>
                                        <p:tav tm="0">
                                          <p:val>
                                            <p:fltVal val="0"/>
                                          </p:val>
                                        </p:tav>
                                        <p:tav tm="100000">
                                          <p:val>
                                            <p:strVal val="#ppt_h"/>
                                          </p:val>
                                        </p:tav>
                                      </p:tavLst>
                                    </p:anim>
                                    <p:animEffect transition="in" filter="fade">
                                      <p:cBhvr>
                                        <p:cTn id="26" dur="500"/>
                                        <p:tgtEl>
                                          <p:spTgt spid="19"/>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randombar(horizontal)">
                                      <p:cBhvr>
                                        <p:cTn id="29" dur="500"/>
                                        <p:tgtEl>
                                          <p:spTgt spid="26"/>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21"/>
                                        </p:tgtEl>
                                        <p:attrNameLst>
                                          <p:attrName>style.visibility</p:attrName>
                                        </p:attrNameLst>
                                      </p:cBhvr>
                                      <p:to>
                                        <p:strVal val="visible"/>
                                      </p:to>
                                    </p:set>
                                    <p:anim calcmode="lin" valueType="num">
                                      <p:cBhvr>
                                        <p:cTn id="34" dur="500" fill="hold"/>
                                        <p:tgtEl>
                                          <p:spTgt spid="21"/>
                                        </p:tgtEl>
                                        <p:attrNameLst>
                                          <p:attrName>ppt_w</p:attrName>
                                        </p:attrNameLst>
                                      </p:cBhvr>
                                      <p:tavLst>
                                        <p:tav tm="0">
                                          <p:val>
                                            <p:fltVal val="0"/>
                                          </p:val>
                                        </p:tav>
                                        <p:tav tm="100000">
                                          <p:val>
                                            <p:strVal val="#ppt_w"/>
                                          </p:val>
                                        </p:tav>
                                      </p:tavLst>
                                    </p:anim>
                                    <p:anim calcmode="lin" valueType="num">
                                      <p:cBhvr>
                                        <p:cTn id="35" dur="500" fill="hold"/>
                                        <p:tgtEl>
                                          <p:spTgt spid="21"/>
                                        </p:tgtEl>
                                        <p:attrNameLst>
                                          <p:attrName>ppt_h</p:attrName>
                                        </p:attrNameLst>
                                      </p:cBhvr>
                                      <p:tavLst>
                                        <p:tav tm="0">
                                          <p:val>
                                            <p:fltVal val="0"/>
                                          </p:val>
                                        </p:tav>
                                        <p:tav tm="100000">
                                          <p:val>
                                            <p:strVal val="#ppt_h"/>
                                          </p:val>
                                        </p:tav>
                                      </p:tavLst>
                                    </p:anim>
                                    <p:animEffect transition="in" filter="fade">
                                      <p:cBhvr>
                                        <p:cTn id="3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1" grpId="0" animBg="1"/>
      <p:bldP spid="2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18" name="圆角矩形 17"/>
          <p:cNvSpPr/>
          <p:nvPr/>
        </p:nvSpPr>
        <p:spPr>
          <a:xfrm>
            <a:off x="279759" y="618076"/>
            <a:ext cx="8350079" cy="4240594"/>
          </a:xfrm>
          <a:prstGeom prst="roundRect">
            <a:avLst/>
          </a:prstGeom>
          <a:solidFill>
            <a:schemeClr val="bg1"/>
          </a:solidFill>
          <a:ln w="190500">
            <a:solidFill>
              <a:srgbClr val="7E43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zh-CN" sz="1013" dirty="0">
                <a:ea typeface="微软雅黑 Light" panose="020B0502040204020203" pitchFamily="34" charset="-122"/>
              </a:rPr>
              <a:t>sdwa</a:t>
            </a:r>
            <a:endParaRPr lang="zh-CN" altLang="en-US" sz="1013" dirty="0">
              <a:ea typeface="微软雅黑 Light" panose="020B0502040204020203" pitchFamily="34" charset="-122"/>
            </a:endParaRPr>
          </a:p>
        </p:txBody>
      </p:sp>
      <p:pic>
        <p:nvPicPr>
          <p:cNvPr id="19" name="图片 5">
            <a:extLst>
              <a:ext uri="{FF2B5EF4-FFF2-40B4-BE49-F238E27FC236}">
                <a16:creationId xmlns:a16="http://schemas.microsoft.com/office/drawing/2014/main" id="{3FF617B9-00C7-424C-B14B-27E89B2A6F07}"/>
              </a:ext>
            </a:extLst>
          </p:cNvPr>
          <p:cNvPicPr>
            <a:picLocks noChangeAspect="1"/>
          </p:cNvPicPr>
          <p:nvPr/>
        </p:nvPicPr>
        <p:blipFill>
          <a:blip r:embed="rId3"/>
          <a:stretch>
            <a:fillRect/>
          </a:stretch>
        </p:blipFill>
        <p:spPr>
          <a:xfrm flipH="1">
            <a:off x="4907909" y="818860"/>
            <a:ext cx="2206070" cy="2129306"/>
          </a:xfrm>
          <a:prstGeom prst="rect">
            <a:avLst/>
          </a:prstGeom>
        </p:spPr>
      </p:pic>
      <p:sp>
        <p:nvSpPr>
          <p:cNvPr id="21" name="Rounded Rectangle 32">
            <a:extLst>
              <a:ext uri="{FF2B5EF4-FFF2-40B4-BE49-F238E27FC236}">
                <a16:creationId xmlns:a16="http://schemas.microsoft.com/office/drawing/2014/main" id="{DD93D5EC-B4D2-4E45-8420-F72B7AF7192D}"/>
              </a:ext>
            </a:extLst>
          </p:cNvPr>
          <p:cNvSpPr/>
          <p:nvPr/>
        </p:nvSpPr>
        <p:spPr>
          <a:xfrm>
            <a:off x="4454799" y="2991263"/>
            <a:ext cx="3150250" cy="1021556"/>
          </a:xfrm>
          <a:prstGeom prst="roundRect">
            <a:avLst/>
          </a:prstGeom>
          <a:solidFill>
            <a:srgbClr val="ECDEF6"/>
          </a:solidFill>
          <a:ln w="25400">
            <a:solidFill>
              <a:srgbClr val="ECDEF6"/>
            </a:solidFill>
          </a:ln>
          <a:effectLst>
            <a:glow rad="101600">
              <a:srgbClr val="E6D5F3">
                <a:alpha val="40000"/>
              </a:srgbClr>
            </a:glow>
            <a:outerShdw blurRad="50800" dist="50800" dir="5400000" algn="ctr" rotWithShape="0">
              <a:srgbClr val="E6D5F3"/>
            </a:outerShdw>
          </a:effectLst>
        </p:spPr>
        <p:txBody>
          <a:bodyPr wrap="square">
            <a:spAutoFit/>
          </a:bodyPr>
          <a:lstStyle/>
          <a:p>
            <a:pPr lvl="0" algn="just" defTabSz="914400" eaLnBrk="0" fontAlgn="base" hangingPunct="0">
              <a:spcBef>
                <a:spcPct val="0"/>
              </a:spcBef>
              <a:spcAft>
                <a:spcPct val="0"/>
              </a:spcAft>
            </a:pPr>
            <a:r>
              <a:rPr lang="en-US" sz="1800" b="1" dirty="0">
                <a:solidFill>
                  <a:srgbClr val="79400E"/>
                </a:solidFill>
                <a:latin typeface="Times" panose="02020603050405020304" pitchFamily="18" charset="0"/>
                <a:cs typeface="Times" panose="02020603050405020304" pitchFamily="18" charset="0"/>
              </a:rPr>
              <a:t>Thanh </a:t>
            </a:r>
            <a:r>
              <a:rPr lang="en-US" sz="1800" b="1" dirty="0" err="1">
                <a:solidFill>
                  <a:srgbClr val="79400E"/>
                </a:solidFill>
                <a:latin typeface="Times" panose="02020603050405020304" pitchFamily="18" charset="0"/>
                <a:cs typeface="Times" panose="02020603050405020304" pitchFamily="18" charset="0"/>
              </a:rPr>
              <a:t>gỗ</a:t>
            </a:r>
            <a:r>
              <a:rPr lang="en-US" sz="1800" b="1" dirty="0">
                <a:solidFill>
                  <a:srgbClr val="79400E"/>
                </a:solidFill>
                <a:latin typeface="Times" panose="02020603050405020304" pitchFamily="18" charset="0"/>
                <a:cs typeface="Times" panose="02020603050405020304" pitchFamily="18" charset="0"/>
              </a:rPr>
              <a:t> to </a:t>
            </a:r>
            <a:r>
              <a:rPr lang="en-US" sz="1800" b="1" dirty="0" err="1">
                <a:solidFill>
                  <a:srgbClr val="79400E"/>
                </a:solidFill>
                <a:latin typeface="Times" panose="02020603050405020304" pitchFamily="18" charset="0"/>
                <a:cs typeface="Times" panose="02020603050405020304" pitchFamily="18" charset="0"/>
              </a:rPr>
              <a:t>hoặc</a:t>
            </a:r>
            <a:r>
              <a:rPr lang="en-US" sz="1800" b="1" dirty="0">
                <a:solidFill>
                  <a:srgbClr val="79400E"/>
                </a:solidFill>
                <a:latin typeface="Times" panose="02020603050405020304" pitchFamily="18" charset="0"/>
                <a:cs typeface="Times" panose="02020603050405020304" pitchFamily="18" charset="0"/>
              </a:rPr>
              <a:t> </a:t>
            </a:r>
            <a:r>
              <a:rPr lang="en-US" sz="1800" b="1" dirty="0" err="1">
                <a:solidFill>
                  <a:srgbClr val="79400E"/>
                </a:solidFill>
                <a:latin typeface="Times" panose="02020603050405020304" pitchFamily="18" charset="0"/>
                <a:cs typeface="Times" panose="02020603050405020304" pitchFamily="18" charset="0"/>
              </a:rPr>
              <a:t>thanh</a:t>
            </a:r>
            <a:r>
              <a:rPr lang="en-US" sz="1800" b="1" dirty="0">
                <a:solidFill>
                  <a:srgbClr val="79400E"/>
                </a:solidFill>
                <a:latin typeface="Times" panose="02020603050405020304" pitchFamily="18" charset="0"/>
                <a:cs typeface="Times" panose="02020603050405020304" pitchFamily="18" charset="0"/>
              </a:rPr>
              <a:t> </a:t>
            </a:r>
            <a:r>
              <a:rPr lang="en-US" sz="1800" b="1" dirty="0" err="1">
                <a:solidFill>
                  <a:srgbClr val="79400E"/>
                </a:solidFill>
                <a:latin typeface="Times" panose="02020603050405020304" pitchFamily="18" charset="0"/>
                <a:cs typeface="Times" panose="02020603050405020304" pitchFamily="18" charset="0"/>
              </a:rPr>
              <a:t>bê</a:t>
            </a:r>
            <a:r>
              <a:rPr lang="en-US" sz="1800" b="1" dirty="0">
                <a:solidFill>
                  <a:srgbClr val="79400E"/>
                </a:solidFill>
                <a:latin typeface="Times" panose="02020603050405020304" pitchFamily="18" charset="0"/>
                <a:cs typeface="Times" panose="02020603050405020304" pitchFamily="18" charset="0"/>
              </a:rPr>
              <a:t> </a:t>
            </a:r>
            <a:r>
              <a:rPr lang="en-US" sz="1800" b="1" dirty="0" err="1">
                <a:solidFill>
                  <a:srgbClr val="79400E"/>
                </a:solidFill>
                <a:latin typeface="Times" panose="02020603050405020304" pitchFamily="18" charset="0"/>
                <a:cs typeface="Times" panose="02020603050405020304" pitchFamily="18" charset="0"/>
              </a:rPr>
              <a:t>tông</a:t>
            </a:r>
            <a:r>
              <a:rPr lang="en-US" sz="1800" b="1" dirty="0">
                <a:solidFill>
                  <a:srgbClr val="79400E"/>
                </a:solidFill>
                <a:latin typeface="Times" panose="02020603050405020304" pitchFamily="18" charset="0"/>
                <a:cs typeface="Times" panose="02020603050405020304" pitchFamily="18" charset="0"/>
              </a:rPr>
              <a:t> </a:t>
            </a:r>
            <a:r>
              <a:rPr lang="en-US" sz="1800" b="1" dirty="0" err="1">
                <a:solidFill>
                  <a:srgbClr val="79400E"/>
                </a:solidFill>
                <a:latin typeface="Times" panose="02020603050405020304" pitchFamily="18" charset="0"/>
                <a:cs typeface="Times" panose="02020603050405020304" pitchFamily="18" charset="0"/>
              </a:rPr>
              <a:t>đặt</a:t>
            </a:r>
            <a:r>
              <a:rPr lang="en-US" sz="1800" b="1" dirty="0">
                <a:solidFill>
                  <a:srgbClr val="79400E"/>
                </a:solidFill>
                <a:latin typeface="Times" panose="02020603050405020304" pitchFamily="18" charset="0"/>
                <a:cs typeface="Times" panose="02020603050405020304" pitchFamily="18" charset="0"/>
              </a:rPr>
              <a:t> </a:t>
            </a:r>
            <a:r>
              <a:rPr lang="en-US" sz="1800" b="1" dirty="0" err="1">
                <a:solidFill>
                  <a:srgbClr val="79400E"/>
                </a:solidFill>
                <a:latin typeface="Times" panose="02020603050405020304" pitchFamily="18" charset="0"/>
                <a:cs typeface="Times" panose="02020603050405020304" pitchFamily="18" charset="0"/>
              </a:rPr>
              <a:t>ngang</a:t>
            </a:r>
            <a:r>
              <a:rPr lang="en-US" sz="1800" b="1" dirty="0">
                <a:solidFill>
                  <a:srgbClr val="79400E"/>
                </a:solidFill>
                <a:latin typeface="Times" panose="02020603050405020304" pitchFamily="18" charset="0"/>
                <a:cs typeface="Times" panose="02020603050405020304" pitchFamily="18" charset="0"/>
              </a:rPr>
              <a:t> </a:t>
            </a:r>
            <a:r>
              <a:rPr lang="en-US" sz="1800" b="1" dirty="0" err="1">
                <a:solidFill>
                  <a:srgbClr val="79400E"/>
                </a:solidFill>
                <a:latin typeface="Times" panose="02020603050405020304" pitchFamily="18" charset="0"/>
                <a:cs typeface="Times" panose="02020603050405020304" pitchFamily="18" charset="0"/>
              </a:rPr>
              <a:t>trên</a:t>
            </a:r>
            <a:r>
              <a:rPr lang="en-US" sz="1800" b="1" dirty="0">
                <a:solidFill>
                  <a:srgbClr val="79400E"/>
                </a:solidFill>
                <a:latin typeface="Times" panose="02020603050405020304" pitchFamily="18" charset="0"/>
                <a:cs typeface="Times" panose="02020603050405020304" pitchFamily="18" charset="0"/>
              </a:rPr>
              <a:t> </a:t>
            </a:r>
            <a:r>
              <a:rPr lang="en-US" sz="1800" b="1" dirty="0" err="1">
                <a:solidFill>
                  <a:srgbClr val="79400E"/>
                </a:solidFill>
                <a:latin typeface="Times" panose="02020603050405020304" pitchFamily="18" charset="0"/>
                <a:cs typeface="Times" panose="02020603050405020304" pitchFamily="18" charset="0"/>
              </a:rPr>
              <a:t>một</a:t>
            </a:r>
            <a:r>
              <a:rPr lang="en-US" sz="1800" b="1" dirty="0">
                <a:solidFill>
                  <a:srgbClr val="79400E"/>
                </a:solidFill>
                <a:latin typeface="Times" panose="02020603050405020304" pitchFamily="18" charset="0"/>
                <a:cs typeface="Times" panose="02020603050405020304" pitchFamily="18" charset="0"/>
              </a:rPr>
              <a:t> </a:t>
            </a:r>
            <a:r>
              <a:rPr lang="en-US" sz="1800" b="1" dirty="0" err="1">
                <a:solidFill>
                  <a:srgbClr val="79400E"/>
                </a:solidFill>
                <a:latin typeface="Times" panose="02020603050405020304" pitchFamily="18" charset="0"/>
                <a:cs typeface="Times" panose="02020603050405020304" pitchFamily="18" charset="0"/>
              </a:rPr>
              <a:t>số</a:t>
            </a:r>
            <a:r>
              <a:rPr lang="en-US" sz="1800" b="1" dirty="0">
                <a:solidFill>
                  <a:srgbClr val="79400E"/>
                </a:solidFill>
                <a:latin typeface="Times" panose="02020603050405020304" pitchFamily="18" charset="0"/>
                <a:cs typeface="Times" panose="02020603050405020304" pitchFamily="18" charset="0"/>
              </a:rPr>
              <a:t> </a:t>
            </a:r>
            <a:r>
              <a:rPr lang="en-US" sz="1800" b="1" dirty="0" err="1">
                <a:solidFill>
                  <a:srgbClr val="79400E"/>
                </a:solidFill>
                <a:latin typeface="Times" panose="02020603050405020304" pitchFamily="18" charset="0"/>
                <a:cs typeface="Times" panose="02020603050405020304" pitchFamily="18" charset="0"/>
              </a:rPr>
              <a:t>điểm</a:t>
            </a:r>
            <a:r>
              <a:rPr lang="en-US" sz="1800" b="1" dirty="0">
                <a:solidFill>
                  <a:srgbClr val="79400E"/>
                </a:solidFill>
                <a:latin typeface="Times" panose="02020603050405020304" pitchFamily="18" charset="0"/>
                <a:cs typeface="Times" panose="02020603050405020304" pitchFamily="18" charset="0"/>
              </a:rPr>
              <a:t> </a:t>
            </a:r>
            <a:r>
              <a:rPr lang="en-US" sz="1800" b="1" dirty="0" err="1">
                <a:solidFill>
                  <a:srgbClr val="79400E"/>
                </a:solidFill>
                <a:latin typeface="Times" panose="02020603050405020304" pitchFamily="18" charset="0"/>
                <a:cs typeface="Times" panose="02020603050405020304" pitchFamily="18" charset="0"/>
              </a:rPr>
              <a:t>tựa</a:t>
            </a:r>
            <a:r>
              <a:rPr lang="en-US" sz="1800" b="1" dirty="0">
                <a:solidFill>
                  <a:srgbClr val="79400E"/>
                </a:solidFill>
                <a:latin typeface="Times" panose="02020603050405020304" pitchFamily="18" charset="0"/>
                <a:cs typeface="Times" panose="02020603050405020304" pitchFamily="18" charset="0"/>
              </a:rPr>
              <a:t> </a:t>
            </a:r>
            <a:r>
              <a:rPr lang="en-US" sz="1800" b="1" dirty="0" err="1">
                <a:solidFill>
                  <a:srgbClr val="79400E"/>
                </a:solidFill>
                <a:latin typeface="Times" panose="02020603050405020304" pitchFamily="18" charset="0"/>
                <a:cs typeface="Times" panose="02020603050405020304" pitchFamily="18" charset="0"/>
              </a:rPr>
              <a:t>để</a:t>
            </a:r>
            <a:r>
              <a:rPr lang="en-US" sz="1800" b="1" dirty="0">
                <a:solidFill>
                  <a:srgbClr val="79400E"/>
                </a:solidFill>
                <a:latin typeface="Times" panose="02020603050405020304" pitchFamily="18" charset="0"/>
                <a:cs typeface="Times" panose="02020603050405020304" pitchFamily="18" charset="0"/>
              </a:rPr>
              <a:t> </a:t>
            </a:r>
            <a:r>
              <a:rPr lang="en-US" sz="1800" b="1" dirty="0" err="1">
                <a:solidFill>
                  <a:srgbClr val="79400E"/>
                </a:solidFill>
                <a:latin typeface="Times" panose="02020603050405020304" pitchFamily="18" charset="0"/>
                <a:cs typeface="Times" panose="02020603050405020304" pitchFamily="18" charset="0"/>
              </a:rPr>
              <a:t>đỡ</a:t>
            </a:r>
            <a:r>
              <a:rPr lang="en-US" sz="1800" b="1" dirty="0">
                <a:solidFill>
                  <a:srgbClr val="79400E"/>
                </a:solidFill>
                <a:latin typeface="Times" panose="02020603050405020304" pitchFamily="18" charset="0"/>
                <a:cs typeface="Times" panose="02020603050405020304" pitchFamily="18" charset="0"/>
              </a:rPr>
              <a:t> </a:t>
            </a:r>
            <a:r>
              <a:rPr lang="en-US" sz="1800" b="1" dirty="0" err="1">
                <a:solidFill>
                  <a:srgbClr val="79400E"/>
                </a:solidFill>
                <a:latin typeface="Times" panose="02020603050405020304" pitchFamily="18" charset="0"/>
                <a:cs typeface="Times" panose="02020603050405020304" pitchFamily="18" charset="0"/>
              </a:rPr>
              <a:t>mái</a:t>
            </a:r>
            <a:r>
              <a:rPr lang="en-US" sz="1800" b="1" dirty="0">
                <a:solidFill>
                  <a:srgbClr val="79400E"/>
                </a:solidFill>
                <a:latin typeface="Times" panose="02020603050405020304" pitchFamily="18" charset="0"/>
                <a:cs typeface="Times" panose="02020603050405020304" pitchFamily="18" charset="0"/>
              </a:rPr>
              <a:t> </a:t>
            </a:r>
            <a:r>
              <a:rPr lang="en-US" sz="1800" b="1" dirty="0" err="1">
                <a:solidFill>
                  <a:srgbClr val="79400E"/>
                </a:solidFill>
                <a:latin typeface="Times" panose="02020603050405020304" pitchFamily="18" charset="0"/>
                <a:cs typeface="Times" panose="02020603050405020304" pitchFamily="18" charset="0"/>
              </a:rPr>
              <a:t>nhà</a:t>
            </a:r>
            <a:r>
              <a:rPr lang="en-US" sz="1800" b="1" dirty="0">
                <a:solidFill>
                  <a:srgbClr val="79400E"/>
                </a:solidFill>
                <a:latin typeface="Times" panose="02020603050405020304" pitchFamily="18" charset="0"/>
                <a:cs typeface="Times" panose="02020603050405020304" pitchFamily="18" charset="0"/>
              </a:rPr>
              <a:t>.</a:t>
            </a:r>
            <a:endParaRPr lang="en-US" altLang="en-US" sz="1800" b="1" dirty="0">
              <a:solidFill>
                <a:srgbClr val="79400E"/>
              </a:solidFill>
              <a:latin typeface="Times" panose="02020603050405020304" pitchFamily="18" charset="0"/>
              <a:cs typeface="Times" panose="02020603050405020304" pitchFamily="18" charset="0"/>
            </a:endParaRPr>
          </a:p>
        </p:txBody>
      </p:sp>
      <p:sp>
        <p:nvSpPr>
          <p:cNvPr id="26" name="Rounded Rectangle 32">
            <a:extLst>
              <a:ext uri="{FF2B5EF4-FFF2-40B4-BE49-F238E27FC236}">
                <a16:creationId xmlns:a16="http://schemas.microsoft.com/office/drawing/2014/main" id="{E779B2E8-1F89-4C8D-B3A7-568FD706FF4A}"/>
              </a:ext>
            </a:extLst>
          </p:cNvPr>
          <p:cNvSpPr/>
          <p:nvPr/>
        </p:nvSpPr>
        <p:spPr>
          <a:xfrm>
            <a:off x="5153337" y="1543527"/>
            <a:ext cx="1753173" cy="510778"/>
          </a:xfrm>
          <a:prstGeom prst="roundRect">
            <a:avLst/>
          </a:prstGeom>
          <a:noFill/>
          <a:ln w="25400">
            <a:solidFill>
              <a:srgbClr val="EDD0B9"/>
            </a:solidFill>
          </a:ln>
          <a:effectLst>
            <a:glow rad="101600">
              <a:srgbClr val="E6D5F3">
                <a:alpha val="40000"/>
              </a:srgbClr>
            </a:glow>
            <a:outerShdw blurRad="50800" dist="50800" dir="5400000" algn="ctr" rotWithShape="0">
              <a:srgbClr val="EDD0B9"/>
            </a:outerShdw>
          </a:effectLst>
        </p:spPr>
        <p:txBody>
          <a:bodyPr wrap="square">
            <a:spAutoFit/>
          </a:bodyPr>
          <a:lstStyle/>
          <a:p>
            <a:pPr algn="ctr"/>
            <a:r>
              <a:rPr lang="vi-VN" sz="2400" b="1" dirty="0">
                <a:solidFill>
                  <a:srgbClr val="FF0000"/>
                </a:solidFill>
                <a:latin typeface="Times New Roman" panose="02020603050405020304" pitchFamily="18" charset="0"/>
                <a:cs typeface="Times New Roman" panose="02020603050405020304" pitchFamily="18" charset="0"/>
              </a:rPr>
              <a:t>rầm nhà</a:t>
            </a:r>
            <a:endParaRPr lang="en-US" sz="2400" b="1" u="sng" dirty="0">
              <a:solidFill>
                <a:srgbClr val="C00000"/>
              </a:solidFill>
              <a:latin typeface="Times" panose="02020603050405020304" pitchFamily="18" charset="0"/>
              <a:cs typeface="Times" panose="02020603050405020304" pitchFamily="18" charset="0"/>
            </a:endParaRPr>
          </a:p>
        </p:txBody>
      </p:sp>
      <p:grpSp>
        <p:nvGrpSpPr>
          <p:cNvPr id="31" name="组合 13"/>
          <p:cNvGrpSpPr/>
          <p:nvPr/>
        </p:nvGrpSpPr>
        <p:grpSpPr>
          <a:xfrm>
            <a:off x="7639082" y="2862070"/>
            <a:ext cx="1808791" cy="2281430"/>
            <a:chOff x="1656283" y="2342932"/>
            <a:chExt cx="2587752" cy="3263934"/>
          </a:xfrm>
        </p:grpSpPr>
        <p:pic>
          <p:nvPicPr>
            <p:cNvPr id="32"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56283" y="2342932"/>
              <a:ext cx="2587752" cy="3263934"/>
            </a:xfrm>
            <a:prstGeom prst="rect">
              <a:avLst/>
            </a:prstGeom>
          </p:spPr>
        </p:pic>
        <p:sp>
          <p:nvSpPr>
            <p:cNvPr id="33" name="对"/>
            <p:cNvSpPr/>
            <p:nvPr/>
          </p:nvSpPr>
          <p:spPr bwMode="auto">
            <a:xfrm>
              <a:off x="3400738" y="2609243"/>
              <a:ext cx="553425" cy="545272"/>
            </a:xfrm>
            <a:custGeom>
              <a:avLst/>
              <a:gdLst>
                <a:gd name="T0" fmla="*/ 1765798 w 2862"/>
                <a:gd name="T1" fmla="*/ 183196 h 2571"/>
                <a:gd name="T2" fmla="*/ 1533042 w 2862"/>
                <a:gd name="T3" fmla="*/ 20145 h 2571"/>
                <a:gd name="T4" fmla="*/ 1420439 w 2862"/>
                <a:gd name="T5" fmla="*/ 53511 h 2571"/>
                <a:gd name="T6" fmla="*/ 764949 w 2862"/>
                <a:gd name="T7" fmla="*/ 989636 h 2571"/>
                <a:gd name="T8" fmla="*/ 379958 w 2862"/>
                <a:gd name="T9" fmla="*/ 446973 h 2571"/>
                <a:gd name="T10" fmla="*/ 266725 w 2862"/>
                <a:gd name="T11" fmla="*/ 412978 h 2571"/>
                <a:gd name="T12" fmla="*/ 34599 w 2862"/>
                <a:gd name="T13" fmla="*/ 576029 h 2571"/>
                <a:gd name="T14" fmla="*/ 27679 w 2862"/>
                <a:gd name="T15" fmla="*/ 693753 h 2571"/>
                <a:gd name="T16" fmla="*/ 595100 w 2862"/>
                <a:gd name="T17" fmla="*/ 1494527 h 2571"/>
                <a:gd name="T18" fmla="*/ 934797 w 2862"/>
                <a:gd name="T19" fmla="*/ 1494527 h 2571"/>
                <a:gd name="T20" fmla="*/ 1773347 w 2862"/>
                <a:gd name="T21" fmla="*/ 300290 h 2571"/>
                <a:gd name="T22" fmla="*/ 1765798 w 2862"/>
                <a:gd name="T23" fmla="*/ 183196 h 25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862" h="2571">
                  <a:moveTo>
                    <a:pt x="2807" y="291"/>
                  </a:moveTo>
                  <a:cubicBezTo>
                    <a:pt x="2693" y="191"/>
                    <a:pt x="2570" y="104"/>
                    <a:pt x="2437" y="32"/>
                  </a:cubicBezTo>
                  <a:cubicBezTo>
                    <a:pt x="2379" y="0"/>
                    <a:pt x="2301" y="22"/>
                    <a:pt x="2258" y="85"/>
                  </a:cubicBezTo>
                  <a:cubicBezTo>
                    <a:pt x="1216" y="1572"/>
                    <a:pt x="1216" y="1572"/>
                    <a:pt x="1216" y="1572"/>
                  </a:cubicBezTo>
                  <a:cubicBezTo>
                    <a:pt x="604" y="710"/>
                    <a:pt x="604" y="710"/>
                    <a:pt x="604" y="710"/>
                  </a:cubicBezTo>
                  <a:cubicBezTo>
                    <a:pt x="561" y="647"/>
                    <a:pt x="482" y="624"/>
                    <a:pt x="424" y="656"/>
                  </a:cubicBezTo>
                  <a:cubicBezTo>
                    <a:pt x="292" y="729"/>
                    <a:pt x="169" y="815"/>
                    <a:pt x="55" y="915"/>
                  </a:cubicBezTo>
                  <a:cubicBezTo>
                    <a:pt x="5" y="958"/>
                    <a:pt x="0" y="1040"/>
                    <a:pt x="44" y="1102"/>
                  </a:cubicBezTo>
                  <a:cubicBezTo>
                    <a:pt x="44" y="1102"/>
                    <a:pt x="848" y="2237"/>
                    <a:pt x="946" y="2374"/>
                  </a:cubicBezTo>
                  <a:cubicBezTo>
                    <a:pt x="1087" y="2571"/>
                    <a:pt x="1350" y="2561"/>
                    <a:pt x="1486" y="2374"/>
                  </a:cubicBezTo>
                  <a:cubicBezTo>
                    <a:pt x="1587" y="2235"/>
                    <a:pt x="2819" y="477"/>
                    <a:pt x="2819" y="477"/>
                  </a:cubicBezTo>
                  <a:cubicBezTo>
                    <a:pt x="2862" y="415"/>
                    <a:pt x="2857" y="334"/>
                    <a:pt x="2807" y="291"/>
                  </a:cubicBezTo>
                  <a:close/>
                </a:path>
              </a:pathLst>
            </a:custGeom>
            <a:solidFill>
              <a:srgbClr val="E55174"/>
            </a:solidFill>
            <a:ln>
              <a:no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endParaRPr lang="zh-CN" altLang="en-US" sz="1013">
                <a:ea typeface="微软雅黑 Light" panose="020B0502040204020203" pitchFamily="34" charset="-122"/>
              </a:endParaRPr>
            </a:p>
          </p:txBody>
        </p:sp>
      </p:grpSp>
      <p:pic>
        <p:nvPicPr>
          <p:cNvPr id="3" name="Picture 2">
            <a:extLst>
              <a:ext uri="{FF2B5EF4-FFF2-40B4-BE49-F238E27FC236}">
                <a16:creationId xmlns:a16="http://schemas.microsoft.com/office/drawing/2014/main" id="{A3F4C1A6-DAED-4504-9C83-B41FAFB110BE}"/>
              </a:ext>
            </a:extLst>
          </p:cNvPr>
          <p:cNvPicPr>
            <a:picLocks noChangeAspect="1"/>
          </p:cNvPicPr>
          <p:nvPr/>
        </p:nvPicPr>
        <p:blipFill>
          <a:blip r:embed="rId5"/>
          <a:stretch>
            <a:fillRect/>
          </a:stretch>
        </p:blipFill>
        <p:spPr>
          <a:xfrm>
            <a:off x="544148" y="1258186"/>
            <a:ext cx="3714113" cy="2627128"/>
          </a:xfrm>
          <a:prstGeom prst="rect">
            <a:avLst/>
          </a:prstGeom>
        </p:spPr>
      </p:pic>
      <p:pic>
        <p:nvPicPr>
          <p:cNvPr id="8" name="Picture 7">
            <a:extLst>
              <a:ext uri="{FF2B5EF4-FFF2-40B4-BE49-F238E27FC236}">
                <a16:creationId xmlns:a16="http://schemas.microsoft.com/office/drawing/2014/main" id="{FE72B32B-98EC-4387-9988-944605E6C38B}"/>
              </a:ext>
            </a:extLst>
          </p:cNvPr>
          <p:cNvPicPr>
            <a:picLocks noChangeAspect="1"/>
          </p:cNvPicPr>
          <p:nvPr/>
        </p:nvPicPr>
        <p:blipFill>
          <a:blip r:embed="rId6"/>
          <a:stretch>
            <a:fillRect/>
          </a:stretch>
        </p:blipFill>
        <p:spPr>
          <a:xfrm>
            <a:off x="469220" y="1371760"/>
            <a:ext cx="3838658" cy="2399980"/>
          </a:xfrm>
          <a:prstGeom prst="rect">
            <a:avLst/>
          </a:prstGeom>
        </p:spPr>
      </p:pic>
    </p:spTree>
    <p:extLst>
      <p:ext uri="{BB962C8B-B14F-4D97-AF65-F5344CB8AC3E}">
        <p14:creationId xmlns:p14="http://schemas.microsoft.com/office/powerpoint/2010/main" val="26452402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500"/>
                                        <p:tgtEl>
                                          <p:spTgt spid="18"/>
                                        </p:tgtEl>
                                      </p:cBhvr>
                                    </p:animEffec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fade">
                                      <p:cBhvr>
                                        <p:cTn id="11" dur="1000"/>
                                        <p:tgtEl>
                                          <p:spTgt spid="31"/>
                                        </p:tgtEl>
                                      </p:cBhvr>
                                    </p:animEffect>
                                    <p:anim calcmode="lin" valueType="num">
                                      <p:cBhvr>
                                        <p:cTn id="12" dur="1000" fill="hold"/>
                                        <p:tgtEl>
                                          <p:spTgt spid="31"/>
                                        </p:tgtEl>
                                        <p:attrNameLst>
                                          <p:attrName>ppt_x</p:attrName>
                                        </p:attrNameLst>
                                      </p:cBhvr>
                                      <p:tavLst>
                                        <p:tav tm="0">
                                          <p:val>
                                            <p:strVal val="#ppt_x"/>
                                          </p:val>
                                        </p:tav>
                                        <p:tav tm="100000">
                                          <p:val>
                                            <p:strVal val="#ppt_x"/>
                                          </p:val>
                                        </p:tav>
                                      </p:tavLst>
                                    </p:anim>
                                    <p:anim calcmode="lin" valueType="num">
                                      <p:cBhvr>
                                        <p:cTn id="13" dur="900" decel="100000" fill="hold"/>
                                        <p:tgtEl>
                                          <p:spTgt spid="31"/>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31"/>
                                        </p:tgtEl>
                                        <p:attrNameLst>
                                          <p:attrName>ppt_y</p:attrName>
                                        </p:attrNameLst>
                                      </p:cBhvr>
                                      <p:tavLst>
                                        <p:tav tm="0">
                                          <p:val>
                                            <p:strVal val="#ppt_y-.03"/>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p:cTn id="19" dur="500" fill="hold"/>
                                        <p:tgtEl>
                                          <p:spTgt spid="19"/>
                                        </p:tgtEl>
                                        <p:attrNameLst>
                                          <p:attrName>ppt_w</p:attrName>
                                        </p:attrNameLst>
                                      </p:cBhvr>
                                      <p:tavLst>
                                        <p:tav tm="0">
                                          <p:val>
                                            <p:fltVal val="0"/>
                                          </p:val>
                                        </p:tav>
                                        <p:tav tm="100000">
                                          <p:val>
                                            <p:strVal val="#ppt_w"/>
                                          </p:val>
                                        </p:tav>
                                      </p:tavLst>
                                    </p:anim>
                                    <p:anim calcmode="lin" valueType="num">
                                      <p:cBhvr>
                                        <p:cTn id="20" dur="500" fill="hold"/>
                                        <p:tgtEl>
                                          <p:spTgt spid="19"/>
                                        </p:tgtEl>
                                        <p:attrNameLst>
                                          <p:attrName>ppt_h</p:attrName>
                                        </p:attrNameLst>
                                      </p:cBhvr>
                                      <p:tavLst>
                                        <p:tav tm="0">
                                          <p:val>
                                            <p:fltVal val="0"/>
                                          </p:val>
                                        </p:tav>
                                        <p:tav tm="100000">
                                          <p:val>
                                            <p:strVal val="#ppt_h"/>
                                          </p:val>
                                        </p:tav>
                                      </p:tavLst>
                                    </p:anim>
                                    <p:animEffect transition="in" filter="fade">
                                      <p:cBhvr>
                                        <p:cTn id="21" dur="500"/>
                                        <p:tgtEl>
                                          <p:spTgt spid="19"/>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randombar(horizontal)">
                                      <p:cBhvr>
                                        <p:cTn id="24" dur="500"/>
                                        <p:tgtEl>
                                          <p:spTgt spid="26"/>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p:cTn id="29" dur="500" fill="hold"/>
                                        <p:tgtEl>
                                          <p:spTgt spid="21"/>
                                        </p:tgtEl>
                                        <p:attrNameLst>
                                          <p:attrName>ppt_w</p:attrName>
                                        </p:attrNameLst>
                                      </p:cBhvr>
                                      <p:tavLst>
                                        <p:tav tm="0">
                                          <p:val>
                                            <p:fltVal val="0"/>
                                          </p:val>
                                        </p:tav>
                                        <p:tav tm="100000">
                                          <p:val>
                                            <p:strVal val="#ppt_w"/>
                                          </p:val>
                                        </p:tav>
                                      </p:tavLst>
                                    </p:anim>
                                    <p:anim calcmode="lin" valueType="num">
                                      <p:cBhvr>
                                        <p:cTn id="30" dur="500" fill="hold"/>
                                        <p:tgtEl>
                                          <p:spTgt spid="21"/>
                                        </p:tgtEl>
                                        <p:attrNameLst>
                                          <p:attrName>ppt_h</p:attrName>
                                        </p:attrNameLst>
                                      </p:cBhvr>
                                      <p:tavLst>
                                        <p:tav tm="0">
                                          <p:val>
                                            <p:fltVal val="0"/>
                                          </p:val>
                                        </p:tav>
                                        <p:tav tm="100000">
                                          <p:val>
                                            <p:strVal val="#ppt_h"/>
                                          </p:val>
                                        </p:tav>
                                      </p:tavLst>
                                    </p:anim>
                                    <p:animEffect transition="in" filter="fade">
                                      <p:cBhvr>
                                        <p:cTn id="31" dur="500"/>
                                        <p:tgtEl>
                                          <p:spTgt spid="21"/>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circle(in)">
                                      <p:cBhvr>
                                        <p:cTn id="36" dur="2000"/>
                                        <p:tgtEl>
                                          <p:spTgt spid="3"/>
                                        </p:tgtEl>
                                      </p:cBhvr>
                                    </p:animEffect>
                                  </p:childTnLst>
                                </p:cTn>
                              </p:par>
                            </p:childTnLst>
                          </p:cTn>
                        </p:par>
                      </p:childTnLst>
                    </p:cTn>
                  </p:par>
                  <p:par>
                    <p:cTn id="37" fill="hold">
                      <p:stCondLst>
                        <p:cond delay="indefinite"/>
                      </p:stCondLst>
                      <p:childTnLst>
                        <p:par>
                          <p:cTn id="38" fill="hold">
                            <p:stCondLst>
                              <p:cond delay="0"/>
                            </p:stCondLst>
                            <p:childTnLst>
                              <p:par>
                                <p:cTn id="39" presetID="6" presetClass="exit" presetSubtype="32" fill="hold" nodeType="clickEffect">
                                  <p:stCondLst>
                                    <p:cond delay="0"/>
                                  </p:stCondLst>
                                  <p:childTnLst>
                                    <p:animEffect transition="out" filter="circle(out)">
                                      <p:cBhvr>
                                        <p:cTn id="40" dur="2000"/>
                                        <p:tgtEl>
                                          <p:spTgt spid="3"/>
                                        </p:tgtEl>
                                      </p:cBhvr>
                                    </p:animEffect>
                                    <p:set>
                                      <p:cBhvr>
                                        <p:cTn id="41" dur="1" fill="hold">
                                          <p:stCondLst>
                                            <p:cond delay="1999"/>
                                          </p:stCondLst>
                                        </p:cTn>
                                        <p:tgtEl>
                                          <p:spTgt spid="3"/>
                                        </p:tgtEl>
                                        <p:attrNameLst>
                                          <p:attrName>style.visibility</p:attrName>
                                        </p:attrNameLst>
                                      </p:cBhvr>
                                      <p:to>
                                        <p:strVal val="hidden"/>
                                      </p:to>
                                    </p:set>
                                  </p:childTnLst>
                                </p:cTn>
                              </p:par>
                              <p:par>
                                <p:cTn id="42" presetID="6" presetClass="entr" presetSubtype="16" fill="hold" nodeType="with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circle(in)">
                                      <p:cBhvr>
                                        <p:cTn id="44"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1" grpId="0" animBg="1"/>
      <p:bldP spid="2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18" name="圆角矩形 17"/>
          <p:cNvSpPr/>
          <p:nvPr/>
        </p:nvSpPr>
        <p:spPr>
          <a:xfrm>
            <a:off x="396960" y="451453"/>
            <a:ext cx="8350079" cy="4240594"/>
          </a:xfrm>
          <a:prstGeom prst="roundRect">
            <a:avLst/>
          </a:prstGeom>
          <a:solidFill>
            <a:schemeClr val="bg1"/>
          </a:solidFill>
          <a:ln w="190500">
            <a:solidFill>
              <a:srgbClr val="7E43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ea typeface="微软雅黑 Light" panose="020B0502040204020203" pitchFamily="34" charset="-122"/>
            </a:endParaRPr>
          </a:p>
        </p:txBody>
      </p:sp>
      <p:pic>
        <p:nvPicPr>
          <p:cNvPr id="19" name="图片 5">
            <a:extLst>
              <a:ext uri="{FF2B5EF4-FFF2-40B4-BE49-F238E27FC236}">
                <a16:creationId xmlns:a16="http://schemas.microsoft.com/office/drawing/2014/main" id="{3FF617B9-00C7-424C-B14B-27E89B2A6F07}"/>
              </a:ext>
            </a:extLst>
          </p:cNvPr>
          <p:cNvPicPr>
            <a:picLocks noChangeAspect="1"/>
          </p:cNvPicPr>
          <p:nvPr/>
        </p:nvPicPr>
        <p:blipFill>
          <a:blip r:embed="rId3"/>
          <a:stretch>
            <a:fillRect/>
          </a:stretch>
        </p:blipFill>
        <p:spPr>
          <a:xfrm flipH="1">
            <a:off x="4768992" y="1015082"/>
            <a:ext cx="2001177" cy="2129306"/>
          </a:xfrm>
          <a:prstGeom prst="rect">
            <a:avLst/>
          </a:prstGeom>
        </p:spPr>
      </p:pic>
      <p:sp>
        <p:nvSpPr>
          <p:cNvPr id="21" name="Rounded Rectangle 32">
            <a:extLst>
              <a:ext uri="{FF2B5EF4-FFF2-40B4-BE49-F238E27FC236}">
                <a16:creationId xmlns:a16="http://schemas.microsoft.com/office/drawing/2014/main" id="{DD93D5EC-B4D2-4E45-8420-F72B7AF7192D}"/>
              </a:ext>
            </a:extLst>
          </p:cNvPr>
          <p:cNvSpPr/>
          <p:nvPr/>
        </p:nvSpPr>
        <p:spPr>
          <a:xfrm>
            <a:off x="4909393" y="3188267"/>
            <a:ext cx="2274598" cy="970478"/>
          </a:xfrm>
          <a:prstGeom prst="roundRect">
            <a:avLst/>
          </a:prstGeom>
          <a:solidFill>
            <a:srgbClr val="ECDEF6"/>
          </a:solidFill>
          <a:ln w="25400">
            <a:solidFill>
              <a:srgbClr val="ECDEF6"/>
            </a:solidFill>
          </a:ln>
          <a:effectLst>
            <a:glow rad="101600">
              <a:srgbClr val="E6D5F3">
                <a:alpha val="40000"/>
              </a:srgbClr>
            </a:glow>
            <a:outerShdw blurRad="50800" dist="50800" dir="5400000" algn="ctr" rotWithShape="0">
              <a:srgbClr val="E6D5F3"/>
            </a:outerShdw>
          </a:effectLst>
        </p:spPr>
        <p:txBody>
          <a:bodyPr wrap="square">
            <a:spAutoFit/>
          </a:bodyPr>
          <a:lstStyle/>
          <a:p>
            <a:pPr lvl="0" algn="just" fontAlgn="base">
              <a:spcBef>
                <a:spcPct val="0"/>
              </a:spcBef>
              <a:spcAft>
                <a:spcPct val="0"/>
              </a:spcAft>
            </a:pPr>
            <a:r>
              <a:rPr lang="en-US" sz="1700" b="1" dirty="0" err="1">
                <a:solidFill>
                  <a:srgbClr val="341D10"/>
                </a:solidFill>
                <a:latin typeface="Times New Roman" panose="02020603050405020304" pitchFamily="18" charset="0"/>
                <a:cs typeface="Times New Roman" panose="02020603050405020304" pitchFamily="18" charset="0"/>
              </a:rPr>
              <a:t>Thất</a:t>
            </a:r>
            <a:r>
              <a:rPr lang="en-US" sz="1700" b="1" dirty="0">
                <a:solidFill>
                  <a:srgbClr val="341D10"/>
                </a:solidFill>
                <a:latin typeface="Times New Roman" panose="02020603050405020304" pitchFamily="18" charset="0"/>
                <a:cs typeface="Times New Roman" panose="02020603050405020304" pitchFamily="18" charset="0"/>
              </a:rPr>
              <a:t> </a:t>
            </a:r>
            <a:r>
              <a:rPr lang="en-US" sz="1700" b="1" dirty="0" err="1">
                <a:solidFill>
                  <a:srgbClr val="341D10"/>
                </a:solidFill>
                <a:latin typeface="Times New Roman" panose="02020603050405020304" pitchFamily="18" charset="0"/>
                <a:cs typeface="Times New Roman" panose="02020603050405020304" pitchFamily="18" charset="0"/>
              </a:rPr>
              <a:t>thần</a:t>
            </a:r>
            <a:r>
              <a:rPr lang="en-US" sz="1700" b="1" dirty="0">
                <a:solidFill>
                  <a:srgbClr val="341D10"/>
                </a:solidFill>
                <a:latin typeface="Times New Roman" panose="02020603050405020304" pitchFamily="18" charset="0"/>
                <a:cs typeface="Times New Roman" panose="02020603050405020304" pitchFamily="18" charset="0"/>
              </a:rPr>
              <a:t>: </a:t>
            </a:r>
            <a:r>
              <a:rPr lang="en-US" sz="1700" b="1" dirty="0" err="1">
                <a:solidFill>
                  <a:srgbClr val="341D10"/>
                </a:solidFill>
                <a:latin typeface="Times New Roman" panose="02020603050405020304" pitchFamily="18" charset="0"/>
                <a:cs typeface="Times New Roman" panose="02020603050405020304" pitchFamily="18" charset="0"/>
              </a:rPr>
              <a:t>Sắc</a:t>
            </a:r>
            <a:r>
              <a:rPr lang="en-US" sz="1700" b="1" dirty="0">
                <a:solidFill>
                  <a:srgbClr val="341D10"/>
                </a:solidFill>
                <a:latin typeface="Times New Roman" panose="02020603050405020304" pitchFamily="18" charset="0"/>
                <a:cs typeface="Times New Roman" panose="02020603050405020304" pitchFamily="18" charset="0"/>
              </a:rPr>
              <a:t> </a:t>
            </a:r>
            <a:r>
              <a:rPr lang="en-US" sz="1700" b="1" dirty="0" err="1">
                <a:solidFill>
                  <a:srgbClr val="341D10"/>
                </a:solidFill>
                <a:latin typeface="Times New Roman" panose="02020603050405020304" pitchFamily="18" charset="0"/>
                <a:cs typeface="Times New Roman" panose="02020603050405020304" pitchFamily="18" charset="0"/>
              </a:rPr>
              <a:t>mặt</a:t>
            </a:r>
            <a:r>
              <a:rPr lang="en-US" sz="1700" b="1" dirty="0">
                <a:solidFill>
                  <a:srgbClr val="341D10"/>
                </a:solidFill>
                <a:latin typeface="Times New Roman" panose="02020603050405020304" pitchFamily="18" charset="0"/>
                <a:cs typeface="Times New Roman" panose="02020603050405020304" pitchFamily="18" charset="0"/>
              </a:rPr>
              <a:t> </a:t>
            </a:r>
            <a:r>
              <a:rPr lang="en-US" sz="1700" b="1" dirty="0" err="1">
                <a:solidFill>
                  <a:srgbClr val="341D10"/>
                </a:solidFill>
                <a:latin typeface="Times New Roman" panose="02020603050405020304" pitchFamily="18" charset="0"/>
                <a:cs typeface="Times New Roman" panose="02020603050405020304" pitchFamily="18" charset="0"/>
              </a:rPr>
              <a:t>nhợt</a:t>
            </a:r>
            <a:r>
              <a:rPr lang="en-US" sz="1700" b="1" dirty="0">
                <a:solidFill>
                  <a:srgbClr val="341D10"/>
                </a:solidFill>
                <a:latin typeface="Times New Roman" panose="02020603050405020304" pitchFamily="18" charset="0"/>
                <a:cs typeface="Times New Roman" panose="02020603050405020304" pitchFamily="18" charset="0"/>
              </a:rPr>
              <a:t> </a:t>
            </a:r>
            <a:r>
              <a:rPr lang="en-US" sz="1700" b="1" dirty="0" err="1">
                <a:solidFill>
                  <a:srgbClr val="341D10"/>
                </a:solidFill>
                <a:latin typeface="Times New Roman" panose="02020603050405020304" pitchFamily="18" charset="0"/>
                <a:cs typeface="Times New Roman" panose="02020603050405020304" pitchFamily="18" charset="0"/>
              </a:rPr>
              <a:t>nhạt</a:t>
            </a:r>
            <a:r>
              <a:rPr lang="en-US" sz="1700" b="1" dirty="0">
                <a:solidFill>
                  <a:srgbClr val="341D10"/>
                </a:solidFill>
                <a:latin typeface="Times New Roman" panose="02020603050405020304" pitchFamily="18" charset="0"/>
                <a:cs typeface="Times New Roman" panose="02020603050405020304" pitchFamily="18" charset="0"/>
              </a:rPr>
              <a:t> </a:t>
            </a:r>
            <a:r>
              <a:rPr lang="en-US" sz="1700" b="1" dirty="0" err="1">
                <a:solidFill>
                  <a:srgbClr val="341D10"/>
                </a:solidFill>
                <a:latin typeface="Times New Roman" panose="02020603050405020304" pitchFamily="18" charset="0"/>
                <a:cs typeface="Times New Roman" panose="02020603050405020304" pitchFamily="18" charset="0"/>
              </a:rPr>
              <a:t>vì</a:t>
            </a:r>
            <a:r>
              <a:rPr lang="en-US" sz="1700" b="1" dirty="0">
                <a:solidFill>
                  <a:srgbClr val="341D10"/>
                </a:solidFill>
                <a:latin typeface="Times New Roman" panose="02020603050405020304" pitchFamily="18" charset="0"/>
                <a:cs typeface="Times New Roman" panose="02020603050405020304" pitchFamily="18" charset="0"/>
              </a:rPr>
              <a:t> </a:t>
            </a:r>
            <a:r>
              <a:rPr lang="en-US" sz="1700" b="1" dirty="0" err="1">
                <a:solidFill>
                  <a:srgbClr val="341D10"/>
                </a:solidFill>
                <a:latin typeface="Times New Roman" panose="02020603050405020304" pitchFamily="18" charset="0"/>
                <a:cs typeface="Times New Roman" panose="02020603050405020304" pitchFamily="18" charset="0"/>
              </a:rPr>
              <a:t>quá</a:t>
            </a:r>
            <a:r>
              <a:rPr lang="en-US" sz="1700" b="1" dirty="0">
                <a:solidFill>
                  <a:srgbClr val="341D10"/>
                </a:solidFill>
                <a:latin typeface="Times New Roman" panose="02020603050405020304" pitchFamily="18" charset="0"/>
                <a:cs typeface="Times New Roman" panose="02020603050405020304" pitchFamily="18" charset="0"/>
              </a:rPr>
              <a:t> </a:t>
            </a:r>
            <a:r>
              <a:rPr lang="en-US" sz="1700" b="1" dirty="0" err="1">
                <a:solidFill>
                  <a:srgbClr val="341D10"/>
                </a:solidFill>
                <a:latin typeface="Times New Roman" panose="02020603050405020304" pitchFamily="18" charset="0"/>
                <a:cs typeface="Times New Roman" panose="02020603050405020304" pitchFamily="18" charset="0"/>
              </a:rPr>
              <a:t>sợ</a:t>
            </a:r>
            <a:r>
              <a:rPr lang="en-US" sz="1700" b="1" dirty="0">
                <a:solidFill>
                  <a:srgbClr val="341D10"/>
                </a:solidFill>
                <a:latin typeface="Times New Roman" panose="02020603050405020304" pitchFamily="18" charset="0"/>
                <a:cs typeface="Times New Roman" panose="02020603050405020304" pitchFamily="18" charset="0"/>
              </a:rPr>
              <a:t> </a:t>
            </a:r>
            <a:r>
              <a:rPr lang="en-US" sz="1700" b="1" dirty="0" err="1">
                <a:solidFill>
                  <a:srgbClr val="341D10"/>
                </a:solidFill>
                <a:latin typeface="Times New Roman" panose="02020603050405020304" pitchFamily="18" charset="0"/>
                <a:cs typeface="Times New Roman" panose="02020603050405020304" pitchFamily="18" charset="0"/>
              </a:rPr>
              <a:t>hãi</a:t>
            </a:r>
            <a:endParaRPr lang="en-US" altLang="en-US" sz="1700" b="1" dirty="0">
              <a:solidFill>
                <a:srgbClr val="341D10"/>
              </a:solidFill>
              <a:latin typeface="Times New Roman" panose="02020603050405020304" pitchFamily="18" charset="0"/>
              <a:cs typeface="Times New Roman" panose="02020603050405020304" pitchFamily="18" charset="0"/>
            </a:endParaRPr>
          </a:p>
        </p:txBody>
      </p:sp>
      <p:sp>
        <p:nvSpPr>
          <p:cNvPr id="26" name="Rounded Rectangle 32">
            <a:extLst>
              <a:ext uri="{FF2B5EF4-FFF2-40B4-BE49-F238E27FC236}">
                <a16:creationId xmlns:a16="http://schemas.microsoft.com/office/drawing/2014/main" id="{E779B2E8-1F89-4C8D-B3A7-568FD706FF4A}"/>
              </a:ext>
            </a:extLst>
          </p:cNvPr>
          <p:cNvSpPr/>
          <p:nvPr/>
        </p:nvSpPr>
        <p:spPr>
          <a:xfrm>
            <a:off x="5117397" y="1469913"/>
            <a:ext cx="1304365" cy="919401"/>
          </a:xfrm>
          <a:prstGeom prst="roundRect">
            <a:avLst/>
          </a:prstGeom>
          <a:noFill/>
          <a:ln w="25400">
            <a:solidFill>
              <a:srgbClr val="EDD0B9"/>
            </a:solidFill>
          </a:ln>
          <a:effectLst>
            <a:glow rad="101600">
              <a:srgbClr val="E6D5F3">
                <a:alpha val="40000"/>
              </a:srgbClr>
            </a:glow>
            <a:outerShdw blurRad="50800" dist="50800" dir="5400000" algn="ctr" rotWithShape="0">
              <a:srgbClr val="EDD0B9"/>
            </a:outerShdw>
          </a:effectLst>
        </p:spPr>
        <p:txBody>
          <a:bodyPr wrap="square">
            <a:spAutoFit/>
          </a:bodyPr>
          <a:lstStyle/>
          <a:p>
            <a:pPr algn="ctr"/>
            <a:r>
              <a:rPr lang="vi-VN" altLang="en-US" sz="2400" b="1" dirty="0">
                <a:solidFill>
                  <a:srgbClr val="C00000"/>
                </a:solidFill>
                <a:latin typeface="Times" panose="02020603050405020304" pitchFamily="18" charset="0"/>
                <a:cs typeface="Times" panose="02020603050405020304" pitchFamily="18" charset="0"/>
              </a:rPr>
              <a:t>thất thần</a:t>
            </a:r>
            <a:endParaRPr lang="en-US" sz="2400" b="1" u="sng" dirty="0">
              <a:solidFill>
                <a:srgbClr val="C00000"/>
              </a:solidFill>
              <a:latin typeface="Times" panose="02020603050405020304" pitchFamily="18" charset="0"/>
              <a:cs typeface="Times" panose="02020603050405020304" pitchFamily="18" charset="0"/>
            </a:endParaRPr>
          </a:p>
        </p:txBody>
      </p:sp>
      <p:grpSp>
        <p:nvGrpSpPr>
          <p:cNvPr id="31" name="组合 13"/>
          <p:cNvGrpSpPr/>
          <p:nvPr/>
        </p:nvGrpSpPr>
        <p:grpSpPr>
          <a:xfrm>
            <a:off x="7639082" y="2862070"/>
            <a:ext cx="1808791" cy="2281430"/>
            <a:chOff x="1656283" y="2342932"/>
            <a:chExt cx="2587752" cy="3263934"/>
          </a:xfrm>
        </p:grpSpPr>
        <p:pic>
          <p:nvPicPr>
            <p:cNvPr id="32"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56283" y="2342932"/>
              <a:ext cx="2587752" cy="3263934"/>
            </a:xfrm>
            <a:prstGeom prst="rect">
              <a:avLst/>
            </a:prstGeom>
          </p:spPr>
        </p:pic>
        <p:sp>
          <p:nvSpPr>
            <p:cNvPr id="33" name="对"/>
            <p:cNvSpPr/>
            <p:nvPr/>
          </p:nvSpPr>
          <p:spPr bwMode="auto">
            <a:xfrm>
              <a:off x="3400738" y="2609243"/>
              <a:ext cx="553425" cy="545272"/>
            </a:xfrm>
            <a:custGeom>
              <a:avLst/>
              <a:gdLst>
                <a:gd name="T0" fmla="*/ 1765798 w 2862"/>
                <a:gd name="T1" fmla="*/ 183196 h 2571"/>
                <a:gd name="T2" fmla="*/ 1533042 w 2862"/>
                <a:gd name="T3" fmla="*/ 20145 h 2571"/>
                <a:gd name="T4" fmla="*/ 1420439 w 2862"/>
                <a:gd name="T5" fmla="*/ 53511 h 2571"/>
                <a:gd name="T6" fmla="*/ 764949 w 2862"/>
                <a:gd name="T7" fmla="*/ 989636 h 2571"/>
                <a:gd name="T8" fmla="*/ 379958 w 2862"/>
                <a:gd name="T9" fmla="*/ 446973 h 2571"/>
                <a:gd name="T10" fmla="*/ 266725 w 2862"/>
                <a:gd name="T11" fmla="*/ 412978 h 2571"/>
                <a:gd name="T12" fmla="*/ 34599 w 2862"/>
                <a:gd name="T13" fmla="*/ 576029 h 2571"/>
                <a:gd name="T14" fmla="*/ 27679 w 2862"/>
                <a:gd name="T15" fmla="*/ 693753 h 2571"/>
                <a:gd name="T16" fmla="*/ 595100 w 2862"/>
                <a:gd name="T17" fmla="*/ 1494527 h 2571"/>
                <a:gd name="T18" fmla="*/ 934797 w 2862"/>
                <a:gd name="T19" fmla="*/ 1494527 h 2571"/>
                <a:gd name="T20" fmla="*/ 1773347 w 2862"/>
                <a:gd name="T21" fmla="*/ 300290 h 2571"/>
                <a:gd name="T22" fmla="*/ 1765798 w 2862"/>
                <a:gd name="T23" fmla="*/ 183196 h 25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862" h="2571">
                  <a:moveTo>
                    <a:pt x="2807" y="291"/>
                  </a:moveTo>
                  <a:cubicBezTo>
                    <a:pt x="2693" y="191"/>
                    <a:pt x="2570" y="104"/>
                    <a:pt x="2437" y="32"/>
                  </a:cubicBezTo>
                  <a:cubicBezTo>
                    <a:pt x="2379" y="0"/>
                    <a:pt x="2301" y="22"/>
                    <a:pt x="2258" y="85"/>
                  </a:cubicBezTo>
                  <a:cubicBezTo>
                    <a:pt x="1216" y="1572"/>
                    <a:pt x="1216" y="1572"/>
                    <a:pt x="1216" y="1572"/>
                  </a:cubicBezTo>
                  <a:cubicBezTo>
                    <a:pt x="604" y="710"/>
                    <a:pt x="604" y="710"/>
                    <a:pt x="604" y="710"/>
                  </a:cubicBezTo>
                  <a:cubicBezTo>
                    <a:pt x="561" y="647"/>
                    <a:pt x="482" y="624"/>
                    <a:pt x="424" y="656"/>
                  </a:cubicBezTo>
                  <a:cubicBezTo>
                    <a:pt x="292" y="729"/>
                    <a:pt x="169" y="815"/>
                    <a:pt x="55" y="915"/>
                  </a:cubicBezTo>
                  <a:cubicBezTo>
                    <a:pt x="5" y="958"/>
                    <a:pt x="0" y="1040"/>
                    <a:pt x="44" y="1102"/>
                  </a:cubicBezTo>
                  <a:cubicBezTo>
                    <a:pt x="44" y="1102"/>
                    <a:pt x="848" y="2237"/>
                    <a:pt x="946" y="2374"/>
                  </a:cubicBezTo>
                  <a:cubicBezTo>
                    <a:pt x="1087" y="2571"/>
                    <a:pt x="1350" y="2561"/>
                    <a:pt x="1486" y="2374"/>
                  </a:cubicBezTo>
                  <a:cubicBezTo>
                    <a:pt x="1587" y="2235"/>
                    <a:pt x="2819" y="477"/>
                    <a:pt x="2819" y="477"/>
                  </a:cubicBezTo>
                  <a:cubicBezTo>
                    <a:pt x="2862" y="415"/>
                    <a:pt x="2857" y="334"/>
                    <a:pt x="2807" y="291"/>
                  </a:cubicBezTo>
                  <a:close/>
                </a:path>
              </a:pathLst>
            </a:custGeom>
            <a:solidFill>
              <a:srgbClr val="E55174"/>
            </a:solidFill>
            <a:ln>
              <a:no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endParaRPr lang="zh-CN" altLang="en-US" sz="1013">
                <a:ea typeface="微软雅黑 Light" panose="020B0502040204020203" pitchFamily="34" charset="-122"/>
              </a:endParaRPr>
            </a:p>
          </p:txBody>
        </p:sp>
      </p:grpSp>
      <p:sp>
        <p:nvSpPr>
          <p:cNvPr id="2" name="Rectangle 2">
            <a:extLst>
              <a:ext uri="{FF2B5EF4-FFF2-40B4-BE49-F238E27FC236}">
                <a16:creationId xmlns:a16="http://schemas.microsoft.com/office/drawing/2014/main" id="{5AE65C70-89A4-4591-A221-29C823725D82}"/>
              </a:ext>
            </a:extLst>
          </p:cNvPr>
          <p:cNvSpPr>
            <a:spLocks noChangeArrowheads="1"/>
          </p:cNvSpPr>
          <p:nvPr/>
        </p:nvSpPr>
        <p:spPr bwMode="auto">
          <a:xfrm>
            <a:off x="0" y="0"/>
            <a:ext cx="9144000" cy="45720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5220" tIns="31740" rIns="0" bIns="4761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thời</a:t>
            </a:r>
            <a:r>
              <a:rPr kumimoji="0" lang="en-US" altLang="en-US" sz="9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en-US" sz="9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điểm</a:t>
            </a:r>
            <a:r>
              <a:rPr kumimoji="0" lang="en-US" altLang="en-US" sz="9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en-US" sz="9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tốt</a:t>
            </a:r>
            <a:r>
              <a:rPr kumimoji="0" lang="en-US" altLang="en-US" sz="9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en-US" sz="9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nhất</a:t>
            </a:r>
            <a:r>
              <a:rPr kumimoji="0" lang="en-US" altLang="en-US" sz="9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en-US" sz="9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thuận</a:t>
            </a:r>
            <a:r>
              <a:rPr kumimoji="0" lang="en-US" altLang="en-US" sz="9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en-US" sz="9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lợi</a:t>
            </a:r>
            <a:r>
              <a:rPr kumimoji="0" lang="en-US" altLang="en-US" sz="9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en-US" sz="9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nhất</a:t>
            </a:r>
            <a:r>
              <a:rPr kumimoji="0" lang="en-US" altLang="en-US" sz="9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en-US" sz="9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để</a:t>
            </a:r>
            <a:r>
              <a:rPr kumimoji="0" lang="en-US" altLang="en-US" sz="9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en-US" sz="9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cho</a:t>
            </a:r>
            <a:r>
              <a:rPr kumimoji="0" lang="en-US" altLang="en-US" sz="9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en-US" sz="9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một</a:t>
            </a:r>
            <a:r>
              <a:rPr kumimoji="0" lang="en-US" altLang="en-US" sz="9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en-US" sz="9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hoạt</a:t>
            </a:r>
            <a:r>
              <a:rPr kumimoji="0" lang="en-US" altLang="en-US" sz="9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en-US" sz="9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động</a:t>
            </a:r>
            <a:r>
              <a:rPr kumimoji="0" lang="en-US" altLang="en-US" sz="9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en-US" sz="9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thu</a:t>
            </a:r>
            <a:r>
              <a:rPr kumimoji="0" lang="en-US" altLang="en-US" sz="9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en-US" sz="9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được</a:t>
            </a:r>
            <a:r>
              <a:rPr kumimoji="0" lang="en-US" altLang="en-US" sz="9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en-US" sz="9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kết</a:t>
            </a:r>
            <a:r>
              <a:rPr kumimoji="0" lang="en-US" altLang="en-US" sz="9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en-US" sz="9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quả</a:t>
            </a:r>
            <a:r>
              <a:rPr kumimoji="0" lang="en-US" altLang="en-US" sz="9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en-US" sz="9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tốt</a:t>
            </a:r>
            <a:endParaRPr kumimoji="0" lang="en-US" altLang="en-US" sz="900" b="0" i="0" u="none" strike="noStrike" cap="none" normalizeH="0" baseline="0" dirty="0">
              <a:ln>
                <a:noFill/>
              </a:ln>
              <a:solidFill>
                <a:srgbClr val="000000"/>
              </a:solidFill>
              <a:effectLst/>
              <a:latin typeface="Arial" panose="020B0604020202020204" pitchFamily="34" charset="0"/>
              <a:cs typeface="Arial" panose="020B0604020202020204" pitchFamily="34" charset="0"/>
            </a:endParaRPr>
          </a:p>
          <a:p>
            <a:pPr marL="457200" marR="0" lvl="1" indent="-457200" algn="l" defTabSz="914400" rtl="0" eaLnBrk="0" fontAlgn="base" latinLnBrk="0" hangingPunct="0">
              <a:lnSpc>
                <a:spcPct val="100000"/>
              </a:lnSpc>
              <a:spcBef>
                <a:spcPct val="0"/>
              </a:spcBef>
              <a:spcAft>
                <a:spcPct val="0"/>
              </a:spcAft>
              <a:buClrTx/>
              <a:buSzTx/>
              <a:buFontTx/>
              <a:buNone/>
              <a:tabLst/>
            </a:pPr>
            <a:r>
              <a:rPr kumimoji="0" lang="en-US" altLang="en-US" sz="900" b="0" i="1" u="none" strike="noStrike" cap="none" normalizeH="0" baseline="0" dirty="0" err="1">
                <a:ln>
                  <a:noFill/>
                </a:ln>
                <a:solidFill>
                  <a:srgbClr val="555555"/>
                </a:solidFill>
                <a:effectLst/>
                <a:latin typeface="Arial" panose="020B0604020202020204" pitchFamily="34" charset="0"/>
                <a:cs typeface="Arial" panose="020B0604020202020204" pitchFamily="34" charset="0"/>
              </a:rPr>
              <a:t>lúa</a:t>
            </a:r>
            <a:r>
              <a:rPr kumimoji="0" lang="en-US" altLang="en-US" sz="900" b="0" i="1" u="none" strike="noStrike" cap="none" normalizeH="0" baseline="0" dirty="0">
                <a:ln>
                  <a:noFill/>
                </a:ln>
                <a:solidFill>
                  <a:srgbClr val="555555"/>
                </a:solidFill>
                <a:effectLst/>
                <a:latin typeface="Arial" panose="020B0604020202020204" pitchFamily="34" charset="0"/>
                <a:cs typeface="Arial" panose="020B0604020202020204" pitchFamily="34" charset="0"/>
              </a:rPr>
              <a:t> </a:t>
            </a:r>
            <a:r>
              <a:rPr kumimoji="0" lang="en-US" altLang="en-US" sz="900" b="0" i="1" u="none" strike="noStrike" cap="none" normalizeH="0" baseline="0" dirty="0" err="1">
                <a:ln>
                  <a:noFill/>
                </a:ln>
                <a:solidFill>
                  <a:srgbClr val="555555"/>
                </a:solidFill>
                <a:effectLst/>
                <a:latin typeface="Arial" panose="020B0604020202020204" pitchFamily="34" charset="0"/>
                <a:cs typeface="Arial" panose="020B0604020202020204" pitchFamily="34" charset="0"/>
              </a:rPr>
              <a:t>cấy</a:t>
            </a:r>
            <a:r>
              <a:rPr kumimoji="0" lang="en-US" altLang="en-US" sz="900" b="0" i="1" u="none" strike="noStrike" cap="none" normalizeH="0" baseline="0" dirty="0">
                <a:ln>
                  <a:noFill/>
                </a:ln>
                <a:solidFill>
                  <a:srgbClr val="555555"/>
                </a:solidFill>
                <a:effectLst/>
                <a:latin typeface="Arial" panose="020B0604020202020204" pitchFamily="34" charset="0"/>
                <a:cs typeface="Arial" panose="020B0604020202020204" pitchFamily="34" charset="0"/>
              </a:rPr>
              <a:t> </a:t>
            </a:r>
            <a:r>
              <a:rPr kumimoji="0" lang="en-US" altLang="en-US" sz="900" b="0" i="1" u="none" strike="noStrike" cap="none" normalizeH="0" baseline="0" dirty="0" err="1">
                <a:ln>
                  <a:noFill/>
                </a:ln>
                <a:solidFill>
                  <a:srgbClr val="555555"/>
                </a:solidFill>
                <a:effectLst/>
                <a:latin typeface="Arial" panose="020B0604020202020204" pitchFamily="34" charset="0"/>
                <a:cs typeface="Arial" panose="020B0604020202020204" pitchFamily="34" charset="0"/>
              </a:rPr>
              <a:t>đúng</a:t>
            </a:r>
            <a:r>
              <a:rPr kumimoji="0" lang="en-US" altLang="en-US" sz="900" b="0" i="1" u="none" strike="noStrike" cap="none" normalizeH="0" baseline="0" dirty="0">
                <a:ln>
                  <a:noFill/>
                </a:ln>
                <a:solidFill>
                  <a:srgbClr val="555555"/>
                </a:solidFill>
                <a:effectLst/>
                <a:latin typeface="Arial" panose="020B0604020202020204" pitchFamily="34" charset="0"/>
                <a:cs typeface="Arial" panose="020B0604020202020204" pitchFamily="34" charset="0"/>
              </a:rPr>
              <a:t> </a:t>
            </a:r>
            <a:r>
              <a:rPr kumimoji="0" lang="en-US" altLang="en-US" sz="900" b="0" i="1" u="none" strike="noStrike" cap="none" normalizeH="0" baseline="0" dirty="0" err="1">
                <a:ln>
                  <a:noFill/>
                </a:ln>
                <a:solidFill>
                  <a:srgbClr val="555555"/>
                </a:solidFill>
                <a:effectLst/>
                <a:latin typeface="Arial" panose="020B0604020202020204" pitchFamily="34" charset="0"/>
                <a:cs typeface="Arial" panose="020B0604020202020204" pitchFamily="34" charset="0"/>
              </a:rPr>
              <a:t>thì</a:t>
            </a:r>
            <a:endParaRPr kumimoji="0" lang="en-US" altLang="en-US" sz="900" b="0" i="0" u="none" strike="noStrike" cap="none" normalizeH="0" baseline="0" dirty="0">
              <a:ln>
                <a:noFill/>
              </a:ln>
              <a:solidFill>
                <a:srgbClr val="555555"/>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4" name="Picture 3">
            <a:extLst>
              <a:ext uri="{FF2B5EF4-FFF2-40B4-BE49-F238E27FC236}">
                <a16:creationId xmlns:a16="http://schemas.microsoft.com/office/drawing/2014/main" id="{AC6D4EEF-1C29-4B92-BE50-7A6DEF3A5ED6}"/>
              </a:ext>
            </a:extLst>
          </p:cNvPr>
          <p:cNvPicPr>
            <a:picLocks noChangeAspect="1"/>
          </p:cNvPicPr>
          <p:nvPr/>
        </p:nvPicPr>
        <p:blipFill>
          <a:blip r:embed="rId5"/>
          <a:stretch>
            <a:fillRect/>
          </a:stretch>
        </p:blipFill>
        <p:spPr>
          <a:xfrm>
            <a:off x="1281276" y="1015082"/>
            <a:ext cx="2951837" cy="3176923"/>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extLst>
      <p:ext uri="{BB962C8B-B14F-4D97-AF65-F5344CB8AC3E}">
        <p14:creationId xmlns:p14="http://schemas.microsoft.com/office/powerpoint/2010/main" val="42449583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500"/>
                                        <p:tgtEl>
                                          <p:spTgt spid="18"/>
                                        </p:tgtEl>
                                      </p:cBhvr>
                                    </p:animEffec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fade">
                                      <p:cBhvr>
                                        <p:cTn id="11" dur="1000"/>
                                        <p:tgtEl>
                                          <p:spTgt spid="31"/>
                                        </p:tgtEl>
                                      </p:cBhvr>
                                    </p:animEffect>
                                    <p:anim calcmode="lin" valueType="num">
                                      <p:cBhvr>
                                        <p:cTn id="12" dur="1000" fill="hold"/>
                                        <p:tgtEl>
                                          <p:spTgt spid="31"/>
                                        </p:tgtEl>
                                        <p:attrNameLst>
                                          <p:attrName>ppt_x</p:attrName>
                                        </p:attrNameLst>
                                      </p:cBhvr>
                                      <p:tavLst>
                                        <p:tav tm="0">
                                          <p:val>
                                            <p:strVal val="#ppt_x"/>
                                          </p:val>
                                        </p:tav>
                                        <p:tav tm="100000">
                                          <p:val>
                                            <p:strVal val="#ppt_x"/>
                                          </p:val>
                                        </p:tav>
                                      </p:tavLst>
                                    </p:anim>
                                    <p:anim calcmode="lin" valueType="num">
                                      <p:cBhvr>
                                        <p:cTn id="13" dur="900" decel="100000" fill="hold"/>
                                        <p:tgtEl>
                                          <p:spTgt spid="31"/>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31"/>
                                        </p:tgtEl>
                                        <p:attrNameLst>
                                          <p:attrName>ppt_y</p:attrName>
                                        </p:attrNameLst>
                                      </p:cBhvr>
                                      <p:tavLst>
                                        <p:tav tm="0">
                                          <p:val>
                                            <p:strVal val="#ppt_y-.03"/>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circle(in)">
                                      <p:cBhvr>
                                        <p:cTn id="19" dur="20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p:cTn id="24" dur="500" fill="hold"/>
                                        <p:tgtEl>
                                          <p:spTgt spid="19"/>
                                        </p:tgtEl>
                                        <p:attrNameLst>
                                          <p:attrName>ppt_w</p:attrName>
                                        </p:attrNameLst>
                                      </p:cBhvr>
                                      <p:tavLst>
                                        <p:tav tm="0">
                                          <p:val>
                                            <p:fltVal val="0"/>
                                          </p:val>
                                        </p:tav>
                                        <p:tav tm="100000">
                                          <p:val>
                                            <p:strVal val="#ppt_w"/>
                                          </p:val>
                                        </p:tav>
                                      </p:tavLst>
                                    </p:anim>
                                    <p:anim calcmode="lin" valueType="num">
                                      <p:cBhvr>
                                        <p:cTn id="25" dur="500" fill="hold"/>
                                        <p:tgtEl>
                                          <p:spTgt spid="19"/>
                                        </p:tgtEl>
                                        <p:attrNameLst>
                                          <p:attrName>ppt_h</p:attrName>
                                        </p:attrNameLst>
                                      </p:cBhvr>
                                      <p:tavLst>
                                        <p:tav tm="0">
                                          <p:val>
                                            <p:fltVal val="0"/>
                                          </p:val>
                                        </p:tav>
                                        <p:tav tm="100000">
                                          <p:val>
                                            <p:strVal val="#ppt_h"/>
                                          </p:val>
                                        </p:tav>
                                      </p:tavLst>
                                    </p:anim>
                                    <p:animEffect transition="in" filter="fade">
                                      <p:cBhvr>
                                        <p:cTn id="26" dur="500"/>
                                        <p:tgtEl>
                                          <p:spTgt spid="19"/>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randombar(horizontal)">
                                      <p:cBhvr>
                                        <p:cTn id="29" dur="500"/>
                                        <p:tgtEl>
                                          <p:spTgt spid="26"/>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21"/>
                                        </p:tgtEl>
                                        <p:attrNameLst>
                                          <p:attrName>style.visibility</p:attrName>
                                        </p:attrNameLst>
                                      </p:cBhvr>
                                      <p:to>
                                        <p:strVal val="visible"/>
                                      </p:to>
                                    </p:set>
                                    <p:anim calcmode="lin" valueType="num">
                                      <p:cBhvr>
                                        <p:cTn id="34" dur="500" fill="hold"/>
                                        <p:tgtEl>
                                          <p:spTgt spid="21"/>
                                        </p:tgtEl>
                                        <p:attrNameLst>
                                          <p:attrName>ppt_w</p:attrName>
                                        </p:attrNameLst>
                                      </p:cBhvr>
                                      <p:tavLst>
                                        <p:tav tm="0">
                                          <p:val>
                                            <p:fltVal val="0"/>
                                          </p:val>
                                        </p:tav>
                                        <p:tav tm="100000">
                                          <p:val>
                                            <p:strVal val="#ppt_w"/>
                                          </p:val>
                                        </p:tav>
                                      </p:tavLst>
                                    </p:anim>
                                    <p:anim calcmode="lin" valueType="num">
                                      <p:cBhvr>
                                        <p:cTn id="35" dur="500" fill="hold"/>
                                        <p:tgtEl>
                                          <p:spTgt spid="21"/>
                                        </p:tgtEl>
                                        <p:attrNameLst>
                                          <p:attrName>ppt_h</p:attrName>
                                        </p:attrNameLst>
                                      </p:cBhvr>
                                      <p:tavLst>
                                        <p:tav tm="0">
                                          <p:val>
                                            <p:fltVal val="0"/>
                                          </p:val>
                                        </p:tav>
                                        <p:tav tm="100000">
                                          <p:val>
                                            <p:strVal val="#ppt_h"/>
                                          </p:val>
                                        </p:tav>
                                      </p:tavLst>
                                    </p:anim>
                                    <p:animEffect transition="in" filter="fade">
                                      <p:cBhvr>
                                        <p:cTn id="3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1" grpId="0" animBg="1"/>
      <p:bldP spid="2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图片 6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36827" y="2902527"/>
            <a:ext cx="2407173" cy="2407173"/>
          </a:xfrm>
          <a:prstGeom prst="rect">
            <a:avLst/>
          </a:prstGeom>
        </p:spPr>
      </p:pic>
      <p:grpSp>
        <p:nvGrpSpPr>
          <p:cNvPr id="2" name="组合 1"/>
          <p:cNvGrpSpPr/>
          <p:nvPr/>
        </p:nvGrpSpPr>
        <p:grpSpPr>
          <a:xfrm>
            <a:off x="0" y="-164361"/>
            <a:ext cx="7211291" cy="4829826"/>
            <a:chOff x="276144" y="197709"/>
            <a:chExt cx="5216092" cy="3734828"/>
          </a:xfrm>
        </p:grpSpPr>
        <p:pic>
          <p:nvPicPr>
            <p:cNvPr id="68" name="图片 67"/>
            <p:cNvPicPr>
              <a:picLocks noChangeAspect="1"/>
            </p:cNvPicPr>
            <p:nvPr/>
          </p:nvPicPr>
          <p:blipFill rotWithShape="1">
            <a:blip r:embed="rId4">
              <a:extLst>
                <a:ext uri="{28A0092B-C50C-407E-A947-70E740481C1C}">
                  <a14:useLocalDpi xmlns:a14="http://schemas.microsoft.com/office/drawing/2010/main" val="0"/>
                </a:ext>
              </a:extLst>
            </a:blip>
            <a:srcRect t="19257" b="10230"/>
            <a:stretch>
              <a:fillRect/>
            </a:stretch>
          </p:blipFill>
          <p:spPr>
            <a:xfrm>
              <a:off x="480370" y="197709"/>
              <a:ext cx="5011866" cy="3534032"/>
            </a:xfrm>
            <a:prstGeom prst="rect">
              <a:avLst/>
            </a:prstGeom>
            <a:effectLst>
              <a:outerShdw blurRad="50800" dist="50800" dir="5400000" algn="t" rotWithShape="0">
                <a:prstClr val="black">
                  <a:alpha val="40000"/>
                </a:prstClr>
              </a:outerShdw>
            </a:effectLst>
          </p:spPr>
        </p:pic>
        <p:pic>
          <p:nvPicPr>
            <p:cNvPr id="70" name="图片 6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6144" y="370703"/>
              <a:ext cx="1293164" cy="3239762"/>
            </a:xfrm>
            <a:prstGeom prst="rect">
              <a:avLst/>
            </a:prstGeom>
          </p:spPr>
        </p:pic>
        <p:pic>
          <p:nvPicPr>
            <p:cNvPr id="71" name="图片 7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64459" y="1577488"/>
              <a:ext cx="940027" cy="2355049"/>
            </a:xfrm>
            <a:prstGeom prst="rect">
              <a:avLst/>
            </a:prstGeom>
          </p:spPr>
        </p:pic>
        <p:pic>
          <p:nvPicPr>
            <p:cNvPr id="72" name="图片 7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20254" y="2720778"/>
              <a:ext cx="990085" cy="990085"/>
            </a:xfrm>
            <a:prstGeom prst="rect">
              <a:avLst/>
            </a:prstGeom>
          </p:spPr>
        </p:pic>
      </p:grpSp>
      <p:sp>
        <p:nvSpPr>
          <p:cNvPr id="73" name="文本框 72"/>
          <p:cNvSpPr txBox="1"/>
          <p:nvPr/>
        </p:nvSpPr>
        <p:spPr>
          <a:xfrm>
            <a:off x="1893654" y="1194174"/>
            <a:ext cx="4643318" cy="769441"/>
          </a:xfrm>
          <a:prstGeom prst="rect">
            <a:avLst/>
          </a:prstGeom>
          <a:noFill/>
        </p:spPr>
        <p:txBody>
          <a:bodyPr wrap="square" rtlCol="0">
            <a:spAutoFit/>
          </a:bodyPr>
          <a:lstStyle/>
          <a:p>
            <a:r>
              <a:rPr lang="en-US" altLang="zh-CN" sz="4400" dirty="0" err="1">
                <a:solidFill>
                  <a:srgbClr val="FF6600"/>
                </a:solidFill>
                <a:latin typeface="#9Slide05 SVNUT Triumph" panose="00000500000000000000" pitchFamily="2" charset="0"/>
              </a:rPr>
              <a:t>Tìm</a:t>
            </a:r>
            <a:r>
              <a:rPr lang="en-US" altLang="zh-CN" sz="4400" dirty="0">
                <a:solidFill>
                  <a:srgbClr val="FF6600"/>
                </a:solidFill>
                <a:latin typeface="#9Slide05 SVNUT Triumph" panose="00000500000000000000" pitchFamily="2" charset="0"/>
              </a:rPr>
              <a:t> </a:t>
            </a:r>
            <a:r>
              <a:rPr lang="en-US" altLang="zh-CN" sz="4400" dirty="0" err="1">
                <a:solidFill>
                  <a:srgbClr val="FF6600"/>
                </a:solidFill>
                <a:latin typeface="#9Slide05 SVNUT Triumph" panose="00000500000000000000" pitchFamily="2" charset="0"/>
              </a:rPr>
              <a:t>hiểu</a:t>
            </a:r>
            <a:r>
              <a:rPr lang="en-US" altLang="zh-CN" sz="4400" dirty="0">
                <a:solidFill>
                  <a:srgbClr val="FF6600"/>
                </a:solidFill>
                <a:latin typeface="#9Slide05 SVNUT Triumph" panose="00000500000000000000" pitchFamily="2" charset="0"/>
              </a:rPr>
              <a:t> </a:t>
            </a:r>
            <a:r>
              <a:rPr lang="en-US" altLang="zh-CN" sz="4400" dirty="0" err="1">
                <a:solidFill>
                  <a:srgbClr val="FF6600"/>
                </a:solidFill>
                <a:latin typeface="#9Slide05 SVNUT Triumph" panose="00000500000000000000" pitchFamily="2" charset="0"/>
              </a:rPr>
              <a:t>bài</a:t>
            </a:r>
            <a:endParaRPr lang="zh-CN" altLang="en-US" sz="4400" dirty="0">
              <a:solidFill>
                <a:srgbClr val="FF6600"/>
              </a:solidFill>
              <a:latin typeface="#9Slide05 SVNUT Triumph" panose="00000500000000000000" pitchFamily="2" charset="0"/>
            </a:endParaRPr>
          </a:p>
        </p:txBody>
      </p:sp>
      <p:pic>
        <p:nvPicPr>
          <p:cNvPr id="9" name="图片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20323" y="2065332"/>
            <a:ext cx="1436041" cy="1283508"/>
          </a:xfrm>
          <a:prstGeom prst="rect">
            <a:avLst/>
          </a:prstGeom>
        </p:spPr>
      </p:pic>
    </p:spTree>
    <p:extLst>
      <p:ext uri="{BB962C8B-B14F-4D97-AF65-F5344CB8AC3E}">
        <p14:creationId xmlns:p14="http://schemas.microsoft.com/office/powerpoint/2010/main" val="38605482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73"/>
                                        </p:tgtEl>
                                        <p:attrNameLst>
                                          <p:attrName>style.visibility</p:attrName>
                                        </p:attrNameLst>
                                      </p:cBhvr>
                                      <p:to>
                                        <p:strVal val="visible"/>
                                      </p:to>
                                    </p:set>
                                    <p:animEffect transition="in" filter="wipe(left)">
                                      <p:cBhvr>
                                        <p:cTn id="13"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圆角矩形 17"/>
          <p:cNvSpPr/>
          <p:nvPr/>
        </p:nvSpPr>
        <p:spPr>
          <a:xfrm>
            <a:off x="417130" y="-4600"/>
            <a:ext cx="8350079" cy="4645384"/>
          </a:xfrm>
          <a:prstGeom prst="roundRect">
            <a:avLst/>
          </a:prstGeom>
          <a:solidFill>
            <a:schemeClr val="bg1"/>
          </a:solidFill>
          <a:ln w="190500">
            <a:solidFill>
              <a:srgbClr val="7E43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ea typeface="微软雅黑 Light" panose="020B0502040204020203" pitchFamily="34" charset="-122"/>
            </a:endParaRPr>
          </a:p>
        </p:txBody>
      </p:sp>
      <p:sp>
        <p:nvSpPr>
          <p:cNvPr id="21" name="Freeform 197">
            <a:extLst>
              <a:ext uri="{FF2B5EF4-FFF2-40B4-BE49-F238E27FC236}">
                <a16:creationId xmlns:a16="http://schemas.microsoft.com/office/drawing/2014/main" id="{6A10FE8D-4993-4932-B6AA-1C8CECAC68A8}"/>
              </a:ext>
            </a:extLst>
          </p:cNvPr>
          <p:cNvSpPr>
            <a:spLocks noEditPoints="1"/>
          </p:cNvSpPr>
          <p:nvPr/>
        </p:nvSpPr>
        <p:spPr bwMode="auto">
          <a:xfrm>
            <a:off x="2962539" y="194653"/>
            <a:ext cx="3218921" cy="841545"/>
          </a:xfrm>
          <a:custGeom>
            <a:avLst/>
            <a:gdLst>
              <a:gd name="T0" fmla="*/ 238 w 1347"/>
              <a:gd name="T1" fmla="*/ 94 h 671"/>
              <a:gd name="T2" fmla="*/ 264 w 1347"/>
              <a:gd name="T3" fmla="*/ 254 h 671"/>
              <a:gd name="T4" fmla="*/ 296 w 1347"/>
              <a:gd name="T5" fmla="*/ 275 h 671"/>
              <a:gd name="T6" fmla="*/ 85 w 1347"/>
              <a:gd name="T7" fmla="*/ 295 h 671"/>
              <a:gd name="T8" fmla="*/ 89 w 1347"/>
              <a:gd name="T9" fmla="*/ 658 h 671"/>
              <a:gd name="T10" fmla="*/ 599 w 1347"/>
              <a:gd name="T11" fmla="*/ 658 h 671"/>
              <a:gd name="T12" fmla="*/ 1159 w 1347"/>
              <a:gd name="T13" fmla="*/ 608 h 671"/>
              <a:gd name="T14" fmla="*/ 1287 w 1347"/>
              <a:gd name="T15" fmla="*/ 397 h 671"/>
              <a:gd name="T16" fmla="*/ 948 w 1347"/>
              <a:gd name="T17" fmla="*/ 248 h 671"/>
              <a:gd name="T18" fmla="*/ 940 w 1347"/>
              <a:gd name="T19" fmla="*/ 85 h 671"/>
              <a:gd name="T20" fmla="*/ 1148 w 1347"/>
              <a:gd name="T21" fmla="*/ 64 h 671"/>
              <a:gd name="T22" fmla="*/ 1115 w 1347"/>
              <a:gd name="T23" fmla="*/ 14 h 671"/>
              <a:gd name="T24" fmla="*/ 755 w 1347"/>
              <a:gd name="T25" fmla="*/ 23 h 671"/>
              <a:gd name="T26" fmla="*/ 268 w 1347"/>
              <a:gd name="T27" fmla="*/ 8 h 671"/>
              <a:gd name="T28" fmla="*/ 19 w 1347"/>
              <a:gd name="T29" fmla="*/ 29 h 671"/>
              <a:gd name="T30" fmla="*/ 1201 w 1347"/>
              <a:gd name="T31" fmla="*/ 47 h 671"/>
              <a:gd name="T32" fmla="*/ 1190 w 1347"/>
              <a:gd name="T33" fmla="*/ 21 h 671"/>
              <a:gd name="T34" fmla="*/ 1140 w 1347"/>
              <a:gd name="T35" fmla="*/ 42 h 671"/>
              <a:gd name="T36" fmla="*/ 1110 w 1347"/>
              <a:gd name="T37" fmla="*/ 31 h 671"/>
              <a:gd name="T38" fmla="*/ 270 w 1347"/>
              <a:gd name="T39" fmla="*/ 190 h 671"/>
              <a:gd name="T40" fmla="*/ 77 w 1347"/>
              <a:gd name="T41" fmla="*/ 339 h 671"/>
              <a:gd name="T42" fmla="*/ 95 w 1347"/>
              <a:gd name="T43" fmla="*/ 651 h 671"/>
              <a:gd name="T44" fmla="*/ 100 w 1347"/>
              <a:gd name="T45" fmla="*/ 578 h 671"/>
              <a:gd name="T46" fmla="*/ 146 w 1347"/>
              <a:gd name="T47" fmla="*/ 643 h 671"/>
              <a:gd name="T48" fmla="*/ 243 w 1347"/>
              <a:gd name="T49" fmla="*/ 636 h 671"/>
              <a:gd name="T50" fmla="*/ 416 w 1347"/>
              <a:gd name="T51" fmla="*/ 654 h 671"/>
              <a:gd name="T52" fmla="*/ 590 w 1347"/>
              <a:gd name="T53" fmla="*/ 639 h 671"/>
              <a:gd name="T54" fmla="*/ 693 w 1347"/>
              <a:gd name="T55" fmla="*/ 644 h 671"/>
              <a:gd name="T56" fmla="*/ 764 w 1347"/>
              <a:gd name="T57" fmla="*/ 644 h 671"/>
              <a:gd name="T58" fmla="*/ 1069 w 1347"/>
              <a:gd name="T59" fmla="*/ 636 h 671"/>
              <a:gd name="T60" fmla="*/ 1202 w 1347"/>
              <a:gd name="T61" fmla="*/ 548 h 671"/>
              <a:gd name="T62" fmla="*/ 1317 w 1347"/>
              <a:gd name="T63" fmla="*/ 474 h 671"/>
              <a:gd name="T64" fmla="*/ 1318 w 1347"/>
              <a:gd name="T65" fmla="*/ 460 h 671"/>
              <a:gd name="T66" fmla="*/ 879 w 1347"/>
              <a:gd name="T67" fmla="*/ 615 h 671"/>
              <a:gd name="T68" fmla="*/ 219 w 1347"/>
              <a:gd name="T69" fmla="*/ 628 h 671"/>
              <a:gd name="T70" fmla="*/ 87 w 1347"/>
              <a:gd name="T71" fmla="*/ 347 h 671"/>
              <a:gd name="T72" fmla="*/ 278 w 1347"/>
              <a:gd name="T73" fmla="*/ 301 h 671"/>
              <a:gd name="T74" fmla="*/ 313 w 1347"/>
              <a:gd name="T75" fmla="*/ 320 h 671"/>
              <a:gd name="T76" fmla="*/ 899 w 1347"/>
              <a:gd name="T77" fmla="*/ 298 h 671"/>
              <a:gd name="T78" fmla="*/ 826 w 1347"/>
              <a:gd name="T79" fmla="*/ 330 h 671"/>
              <a:gd name="T80" fmla="*/ 889 w 1347"/>
              <a:gd name="T81" fmla="*/ 296 h 671"/>
              <a:gd name="T82" fmla="*/ 791 w 1347"/>
              <a:gd name="T83" fmla="*/ 343 h 671"/>
              <a:gd name="T84" fmla="*/ 1030 w 1347"/>
              <a:gd name="T85" fmla="*/ 327 h 671"/>
              <a:gd name="T86" fmla="*/ 1000 w 1347"/>
              <a:gd name="T87" fmla="*/ 307 h 671"/>
              <a:gd name="T88" fmla="*/ 951 w 1347"/>
              <a:gd name="T89" fmla="*/ 280 h 671"/>
              <a:gd name="T90" fmla="*/ 288 w 1347"/>
              <a:gd name="T91" fmla="*/ 342 h 671"/>
              <a:gd name="T92" fmla="*/ 905 w 1347"/>
              <a:gd name="T93" fmla="*/ 318 h 671"/>
              <a:gd name="T94" fmla="*/ 908 w 1347"/>
              <a:gd name="T95" fmla="*/ 243 h 671"/>
              <a:gd name="T96" fmla="*/ 927 w 1347"/>
              <a:gd name="T97" fmla="*/ 178 h 671"/>
              <a:gd name="T98" fmla="*/ 914 w 1347"/>
              <a:gd name="T99" fmla="*/ 184 h 671"/>
              <a:gd name="T100" fmla="*/ 905 w 1347"/>
              <a:gd name="T101" fmla="*/ 24 h 671"/>
              <a:gd name="T102" fmla="*/ 923 w 1347"/>
              <a:gd name="T103" fmla="*/ 71 h 671"/>
              <a:gd name="T104" fmla="*/ 900 w 1347"/>
              <a:gd name="T105" fmla="*/ 115 h 671"/>
              <a:gd name="T106" fmla="*/ 791 w 1347"/>
              <a:gd name="T107" fmla="*/ 35 h 671"/>
              <a:gd name="T108" fmla="*/ 881 w 1347"/>
              <a:gd name="T109" fmla="*/ 71 h 671"/>
              <a:gd name="T110" fmla="*/ 903 w 1347"/>
              <a:gd name="T111" fmla="*/ 232 h 671"/>
              <a:gd name="T112" fmla="*/ 295 w 1347"/>
              <a:gd name="T113" fmla="*/ 189 h 671"/>
              <a:gd name="T114" fmla="*/ 272 w 1347"/>
              <a:gd name="T115" fmla="*/ 24 h 671"/>
              <a:gd name="T116" fmla="*/ 271 w 1347"/>
              <a:gd name="T117" fmla="*/ 68 h 671"/>
              <a:gd name="T118" fmla="*/ 265 w 1347"/>
              <a:gd name="T119" fmla="*/ 133 h 671"/>
              <a:gd name="T120" fmla="*/ 266 w 1347"/>
              <a:gd name="T121" fmla="*/ 85 h 671"/>
              <a:gd name="T122" fmla="*/ 18 w 1347"/>
              <a:gd name="T123" fmla="*/ 43 h 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47" h="671">
                <a:moveTo>
                  <a:pt x="4" y="49"/>
                </a:moveTo>
                <a:lnTo>
                  <a:pt x="4" y="49"/>
                </a:lnTo>
                <a:lnTo>
                  <a:pt x="11" y="51"/>
                </a:lnTo>
                <a:lnTo>
                  <a:pt x="18" y="53"/>
                </a:lnTo>
                <a:lnTo>
                  <a:pt x="32" y="54"/>
                </a:lnTo>
                <a:lnTo>
                  <a:pt x="48" y="54"/>
                </a:lnTo>
                <a:lnTo>
                  <a:pt x="63" y="51"/>
                </a:lnTo>
                <a:lnTo>
                  <a:pt x="63" y="51"/>
                </a:lnTo>
                <a:lnTo>
                  <a:pt x="75" y="54"/>
                </a:lnTo>
                <a:lnTo>
                  <a:pt x="85" y="54"/>
                </a:lnTo>
                <a:lnTo>
                  <a:pt x="108" y="53"/>
                </a:lnTo>
                <a:lnTo>
                  <a:pt x="108" y="53"/>
                </a:lnTo>
                <a:lnTo>
                  <a:pt x="111" y="54"/>
                </a:lnTo>
                <a:lnTo>
                  <a:pt x="114" y="55"/>
                </a:lnTo>
                <a:lnTo>
                  <a:pt x="130" y="58"/>
                </a:lnTo>
                <a:lnTo>
                  <a:pt x="153" y="58"/>
                </a:lnTo>
                <a:lnTo>
                  <a:pt x="178" y="58"/>
                </a:lnTo>
                <a:lnTo>
                  <a:pt x="229" y="55"/>
                </a:lnTo>
                <a:lnTo>
                  <a:pt x="259" y="54"/>
                </a:lnTo>
                <a:lnTo>
                  <a:pt x="259" y="54"/>
                </a:lnTo>
                <a:lnTo>
                  <a:pt x="252" y="58"/>
                </a:lnTo>
                <a:lnTo>
                  <a:pt x="245" y="62"/>
                </a:lnTo>
                <a:lnTo>
                  <a:pt x="242" y="70"/>
                </a:lnTo>
                <a:lnTo>
                  <a:pt x="239" y="77"/>
                </a:lnTo>
                <a:lnTo>
                  <a:pt x="238" y="85"/>
                </a:lnTo>
                <a:lnTo>
                  <a:pt x="238" y="94"/>
                </a:lnTo>
                <a:lnTo>
                  <a:pt x="239" y="101"/>
                </a:lnTo>
                <a:lnTo>
                  <a:pt x="242" y="108"/>
                </a:lnTo>
                <a:lnTo>
                  <a:pt x="242" y="108"/>
                </a:lnTo>
                <a:lnTo>
                  <a:pt x="244" y="120"/>
                </a:lnTo>
                <a:lnTo>
                  <a:pt x="249" y="132"/>
                </a:lnTo>
                <a:lnTo>
                  <a:pt x="252" y="137"/>
                </a:lnTo>
                <a:lnTo>
                  <a:pt x="256" y="142"/>
                </a:lnTo>
                <a:lnTo>
                  <a:pt x="260" y="144"/>
                </a:lnTo>
                <a:lnTo>
                  <a:pt x="266" y="147"/>
                </a:lnTo>
                <a:lnTo>
                  <a:pt x="266" y="147"/>
                </a:lnTo>
                <a:lnTo>
                  <a:pt x="266" y="159"/>
                </a:lnTo>
                <a:lnTo>
                  <a:pt x="266" y="159"/>
                </a:lnTo>
                <a:lnTo>
                  <a:pt x="262" y="162"/>
                </a:lnTo>
                <a:lnTo>
                  <a:pt x="259" y="166"/>
                </a:lnTo>
                <a:lnTo>
                  <a:pt x="258" y="171"/>
                </a:lnTo>
                <a:lnTo>
                  <a:pt x="255" y="176"/>
                </a:lnTo>
                <a:lnTo>
                  <a:pt x="254" y="188"/>
                </a:lnTo>
                <a:lnTo>
                  <a:pt x="255" y="200"/>
                </a:lnTo>
                <a:lnTo>
                  <a:pt x="258" y="212"/>
                </a:lnTo>
                <a:lnTo>
                  <a:pt x="261" y="224"/>
                </a:lnTo>
                <a:lnTo>
                  <a:pt x="266" y="235"/>
                </a:lnTo>
                <a:lnTo>
                  <a:pt x="270" y="242"/>
                </a:lnTo>
                <a:lnTo>
                  <a:pt x="270" y="242"/>
                </a:lnTo>
                <a:lnTo>
                  <a:pt x="267" y="245"/>
                </a:lnTo>
                <a:lnTo>
                  <a:pt x="265" y="249"/>
                </a:lnTo>
                <a:lnTo>
                  <a:pt x="264" y="254"/>
                </a:lnTo>
                <a:lnTo>
                  <a:pt x="262" y="259"/>
                </a:lnTo>
                <a:lnTo>
                  <a:pt x="262" y="263"/>
                </a:lnTo>
                <a:lnTo>
                  <a:pt x="264" y="268"/>
                </a:lnTo>
                <a:lnTo>
                  <a:pt x="265" y="272"/>
                </a:lnTo>
                <a:lnTo>
                  <a:pt x="268" y="274"/>
                </a:lnTo>
                <a:lnTo>
                  <a:pt x="268" y="274"/>
                </a:lnTo>
                <a:lnTo>
                  <a:pt x="272" y="274"/>
                </a:lnTo>
                <a:lnTo>
                  <a:pt x="273" y="273"/>
                </a:lnTo>
                <a:lnTo>
                  <a:pt x="274" y="269"/>
                </a:lnTo>
                <a:lnTo>
                  <a:pt x="274" y="265"/>
                </a:lnTo>
                <a:lnTo>
                  <a:pt x="274" y="256"/>
                </a:lnTo>
                <a:lnTo>
                  <a:pt x="274" y="253"/>
                </a:lnTo>
                <a:lnTo>
                  <a:pt x="276" y="250"/>
                </a:lnTo>
                <a:lnTo>
                  <a:pt x="276" y="250"/>
                </a:lnTo>
                <a:lnTo>
                  <a:pt x="278" y="251"/>
                </a:lnTo>
                <a:lnTo>
                  <a:pt x="278" y="251"/>
                </a:lnTo>
                <a:lnTo>
                  <a:pt x="282" y="254"/>
                </a:lnTo>
                <a:lnTo>
                  <a:pt x="285" y="255"/>
                </a:lnTo>
                <a:lnTo>
                  <a:pt x="289" y="256"/>
                </a:lnTo>
                <a:lnTo>
                  <a:pt x="294" y="255"/>
                </a:lnTo>
                <a:lnTo>
                  <a:pt x="294" y="255"/>
                </a:lnTo>
                <a:lnTo>
                  <a:pt x="295" y="260"/>
                </a:lnTo>
                <a:lnTo>
                  <a:pt x="296" y="265"/>
                </a:lnTo>
                <a:lnTo>
                  <a:pt x="296" y="271"/>
                </a:lnTo>
                <a:lnTo>
                  <a:pt x="296" y="275"/>
                </a:lnTo>
                <a:lnTo>
                  <a:pt x="296" y="275"/>
                </a:lnTo>
                <a:lnTo>
                  <a:pt x="268" y="275"/>
                </a:lnTo>
                <a:lnTo>
                  <a:pt x="242" y="275"/>
                </a:lnTo>
                <a:lnTo>
                  <a:pt x="189" y="277"/>
                </a:lnTo>
                <a:lnTo>
                  <a:pt x="189" y="277"/>
                </a:lnTo>
                <a:lnTo>
                  <a:pt x="165" y="275"/>
                </a:lnTo>
                <a:lnTo>
                  <a:pt x="153" y="274"/>
                </a:lnTo>
                <a:lnTo>
                  <a:pt x="141" y="272"/>
                </a:lnTo>
                <a:lnTo>
                  <a:pt x="141" y="272"/>
                </a:lnTo>
                <a:lnTo>
                  <a:pt x="136" y="271"/>
                </a:lnTo>
                <a:lnTo>
                  <a:pt x="130" y="272"/>
                </a:lnTo>
                <a:lnTo>
                  <a:pt x="128" y="273"/>
                </a:lnTo>
                <a:lnTo>
                  <a:pt x="126" y="274"/>
                </a:lnTo>
                <a:lnTo>
                  <a:pt x="128" y="275"/>
                </a:lnTo>
                <a:lnTo>
                  <a:pt x="130" y="278"/>
                </a:lnTo>
                <a:lnTo>
                  <a:pt x="130" y="278"/>
                </a:lnTo>
                <a:lnTo>
                  <a:pt x="124" y="280"/>
                </a:lnTo>
                <a:lnTo>
                  <a:pt x="118" y="282"/>
                </a:lnTo>
                <a:lnTo>
                  <a:pt x="111" y="284"/>
                </a:lnTo>
                <a:lnTo>
                  <a:pt x="105" y="286"/>
                </a:lnTo>
                <a:lnTo>
                  <a:pt x="105" y="286"/>
                </a:lnTo>
                <a:lnTo>
                  <a:pt x="102" y="285"/>
                </a:lnTo>
                <a:lnTo>
                  <a:pt x="100" y="284"/>
                </a:lnTo>
                <a:lnTo>
                  <a:pt x="99" y="284"/>
                </a:lnTo>
                <a:lnTo>
                  <a:pt x="96" y="285"/>
                </a:lnTo>
                <a:lnTo>
                  <a:pt x="90" y="289"/>
                </a:lnTo>
                <a:lnTo>
                  <a:pt x="85" y="295"/>
                </a:lnTo>
                <a:lnTo>
                  <a:pt x="76" y="308"/>
                </a:lnTo>
                <a:lnTo>
                  <a:pt x="71" y="316"/>
                </a:lnTo>
                <a:lnTo>
                  <a:pt x="71" y="316"/>
                </a:lnTo>
                <a:lnTo>
                  <a:pt x="69" y="318"/>
                </a:lnTo>
                <a:lnTo>
                  <a:pt x="66" y="320"/>
                </a:lnTo>
                <a:lnTo>
                  <a:pt x="63" y="327"/>
                </a:lnTo>
                <a:lnTo>
                  <a:pt x="61" y="337"/>
                </a:lnTo>
                <a:lnTo>
                  <a:pt x="61" y="349"/>
                </a:lnTo>
                <a:lnTo>
                  <a:pt x="61" y="372"/>
                </a:lnTo>
                <a:lnTo>
                  <a:pt x="64" y="387"/>
                </a:lnTo>
                <a:lnTo>
                  <a:pt x="64" y="387"/>
                </a:lnTo>
                <a:lnTo>
                  <a:pt x="66" y="409"/>
                </a:lnTo>
                <a:lnTo>
                  <a:pt x="70" y="431"/>
                </a:lnTo>
                <a:lnTo>
                  <a:pt x="70" y="431"/>
                </a:lnTo>
                <a:lnTo>
                  <a:pt x="75" y="471"/>
                </a:lnTo>
                <a:lnTo>
                  <a:pt x="77" y="510"/>
                </a:lnTo>
                <a:lnTo>
                  <a:pt x="77" y="550"/>
                </a:lnTo>
                <a:lnTo>
                  <a:pt x="76" y="589"/>
                </a:lnTo>
                <a:lnTo>
                  <a:pt x="76" y="589"/>
                </a:lnTo>
                <a:lnTo>
                  <a:pt x="75" y="607"/>
                </a:lnTo>
                <a:lnTo>
                  <a:pt x="75" y="616"/>
                </a:lnTo>
                <a:lnTo>
                  <a:pt x="75" y="626"/>
                </a:lnTo>
                <a:lnTo>
                  <a:pt x="77" y="636"/>
                </a:lnTo>
                <a:lnTo>
                  <a:pt x="79" y="644"/>
                </a:lnTo>
                <a:lnTo>
                  <a:pt x="83" y="652"/>
                </a:lnTo>
                <a:lnTo>
                  <a:pt x="89" y="658"/>
                </a:lnTo>
                <a:lnTo>
                  <a:pt x="89" y="658"/>
                </a:lnTo>
                <a:lnTo>
                  <a:pt x="90" y="661"/>
                </a:lnTo>
                <a:lnTo>
                  <a:pt x="91" y="662"/>
                </a:lnTo>
                <a:lnTo>
                  <a:pt x="93" y="663"/>
                </a:lnTo>
                <a:lnTo>
                  <a:pt x="95" y="663"/>
                </a:lnTo>
                <a:lnTo>
                  <a:pt x="95" y="663"/>
                </a:lnTo>
                <a:lnTo>
                  <a:pt x="101" y="666"/>
                </a:lnTo>
                <a:lnTo>
                  <a:pt x="108" y="668"/>
                </a:lnTo>
                <a:lnTo>
                  <a:pt x="124" y="671"/>
                </a:lnTo>
                <a:lnTo>
                  <a:pt x="141" y="671"/>
                </a:lnTo>
                <a:lnTo>
                  <a:pt x="158" y="671"/>
                </a:lnTo>
                <a:lnTo>
                  <a:pt x="193" y="667"/>
                </a:lnTo>
                <a:lnTo>
                  <a:pt x="223" y="663"/>
                </a:lnTo>
                <a:lnTo>
                  <a:pt x="223" y="663"/>
                </a:lnTo>
                <a:lnTo>
                  <a:pt x="260" y="662"/>
                </a:lnTo>
                <a:lnTo>
                  <a:pt x="297" y="663"/>
                </a:lnTo>
                <a:lnTo>
                  <a:pt x="335" y="664"/>
                </a:lnTo>
                <a:lnTo>
                  <a:pt x="373" y="666"/>
                </a:lnTo>
                <a:lnTo>
                  <a:pt x="373" y="666"/>
                </a:lnTo>
                <a:lnTo>
                  <a:pt x="410" y="663"/>
                </a:lnTo>
                <a:lnTo>
                  <a:pt x="448" y="661"/>
                </a:lnTo>
                <a:lnTo>
                  <a:pt x="485" y="657"/>
                </a:lnTo>
                <a:lnTo>
                  <a:pt x="504" y="657"/>
                </a:lnTo>
                <a:lnTo>
                  <a:pt x="524" y="657"/>
                </a:lnTo>
                <a:lnTo>
                  <a:pt x="524" y="657"/>
                </a:lnTo>
                <a:lnTo>
                  <a:pt x="599" y="658"/>
                </a:lnTo>
                <a:lnTo>
                  <a:pt x="675" y="657"/>
                </a:lnTo>
                <a:lnTo>
                  <a:pt x="675" y="657"/>
                </a:lnTo>
                <a:lnTo>
                  <a:pt x="693" y="658"/>
                </a:lnTo>
                <a:lnTo>
                  <a:pt x="711" y="660"/>
                </a:lnTo>
                <a:lnTo>
                  <a:pt x="729" y="662"/>
                </a:lnTo>
                <a:lnTo>
                  <a:pt x="747" y="662"/>
                </a:lnTo>
                <a:lnTo>
                  <a:pt x="747" y="662"/>
                </a:lnTo>
                <a:lnTo>
                  <a:pt x="764" y="661"/>
                </a:lnTo>
                <a:lnTo>
                  <a:pt x="782" y="660"/>
                </a:lnTo>
                <a:lnTo>
                  <a:pt x="799" y="658"/>
                </a:lnTo>
                <a:lnTo>
                  <a:pt x="816" y="657"/>
                </a:lnTo>
                <a:lnTo>
                  <a:pt x="816" y="657"/>
                </a:lnTo>
                <a:lnTo>
                  <a:pt x="891" y="657"/>
                </a:lnTo>
                <a:lnTo>
                  <a:pt x="927" y="656"/>
                </a:lnTo>
                <a:lnTo>
                  <a:pt x="964" y="654"/>
                </a:lnTo>
                <a:lnTo>
                  <a:pt x="964" y="654"/>
                </a:lnTo>
                <a:lnTo>
                  <a:pt x="998" y="652"/>
                </a:lnTo>
                <a:lnTo>
                  <a:pt x="1033" y="650"/>
                </a:lnTo>
                <a:lnTo>
                  <a:pt x="1051" y="649"/>
                </a:lnTo>
                <a:lnTo>
                  <a:pt x="1068" y="646"/>
                </a:lnTo>
                <a:lnTo>
                  <a:pt x="1085" y="643"/>
                </a:lnTo>
                <a:lnTo>
                  <a:pt x="1100" y="637"/>
                </a:lnTo>
                <a:lnTo>
                  <a:pt x="1100" y="637"/>
                </a:lnTo>
                <a:lnTo>
                  <a:pt x="1116" y="631"/>
                </a:lnTo>
                <a:lnTo>
                  <a:pt x="1130" y="624"/>
                </a:lnTo>
                <a:lnTo>
                  <a:pt x="1159" y="608"/>
                </a:lnTo>
                <a:lnTo>
                  <a:pt x="1215" y="573"/>
                </a:lnTo>
                <a:lnTo>
                  <a:pt x="1215" y="573"/>
                </a:lnTo>
                <a:lnTo>
                  <a:pt x="1224" y="571"/>
                </a:lnTo>
                <a:lnTo>
                  <a:pt x="1234" y="566"/>
                </a:lnTo>
                <a:lnTo>
                  <a:pt x="1243" y="561"/>
                </a:lnTo>
                <a:lnTo>
                  <a:pt x="1253" y="555"/>
                </a:lnTo>
                <a:lnTo>
                  <a:pt x="1271" y="540"/>
                </a:lnTo>
                <a:lnTo>
                  <a:pt x="1286" y="527"/>
                </a:lnTo>
                <a:lnTo>
                  <a:pt x="1286" y="527"/>
                </a:lnTo>
                <a:lnTo>
                  <a:pt x="1306" y="510"/>
                </a:lnTo>
                <a:lnTo>
                  <a:pt x="1323" y="495"/>
                </a:lnTo>
                <a:lnTo>
                  <a:pt x="1330" y="487"/>
                </a:lnTo>
                <a:lnTo>
                  <a:pt x="1336" y="480"/>
                </a:lnTo>
                <a:lnTo>
                  <a:pt x="1340" y="472"/>
                </a:lnTo>
                <a:lnTo>
                  <a:pt x="1343" y="466"/>
                </a:lnTo>
                <a:lnTo>
                  <a:pt x="1343" y="466"/>
                </a:lnTo>
                <a:lnTo>
                  <a:pt x="1346" y="460"/>
                </a:lnTo>
                <a:lnTo>
                  <a:pt x="1347" y="455"/>
                </a:lnTo>
                <a:lnTo>
                  <a:pt x="1347" y="449"/>
                </a:lnTo>
                <a:lnTo>
                  <a:pt x="1345" y="444"/>
                </a:lnTo>
                <a:lnTo>
                  <a:pt x="1342" y="438"/>
                </a:lnTo>
                <a:lnTo>
                  <a:pt x="1338" y="433"/>
                </a:lnTo>
                <a:lnTo>
                  <a:pt x="1329" y="425"/>
                </a:lnTo>
                <a:lnTo>
                  <a:pt x="1318" y="416"/>
                </a:lnTo>
                <a:lnTo>
                  <a:pt x="1306" y="408"/>
                </a:lnTo>
                <a:lnTo>
                  <a:pt x="1287" y="397"/>
                </a:lnTo>
                <a:lnTo>
                  <a:pt x="1287" y="397"/>
                </a:lnTo>
                <a:lnTo>
                  <a:pt x="1275" y="389"/>
                </a:lnTo>
                <a:lnTo>
                  <a:pt x="1264" y="379"/>
                </a:lnTo>
                <a:lnTo>
                  <a:pt x="1243" y="360"/>
                </a:lnTo>
                <a:lnTo>
                  <a:pt x="1223" y="339"/>
                </a:lnTo>
                <a:lnTo>
                  <a:pt x="1212" y="330"/>
                </a:lnTo>
                <a:lnTo>
                  <a:pt x="1201" y="320"/>
                </a:lnTo>
                <a:lnTo>
                  <a:pt x="1201" y="320"/>
                </a:lnTo>
                <a:lnTo>
                  <a:pt x="1181" y="306"/>
                </a:lnTo>
                <a:lnTo>
                  <a:pt x="1159" y="291"/>
                </a:lnTo>
                <a:lnTo>
                  <a:pt x="1137" y="277"/>
                </a:lnTo>
                <a:lnTo>
                  <a:pt x="1115" y="266"/>
                </a:lnTo>
                <a:lnTo>
                  <a:pt x="1115" y="266"/>
                </a:lnTo>
                <a:lnTo>
                  <a:pt x="1105" y="262"/>
                </a:lnTo>
                <a:lnTo>
                  <a:pt x="1088" y="257"/>
                </a:lnTo>
                <a:lnTo>
                  <a:pt x="1080" y="256"/>
                </a:lnTo>
                <a:lnTo>
                  <a:pt x="1072" y="256"/>
                </a:lnTo>
                <a:lnTo>
                  <a:pt x="1070" y="256"/>
                </a:lnTo>
                <a:lnTo>
                  <a:pt x="1069" y="257"/>
                </a:lnTo>
                <a:lnTo>
                  <a:pt x="1068" y="260"/>
                </a:lnTo>
                <a:lnTo>
                  <a:pt x="1069" y="262"/>
                </a:lnTo>
                <a:lnTo>
                  <a:pt x="1069" y="262"/>
                </a:lnTo>
                <a:lnTo>
                  <a:pt x="952" y="263"/>
                </a:lnTo>
                <a:lnTo>
                  <a:pt x="952" y="263"/>
                </a:lnTo>
                <a:lnTo>
                  <a:pt x="951" y="256"/>
                </a:lnTo>
                <a:lnTo>
                  <a:pt x="948" y="248"/>
                </a:lnTo>
                <a:lnTo>
                  <a:pt x="944" y="241"/>
                </a:lnTo>
                <a:lnTo>
                  <a:pt x="939" y="235"/>
                </a:lnTo>
                <a:lnTo>
                  <a:pt x="939" y="235"/>
                </a:lnTo>
                <a:lnTo>
                  <a:pt x="944" y="226"/>
                </a:lnTo>
                <a:lnTo>
                  <a:pt x="948" y="214"/>
                </a:lnTo>
                <a:lnTo>
                  <a:pt x="951" y="202"/>
                </a:lnTo>
                <a:lnTo>
                  <a:pt x="952" y="190"/>
                </a:lnTo>
                <a:lnTo>
                  <a:pt x="951" y="178"/>
                </a:lnTo>
                <a:lnTo>
                  <a:pt x="948" y="172"/>
                </a:lnTo>
                <a:lnTo>
                  <a:pt x="946" y="167"/>
                </a:lnTo>
                <a:lnTo>
                  <a:pt x="942" y="163"/>
                </a:lnTo>
                <a:lnTo>
                  <a:pt x="939" y="160"/>
                </a:lnTo>
                <a:lnTo>
                  <a:pt x="933" y="157"/>
                </a:lnTo>
                <a:lnTo>
                  <a:pt x="927" y="155"/>
                </a:lnTo>
                <a:lnTo>
                  <a:pt x="927" y="155"/>
                </a:lnTo>
                <a:lnTo>
                  <a:pt x="926" y="141"/>
                </a:lnTo>
                <a:lnTo>
                  <a:pt x="924" y="133"/>
                </a:lnTo>
                <a:lnTo>
                  <a:pt x="922" y="126"/>
                </a:lnTo>
                <a:lnTo>
                  <a:pt x="922" y="126"/>
                </a:lnTo>
                <a:lnTo>
                  <a:pt x="927" y="123"/>
                </a:lnTo>
                <a:lnTo>
                  <a:pt x="930" y="118"/>
                </a:lnTo>
                <a:lnTo>
                  <a:pt x="934" y="114"/>
                </a:lnTo>
                <a:lnTo>
                  <a:pt x="936" y="108"/>
                </a:lnTo>
                <a:lnTo>
                  <a:pt x="939" y="103"/>
                </a:lnTo>
                <a:lnTo>
                  <a:pt x="940" y="97"/>
                </a:lnTo>
                <a:lnTo>
                  <a:pt x="940" y="85"/>
                </a:lnTo>
                <a:lnTo>
                  <a:pt x="939" y="80"/>
                </a:lnTo>
                <a:lnTo>
                  <a:pt x="938" y="74"/>
                </a:lnTo>
                <a:lnTo>
                  <a:pt x="935" y="70"/>
                </a:lnTo>
                <a:lnTo>
                  <a:pt x="932" y="65"/>
                </a:lnTo>
                <a:lnTo>
                  <a:pt x="928" y="61"/>
                </a:lnTo>
                <a:lnTo>
                  <a:pt x="924" y="58"/>
                </a:lnTo>
                <a:lnTo>
                  <a:pt x="918" y="54"/>
                </a:lnTo>
                <a:lnTo>
                  <a:pt x="914" y="53"/>
                </a:lnTo>
                <a:lnTo>
                  <a:pt x="914" y="53"/>
                </a:lnTo>
                <a:lnTo>
                  <a:pt x="914" y="43"/>
                </a:lnTo>
                <a:lnTo>
                  <a:pt x="914" y="43"/>
                </a:lnTo>
                <a:lnTo>
                  <a:pt x="965" y="41"/>
                </a:lnTo>
                <a:lnTo>
                  <a:pt x="1018" y="38"/>
                </a:lnTo>
                <a:lnTo>
                  <a:pt x="1018" y="38"/>
                </a:lnTo>
                <a:lnTo>
                  <a:pt x="1044" y="38"/>
                </a:lnTo>
                <a:lnTo>
                  <a:pt x="1070" y="41"/>
                </a:lnTo>
                <a:lnTo>
                  <a:pt x="1095" y="42"/>
                </a:lnTo>
                <a:lnTo>
                  <a:pt x="1109" y="41"/>
                </a:lnTo>
                <a:lnTo>
                  <a:pt x="1121" y="39"/>
                </a:lnTo>
                <a:lnTo>
                  <a:pt x="1121" y="39"/>
                </a:lnTo>
                <a:lnTo>
                  <a:pt x="1123" y="44"/>
                </a:lnTo>
                <a:lnTo>
                  <a:pt x="1125" y="49"/>
                </a:lnTo>
                <a:lnTo>
                  <a:pt x="1128" y="53"/>
                </a:lnTo>
                <a:lnTo>
                  <a:pt x="1131" y="56"/>
                </a:lnTo>
                <a:lnTo>
                  <a:pt x="1140" y="61"/>
                </a:lnTo>
                <a:lnTo>
                  <a:pt x="1148" y="64"/>
                </a:lnTo>
                <a:lnTo>
                  <a:pt x="1159" y="65"/>
                </a:lnTo>
                <a:lnTo>
                  <a:pt x="1169" y="65"/>
                </a:lnTo>
                <a:lnTo>
                  <a:pt x="1178" y="64"/>
                </a:lnTo>
                <a:lnTo>
                  <a:pt x="1188" y="61"/>
                </a:lnTo>
                <a:lnTo>
                  <a:pt x="1188" y="61"/>
                </a:lnTo>
                <a:lnTo>
                  <a:pt x="1202" y="55"/>
                </a:lnTo>
                <a:lnTo>
                  <a:pt x="1224" y="45"/>
                </a:lnTo>
                <a:lnTo>
                  <a:pt x="1234" y="39"/>
                </a:lnTo>
                <a:lnTo>
                  <a:pt x="1241" y="33"/>
                </a:lnTo>
                <a:lnTo>
                  <a:pt x="1242" y="31"/>
                </a:lnTo>
                <a:lnTo>
                  <a:pt x="1242" y="29"/>
                </a:lnTo>
                <a:lnTo>
                  <a:pt x="1241" y="26"/>
                </a:lnTo>
                <a:lnTo>
                  <a:pt x="1239" y="24"/>
                </a:lnTo>
                <a:lnTo>
                  <a:pt x="1239" y="24"/>
                </a:lnTo>
                <a:lnTo>
                  <a:pt x="1213" y="14"/>
                </a:lnTo>
                <a:lnTo>
                  <a:pt x="1196" y="8"/>
                </a:lnTo>
                <a:lnTo>
                  <a:pt x="1177" y="3"/>
                </a:lnTo>
                <a:lnTo>
                  <a:pt x="1160" y="0"/>
                </a:lnTo>
                <a:lnTo>
                  <a:pt x="1152" y="0"/>
                </a:lnTo>
                <a:lnTo>
                  <a:pt x="1143" y="0"/>
                </a:lnTo>
                <a:lnTo>
                  <a:pt x="1137" y="2"/>
                </a:lnTo>
                <a:lnTo>
                  <a:pt x="1131" y="5"/>
                </a:lnTo>
                <a:lnTo>
                  <a:pt x="1128" y="9"/>
                </a:lnTo>
                <a:lnTo>
                  <a:pt x="1124" y="15"/>
                </a:lnTo>
                <a:lnTo>
                  <a:pt x="1124" y="15"/>
                </a:lnTo>
                <a:lnTo>
                  <a:pt x="1115" y="14"/>
                </a:lnTo>
                <a:lnTo>
                  <a:pt x="1115" y="14"/>
                </a:lnTo>
                <a:lnTo>
                  <a:pt x="1089" y="11"/>
                </a:lnTo>
                <a:lnTo>
                  <a:pt x="1065" y="11"/>
                </a:lnTo>
                <a:lnTo>
                  <a:pt x="1040" y="12"/>
                </a:lnTo>
                <a:lnTo>
                  <a:pt x="1015" y="14"/>
                </a:lnTo>
                <a:lnTo>
                  <a:pt x="965" y="20"/>
                </a:lnTo>
                <a:lnTo>
                  <a:pt x="940" y="23"/>
                </a:lnTo>
                <a:lnTo>
                  <a:pt x="915" y="24"/>
                </a:lnTo>
                <a:lnTo>
                  <a:pt x="915" y="24"/>
                </a:lnTo>
                <a:lnTo>
                  <a:pt x="916" y="20"/>
                </a:lnTo>
                <a:lnTo>
                  <a:pt x="917" y="12"/>
                </a:lnTo>
                <a:lnTo>
                  <a:pt x="916" y="8"/>
                </a:lnTo>
                <a:lnTo>
                  <a:pt x="915" y="6"/>
                </a:lnTo>
                <a:lnTo>
                  <a:pt x="914" y="5"/>
                </a:lnTo>
                <a:lnTo>
                  <a:pt x="910" y="6"/>
                </a:lnTo>
                <a:lnTo>
                  <a:pt x="910" y="6"/>
                </a:lnTo>
                <a:lnTo>
                  <a:pt x="906" y="1"/>
                </a:lnTo>
                <a:lnTo>
                  <a:pt x="904" y="1"/>
                </a:lnTo>
                <a:lnTo>
                  <a:pt x="903" y="1"/>
                </a:lnTo>
                <a:lnTo>
                  <a:pt x="900" y="2"/>
                </a:lnTo>
                <a:lnTo>
                  <a:pt x="898" y="7"/>
                </a:lnTo>
                <a:lnTo>
                  <a:pt x="896" y="17"/>
                </a:lnTo>
                <a:lnTo>
                  <a:pt x="894" y="24"/>
                </a:lnTo>
                <a:lnTo>
                  <a:pt x="894" y="24"/>
                </a:lnTo>
                <a:lnTo>
                  <a:pt x="824" y="24"/>
                </a:lnTo>
                <a:lnTo>
                  <a:pt x="755" y="23"/>
                </a:lnTo>
                <a:lnTo>
                  <a:pt x="616" y="18"/>
                </a:lnTo>
                <a:lnTo>
                  <a:pt x="616" y="18"/>
                </a:lnTo>
                <a:lnTo>
                  <a:pt x="583" y="17"/>
                </a:lnTo>
                <a:lnTo>
                  <a:pt x="549" y="17"/>
                </a:lnTo>
                <a:lnTo>
                  <a:pt x="481" y="18"/>
                </a:lnTo>
                <a:lnTo>
                  <a:pt x="345" y="24"/>
                </a:lnTo>
                <a:lnTo>
                  <a:pt x="345" y="24"/>
                </a:lnTo>
                <a:lnTo>
                  <a:pt x="343" y="21"/>
                </a:lnTo>
                <a:lnTo>
                  <a:pt x="341" y="21"/>
                </a:lnTo>
                <a:lnTo>
                  <a:pt x="333" y="21"/>
                </a:lnTo>
                <a:lnTo>
                  <a:pt x="320" y="25"/>
                </a:lnTo>
                <a:lnTo>
                  <a:pt x="320" y="25"/>
                </a:lnTo>
                <a:lnTo>
                  <a:pt x="284" y="26"/>
                </a:lnTo>
                <a:lnTo>
                  <a:pt x="284" y="26"/>
                </a:lnTo>
                <a:lnTo>
                  <a:pt x="280" y="19"/>
                </a:lnTo>
                <a:lnTo>
                  <a:pt x="277" y="13"/>
                </a:lnTo>
                <a:lnTo>
                  <a:pt x="277" y="13"/>
                </a:lnTo>
                <a:lnTo>
                  <a:pt x="278" y="11"/>
                </a:lnTo>
                <a:lnTo>
                  <a:pt x="278" y="9"/>
                </a:lnTo>
                <a:lnTo>
                  <a:pt x="278" y="7"/>
                </a:lnTo>
                <a:lnTo>
                  <a:pt x="277" y="6"/>
                </a:lnTo>
                <a:lnTo>
                  <a:pt x="274" y="6"/>
                </a:lnTo>
                <a:lnTo>
                  <a:pt x="272" y="6"/>
                </a:lnTo>
                <a:lnTo>
                  <a:pt x="271" y="7"/>
                </a:lnTo>
                <a:lnTo>
                  <a:pt x="268" y="8"/>
                </a:lnTo>
                <a:lnTo>
                  <a:pt x="268" y="8"/>
                </a:lnTo>
                <a:lnTo>
                  <a:pt x="267" y="9"/>
                </a:lnTo>
                <a:lnTo>
                  <a:pt x="266" y="12"/>
                </a:lnTo>
                <a:lnTo>
                  <a:pt x="264" y="17"/>
                </a:lnTo>
                <a:lnTo>
                  <a:pt x="261" y="27"/>
                </a:lnTo>
                <a:lnTo>
                  <a:pt x="261" y="27"/>
                </a:lnTo>
                <a:lnTo>
                  <a:pt x="235" y="27"/>
                </a:lnTo>
                <a:lnTo>
                  <a:pt x="208" y="29"/>
                </a:lnTo>
                <a:lnTo>
                  <a:pt x="182" y="30"/>
                </a:lnTo>
                <a:lnTo>
                  <a:pt x="155" y="30"/>
                </a:lnTo>
                <a:lnTo>
                  <a:pt x="155" y="30"/>
                </a:lnTo>
                <a:lnTo>
                  <a:pt x="153" y="27"/>
                </a:lnTo>
                <a:lnTo>
                  <a:pt x="149" y="26"/>
                </a:lnTo>
                <a:lnTo>
                  <a:pt x="140" y="25"/>
                </a:lnTo>
                <a:lnTo>
                  <a:pt x="129" y="25"/>
                </a:lnTo>
                <a:lnTo>
                  <a:pt x="122" y="26"/>
                </a:lnTo>
                <a:lnTo>
                  <a:pt x="122" y="26"/>
                </a:lnTo>
                <a:lnTo>
                  <a:pt x="115" y="23"/>
                </a:lnTo>
                <a:lnTo>
                  <a:pt x="108" y="21"/>
                </a:lnTo>
                <a:lnTo>
                  <a:pt x="99" y="20"/>
                </a:lnTo>
                <a:lnTo>
                  <a:pt x="88" y="20"/>
                </a:lnTo>
                <a:lnTo>
                  <a:pt x="67" y="20"/>
                </a:lnTo>
                <a:lnTo>
                  <a:pt x="53" y="21"/>
                </a:lnTo>
                <a:lnTo>
                  <a:pt x="53" y="21"/>
                </a:lnTo>
                <a:lnTo>
                  <a:pt x="35" y="24"/>
                </a:lnTo>
                <a:lnTo>
                  <a:pt x="26" y="25"/>
                </a:lnTo>
                <a:lnTo>
                  <a:pt x="19" y="29"/>
                </a:lnTo>
                <a:lnTo>
                  <a:pt x="19" y="29"/>
                </a:lnTo>
                <a:lnTo>
                  <a:pt x="13" y="32"/>
                </a:lnTo>
                <a:lnTo>
                  <a:pt x="5" y="38"/>
                </a:lnTo>
                <a:lnTo>
                  <a:pt x="2" y="41"/>
                </a:lnTo>
                <a:lnTo>
                  <a:pt x="0" y="44"/>
                </a:lnTo>
                <a:lnTo>
                  <a:pt x="0" y="48"/>
                </a:lnTo>
                <a:lnTo>
                  <a:pt x="4" y="49"/>
                </a:lnTo>
                <a:lnTo>
                  <a:pt x="4" y="49"/>
                </a:lnTo>
                <a:close/>
                <a:moveTo>
                  <a:pt x="1196" y="37"/>
                </a:moveTo>
                <a:lnTo>
                  <a:pt x="1196" y="37"/>
                </a:lnTo>
                <a:lnTo>
                  <a:pt x="1193" y="37"/>
                </a:lnTo>
                <a:lnTo>
                  <a:pt x="1193" y="37"/>
                </a:lnTo>
                <a:lnTo>
                  <a:pt x="1192" y="35"/>
                </a:lnTo>
                <a:lnTo>
                  <a:pt x="1192" y="35"/>
                </a:lnTo>
                <a:lnTo>
                  <a:pt x="1192" y="35"/>
                </a:lnTo>
                <a:lnTo>
                  <a:pt x="1192" y="35"/>
                </a:lnTo>
                <a:lnTo>
                  <a:pt x="1195" y="35"/>
                </a:lnTo>
                <a:lnTo>
                  <a:pt x="1198" y="36"/>
                </a:lnTo>
                <a:lnTo>
                  <a:pt x="1198" y="36"/>
                </a:lnTo>
                <a:lnTo>
                  <a:pt x="1196" y="37"/>
                </a:lnTo>
                <a:lnTo>
                  <a:pt x="1196" y="37"/>
                </a:lnTo>
                <a:close/>
                <a:moveTo>
                  <a:pt x="1199" y="48"/>
                </a:moveTo>
                <a:lnTo>
                  <a:pt x="1199" y="48"/>
                </a:lnTo>
                <a:lnTo>
                  <a:pt x="1200" y="47"/>
                </a:lnTo>
                <a:lnTo>
                  <a:pt x="1200" y="47"/>
                </a:lnTo>
                <a:lnTo>
                  <a:pt x="1201" y="47"/>
                </a:lnTo>
                <a:lnTo>
                  <a:pt x="1201" y="47"/>
                </a:lnTo>
                <a:lnTo>
                  <a:pt x="1199" y="48"/>
                </a:lnTo>
                <a:lnTo>
                  <a:pt x="1199" y="48"/>
                </a:lnTo>
                <a:close/>
                <a:moveTo>
                  <a:pt x="1210" y="35"/>
                </a:moveTo>
                <a:lnTo>
                  <a:pt x="1210" y="35"/>
                </a:lnTo>
                <a:lnTo>
                  <a:pt x="1210" y="33"/>
                </a:lnTo>
                <a:lnTo>
                  <a:pt x="1210" y="33"/>
                </a:lnTo>
                <a:lnTo>
                  <a:pt x="1212" y="35"/>
                </a:lnTo>
                <a:lnTo>
                  <a:pt x="1212" y="35"/>
                </a:lnTo>
                <a:lnTo>
                  <a:pt x="1210" y="35"/>
                </a:lnTo>
                <a:lnTo>
                  <a:pt x="1210" y="35"/>
                </a:lnTo>
                <a:close/>
                <a:moveTo>
                  <a:pt x="1227" y="33"/>
                </a:moveTo>
                <a:lnTo>
                  <a:pt x="1227" y="33"/>
                </a:lnTo>
                <a:lnTo>
                  <a:pt x="1225" y="31"/>
                </a:lnTo>
                <a:lnTo>
                  <a:pt x="1223" y="29"/>
                </a:lnTo>
                <a:lnTo>
                  <a:pt x="1217" y="26"/>
                </a:lnTo>
                <a:lnTo>
                  <a:pt x="1217" y="26"/>
                </a:lnTo>
                <a:lnTo>
                  <a:pt x="1230" y="31"/>
                </a:lnTo>
                <a:lnTo>
                  <a:pt x="1230" y="31"/>
                </a:lnTo>
                <a:lnTo>
                  <a:pt x="1227" y="33"/>
                </a:lnTo>
                <a:lnTo>
                  <a:pt x="1227" y="33"/>
                </a:lnTo>
                <a:close/>
                <a:moveTo>
                  <a:pt x="1210" y="24"/>
                </a:moveTo>
                <a:lnTo>
                  <a:pt x="1210" y="24"/>
                </a:lnTo>
                <a:lnTo>
                  <a:pt x="1200" y="21"/>
                </a:lnTo>
                <a:lnTo>
                  <a:pt x="1190" y="21"/>
                </a:lnTo>
                <a:lnTo>
                  <a:pt x="1190" y="21"/>
                </a:lnTo>
                <a:lnTo>
                  <a:pt x="1183" y="15"/>
                </a:lnTo>
                <a:lnTo>
                  <a:pt x="1183" y="15"/>
                </a:lnTo>
                <a:lnTo>
                  <a:pt x="1210" y="24"/>
                </a:lnTo>
                <a:lnTo>
                  <a:pt x="1210" y="24"/>
                </a:lnTo>
                <a:close/>
                <a:moveTo>
                  <a:pt x="1180" y="54"/>
                </a:moveTo>
                <a:lnTo>
                  <a:pt x="1180" y="54"/>
                </a:lnTo>
                <a:lnTo>
                  <a:pt x="1176" y="54"/>
                </a:lnTo>
                <a:lnTo>
                  <a:pt x="1176" y="54"/>
                </a:lnTo>
                <a:lnTo>
                  <a:pt x="1177" y="54"/>
                </a:lnTo>
                <a:lnTo>
                  <a:pt x="1177" y="54"/>
                </a:lnTo>
                <a:lnTo>
                  <a:pt x="1180" y="54"/>
                </a:lnTo>
                <a:lnTo>
                  <a:pt x="1180" y="54"/>
                </a:lnTo>
                <a:close/>
                <a:moveTo>
                  <a:pt x="1176" y="43"/>
                </a:moveTo>
                <a:lnTo>
                  <a:pt x="1176" y="43"/>
                </a:lnTo>
                <a:lnTo>
                  <a:pt x="1177" y="43"/>
                </a:lnTo>
                <a:lnTo>
                  <a:pt x="1177" y="43"/>
                </a:lnTo>
                <a:lnTo>
                  <a:pt x="1177" y="43"/>
                </a:lnTo>
                <a:lnTo>
                  <a:pt x="1177" y="43"/>
                </a:lnTo>
                <a:lnTo>
                  <a:pt x="1176" y="44"/>
                </a:lnTo>
                <a:lnTo>
                  <a:pt x="1176" y="44"/>
                </a:lnTo>
                <a:lnTo>
                  <a:pt x="1172" y="44"/>
                </a:lnTo>
                <a:lnTo>
                  <a:pt x="1172" y="44"/>
                </a:lnTo>
                <a:lnTo>
                  <a:pt x="1176" y="43"/>
                </a:lnTo>
                <a:lnTo>
                  <a:pt x="1176" y="43"/>
                </a:lnTo>
                <a:close/>
                <a:moveTo>
                  <a:pt x="1140" y="42"/>
                </a:moveTo>
                <a:lnTo>
                  <a:pt x="1140" y="42"/>
                </a:lnTo>
                <a:lnTo>
                  <a:pt x="1145" y="45"/>
                </a:lnTo>
                <a:lnTo>
                  <a:pt x="1150" y="47"/>
                </a:lnTo>
                <a:lnTo>
                  <a:pt x="1150" y="47"/>
                </a:lnTo>
                <a:lnTo>
                  <a:pt x="1145" y="45"/>
                </a:lnTo>
                <a:lnTo>
                  <a:pt x="1140" y="42"/>
                </a:lnTo>
                <a:lnTo>
                  <a:pt x="1140" y="42"/>
                </a:lnTo>
                <a:close/>
                <a:moveTo>
                  <a:pt x="1157" y="11"/>
                </a:moveTo>
                <a:lnTo>
                  <a:pt x="1157" y="11"/>
                </a:lnTo>
                <a:lnTo>
                  <a:pt x="1156" y="12"/>
                </a:lnTo>
                <a:lnTo>
                  <a:pt x="1156" y="12"/>
                </a:lnTo>
                <a:lnTo>
                  <a:pt x="1145" y="13"/>
                </a:lnTo>
                <a:lnTo>
                  <a:pt x="1140" y="14"/>
                </a:lnTo>
                <a:lnTo>
                  <a:pt x="1136" y="18"/>
                </a:lnTo>
                <a:lnTo>
                  <a:pt x="1136" y="18"/>
                </a:lnTo>
                <a:lnTo>
                  <a:pt x="1134" y="18"/>
                </a:lnTo>
                <a:lnTo>
                  <a:pt x="1134" y="18"/>
                </a:lnTo>
                <a:lnTo>
                  <a:pt x="1135" y="14"/>
                </a:lnTo>
                <a:lnTo>
                  <a:pt x="1137" y="13"/>
                </a:lnTo>
                <a:lnTo>
                  <a:pt x="1145" y="11"/>
                </a:lnTo>
                <a:lnTo>
                  <a:pt x="1151" y="11"/>
                </a:lnTo>
                <a:lnTo>
                  <a:pt x="1157" y="11"/>
                </a:lnTo>
                <a:lnTo>
                  <a:pt x="1157" y="11"/>
                </a:lnTo>
                <a:close/>
                <a:moveTo>
                  <a:pt x="1106" y="31"/>
                </a:moveTo>
                <a:lnTo>
                  <a:pt x="1106" y="31"/>
                </a:lnTo>
                <a:lnTo>
                  <a:pt x="1110" y="31"/>
                </a:lnTo>
                <a:lnTo>
                  <a:pt x="1110" y="31"/>
                </a:lnTo>
                <a:lnTo>
                  <a:pt x="1104" y="31"/>
                </a:lnTo>
                <a:lnTo>
                  <a:pt x="1104" y="31"/>
                </a:lnTo>
                <a:lnTo>
                  <a:pt x="1106" y="31"/>
                </a:lnTo>
                <a:lnTo>
                  <a:pt x="1106" y="31"/>
                </a:lnTo>
                <a:close/>
                <a:moveTo>
                  <a:pt x="915" y="33"/>
                </a:moveTo>
                <a:lnTo>
                  <a:pt x="915" y="33"/>
                </a:lnTo>
                <a:lnTo>
                  <a:pt x="927" y="32"/>
                </a:lnTo>
                <a:lnTo>
                  <a:pt x="940" y="32"/>
                </a:lnTo>
                <a:lnTo>
                  <a:pt x="940" y="32"/>
                </a:lnTo>
                <a:lnTo>
                  <a:pt x="915" y="33"/>
                </a:lnTo>
                <a:lnTo>
                  <a:pt x="915" y="33"/>
                </a:lnTo>
                <a:lnTo>
                  <a:pt x="915" y="33"/>
                </a:lnTo>
                <a:lnTo>
                  <a:pt x="915" y="33"/>
                </a:lnTo>
                <a:close/>
                <a:moveTo>
                  <a:pt x="282" y="238"/>
                </a:moveTo>
                <a:lnTo>
                  <a:pt x="282" y="238"/>
                </a:lnTo>
                <a:lnTo>
                  <a:pt x="279" y="238"/>
                </a:lnTo>
                <a:lnTo>
                  <a:pt x="279" y="238"/>
                </a:lnTo>
                <a:lnTo>
                  <a:pt x="279" y="238"/>
                </a:lnTo>
                <a:lnTo>
                  <a:pt x="279" y="238"/>
                </a:lnTo>
                <a:lnTo>
                  <a:pt x="273" y="227"/>
                </a:lnTo>
                <a:lnTo>
                  <a:pt x="270" y="215"/>
                </a:lnTo>
                <a:lnTo>
                  <a:pt x="267" y="203"/>
                </a:lnTo>
                <a:lnTo>
                  <a:pt x="265" y="191"/>
                </a:lnTo>
                <a:lnTo>
                  <a:pt x="265" y="191"/>
                </a:lnTo>
                <a:lnTo>
                  <a:pt x="267" y="191"/>
                </a:lnTo>
                <a:lnTo>
                  <a:pt x="270" y="190"/>
                </a:lnTo>
                <a:lnTo>
                  <a:pt x="272" y="188"/>
                </a:lnTo>
                <a:lnTo>
                  <a:pt x="272" y="188"/>
                </a:lnTo>
                <a:lnTo>
                  <a:pt x="272" y="191"/>
                </a:lnTo>
                <a:lnTo>
                  <a:pt x="273" y="194"/>
                </a:lnTo>
                <a:lnTo>
                  <a:pt x="274" y="194"/>
                </a:lnTo>
                <a:lnTo>
                  <a:pt x="277" y="192"/>
                </a:lnTo>
                <a:lnTo>
                  <a:pt x="280" y="188"/>
                </a:lnTo>
                <a:lnTo>
                  <a:pt x="282" y="180"/>
                </a:lnTo>
                <a:lnTo>
                  <a:pt x="282" y="180"/>
                </a:lnTo>
                <a:lnTo>
                  <a:pt x="285" y="195"/>
                </a:lnTo>
                <a:lnTo>
                  <a:pt x="286" y="209"/>
                </a:lnTo>
                <a:lnTo>
                  <a:pt x="285" y="224"/>
                </a:lnTo>
                <a:lnTo>
                  <a:pt x="284" y="231"/>
                </a:lnTo>
                <a:lnTo>
                  <a:pt x="282" y="238"/>
                </a:lnTo>
                <a:lnTo>
                  <a:pt x="282" y="238"/>
                </a:lnTo>
                <a:close/>
                <a:moveTo>
                  <a:pt x="72" y="386"/>
                </a:moveTo>
                <a:lnTo>
                  <a:pt x="72" y="386"/>
                </a:lnTo>
                <a:lnTo>
                  <a:pt x="71" y="363"/>
                </a:lnTo>
                <a:lnTo>
                  <a:pt x="71" y="363"/>
                </a:lnTo>
                <a:lnTo>
                  <a:pt x="73" y="385"/>
                </a:lnTo>
                <a:lnTo>
                  <a:pt x="76" y="398"/>
                </a:lnTo>
                <a:lnTo>
                  <a:pt x="76" y="398"/>
                </a:lnTo>
                <a:lnTo>
                  <a:pt x="72" y="386"/>
                </a:lnTo>
                <a:lnTo>
                  <a:pt x="72" y="386"/>
                </a:lnTo>
                <a:close/>
                <a:moveTo>
                  <a:pt x="77" y="339"/>
                </a:moveTo>
                <a:lnTo>
                  <a:pt x="77" y="339"/>
                </a:lnTo>
                <a:lnTo>
                  <a:pt x="76" y="339"/>
                </a:lnTo>
                <a:lnTo>
                  <a:pt x="75" y="341"/>
                </a:lnTo>
                <a:lnTo>
                  <a:pt x="72" y="345"/>
                </a:lnTo>
                <a:lnTo>
                  <a:pt x="72" y="345"/>
                </a:lnTo>
                <a:lnTo>
                  <a:pt x="76" y="331"/>
                </a:lnTo>
                <a:lnTo>
                  <a:pt x="78" y="324"/>
                </a:lnTo>
                <a:lnTo>
                  <a:pt x="81" y="316"/>
                </a:lnTo>
                <a:lnTo>
                  <a:pt x="81" y="316"/>
                </a:lnTo>
                <a:lnTo>
                  <a:pt x="78" y="327"/>
                </a:lnTo>
                <a:lnTo>
                  <a:pt x="77" y="339"/>
                </a:lnTo>
                <a:lnTo>
                  <a:pt x="77" y="339"/>
                </a:lnTo>
                <a:close/>
                <a:moveTo>
                  <a:pt x="87" y="503"/>
                </a:moveTo>
                <a:lnTo>
                  <a:pt x="87" y="503"/>
                </a:lnTo>
                <a:lnTo>
                  <a:pt x="84" y="471"/>
                </a:lnTo>
                <a:lnTo>
                  <a:pt x="81" y="440"/>
                </a:lnTo>
                <a:lnTo>
                  <a:pt x="81" y="440"/>
                </a:lnTo>
                <a:lnTo>
                  <a:pt x="82" y="443"/>
                </a:lnTo>
                <a:lnTo>
                  <a:pt x="82" y="443"/>
                </a:lnTo>
                <a:lnTo>
                  <a:pt x="85" y="473"/>
                </a:lnTo>
                <a:lnTo>
                  <a:pt x="87" y="487"/>
                </a:lnTo>
                <a:lnTo>
                  <a:pt x="87" y="503"/>
                </a:lnTo>
                <a:lnTo>
                  <a:pt x="87" y="503"/>
                </a:lnTo>
                <a:close/>
                <a:moveTo>
                  <a:pt x="95" y="651"/>
                </a:moveTo>
                <a:lnTo>
                  <a:pt x="95" y="651"/>
                </a:lnTo>
                <a:lnTo>
                  <a:pt x="95" y="651"/>
                </a:lnTo>
                <a:lnTo>
                  <a:pt x="95" y="651"/>
                </a:lnTo>
                <a:lnTo>
                  <a:pt x="91" y="646"/>
                </a:lnTo>
                <a:lnTo>
                  <a:pt x="91" y="646"/>
                </a:lnTo>
                <a:lnTo>
                  <a:pt x="93" y="646"/>
                </a:lnTo>
                <a:lnTo>
                  <a:pt x="93" y="646"/>
                </a:lnTo>
                <a:lnTo>
                  <a:pt x="96" y="649"/>
                </a:lnTo>
                <a:lnTo>
                  <a:pt x="96" y="649"/>
                </a:lnTo>
                <a:lnTo>
                  <a:pt x="95" y="651"/>
                </a:lnTo>
                <a:lnTo>
                  <a:pt x="95" y="651"/>
                </a:lnTo>
                <a:close/>
                <a:moveTo>
                  <a:pt x="96" y="493"/>
                </a:moveTo>
                <a:lnTo>
                  <a:pt x="96" y="493"/>
                </a:lnTo>
                <a:lnTo>
                  <a:pt x="95" y="480"/>
                </a:lnTo>
                <a:lnTo>
                  <a:pt x="95" y="480"/>
                </a:lnTo>
                <a:lnTo>
                  <a:pt x="97" y="495"/>
                </a:lnTo>
                <a:lnTo>
                  <a:pt x="97" y="495"/>
                </a:lnTo>
                <a:lnTo>
                  <a:pt x="96" y="493"/>
                </a:lnTo>
                <a:lnTo>
                  <a:pt x="96" y="493"/>
                </a:lnTo>
                <a:close/>
                <a:moveTo>
                  <a:pt x="100" y="578"/>
                </a:moveTo>
                <a:lnTo>
                  <a:pt x="100" y="578"/>
                </a:lnTo>
                <a:lnTo>
                  <a:pt x="99" y="540"/>
                </a:lnTo>
                <a:lnTo>
                  <a:pt x="99" y="522"/>
                </a:lnTo>
                <a:lnTo>
                  <a:pt x="99" y="503"/>
                </a:lnTo>
                <a:lnTo>
                  <a:pt x="99" y="503"/>
                </a:lnTo>
                <a:lnTo>
                  <a:pt x="101" y="534"/>
                </a:lnTo>
                <a:lnTo>
                  <a:pt x="102" y="567"/>
                </a:lnTo>
                <a:lnTo>
                  <a:pt x="102" y="567"/>
                </a:lnTo>
                <a:lnTo>
                  <a:pt x="100" y="578"/>
                </a:lnTo>
                <a:lnTo>
                  <a:pt x="100" y="578"/>
                </a:lnTo>
                <a:close/>
                <a:moveTo>
                  <a:pt x="103" y="656"/>
                </a:moveTo>
                <a:lnTo>
                  <a:pt x="103" y="656"/>
                </a:lnTo>
                <a:lnTo>
                  <a:pt x="105" y="654"/>
                </a:lnTo>
                <a:lnTo>
                  <a:pt x="105" y="654"/>
                </a:lnTo>
                <a:lnTo>
                  <a:pt x="117" y="657"/>
                </a:lnTo>
                <a:lnTo>
                  <a:pt x="129" y="660"/>
                </a:lnTo>
                <a:lnTo>
                  <a:pt x="129" y="660"/>
                </a:lnTo>
                <a:lnTo>
                  <a:pt x="115" y="658"/>
                </a:lnTo>
                <a:lnTo>
                  <a:pt x="108" y="657"/>
                </a:lnTo>
                <a:lnTo>
                  <a:pt x="103" y="656"/>
                </a:lnTo>
                <a:lnTo>
                  <a:pt x="103" y="656"/>
                </a:lnTo>
                <a:close/>
                <a:moveTo>
                  <a:pt x="102" y="619"/>
                </a:moveTo>
                <a:lnTo>
                  <a:pt x="102" y="619"/>
                </a:lnTo>
                <a:lnTo>
                  <a:pt x="102" y="616"/>
                </a:lnTo>
                <a:lnTo>
                  <a:pt x="102" y="616"/>
                </a:lnTo>
                <a:lnTo>
                  <a:pt x="103" y="620"/>
                </a:lnTo>
                <a:lnTo>
                  <a:pt x="103" y="620"/>
                </a:lnTo>
                <a:lnTo>
                  <a:pt x="102" y="619"/>
                </a:lnTo>
                <a:lnTo>
                  <a:pt x="102" y="619"/>
                </a:lnTo>
                <a:close/>
                <a:moveTo>
                  <a:pt x="142" y="644"/>
                </a:moveTo>
                <a:lnTo>
                  <a:pt x="142" y="644"/>
                </a:lnTo>
                <a:lnTo>
                  <a:pt x="140" y="642"/>
                </a:lnTo>
                <a:lnTo>
                  <a:pt x="140" y="642"/>
                </a:lnTo>
                <a:lnTo>
                  <a:pt x="146" y="643"/>
                </a:lnTo>
                <a:lnTo>
                  <a:pt x="146" y="643"/>
                </a:lnTo>
                <a:lnTo>
                  <a:pt x="142" y="644"/>
                </a:lnTo>
                <a:lnTo>
                  <a:pt x="142" y="644"/>
                </a:lnTo>
                <a:close/>
                <a:moveTo>
                  <a:pt x="209" y="655"/>
                </a:moveTo>
                <a:lnTo>
                  <a:pt x="209" y="655"/>
                </a:lnTo>
                <a:lnTo>
                  <a:pt x="182" y="656"/>
                </a:lnTo>
                <a:lnTo>
                  <a:pt x="182" y="656"/>
                </a:lnTo>
                <a:lnTo>
                  <a:pt x="214" y="654"/>
                </a:lnTo>
                <a:lnTo>
                  <a:pt x="245" y="651"/>
                </a:lnTo>
                <a:lnTo>
                  <a:pt x="309" y="651"/>
                </a:lnTo>
                <a:lnTo>
                  <a:pt x="309" y="651"/>
                </a:lnTo>
                <a:lnTo>
                  <a:pt x="313" y="652"/>
                </a:lnTo>
                <a:lnTo>
                  <a:pt x="313" y="652"/>
                </a:lnTo>
                <a:lnTo>
                  <a:pt x="286" y="651"/>
                </a:lnTo>
                <a:lnTo>
                  <a:pt x="261" y="651"/>
                </a:lnTo>
                <a:lnTo>
                  <a:pt x="209" y="655"/>
                </a:lnTo>
                <a:lnTo>
                  <a:pt x="209" y="655"/>
                </a:lnTo>
                <a:close/>
                <a:moveTo>
                  <a:pt x="220" y="637"/>
                </a:moveTo>
                <a:lnTo>
                  <a:pt x="220" y="637"/>
                </a:lnTo>
                <a:lnTo>
                  <a:pt x="238" y="634"/>
                </a:lnTo>
                <a:lnTo>
                  <a:pt x="254" y="633"/>
                </a:lnTo>
                <a:lnTo>
                  <a:pt x="271" y="632"/>
                </a:lnTo>
                <a:lnTo>
                  <a:pt x="289" y="632"/>
                </a:lnTo>
                <a:lnTo>
                  <a:pt x="289" y="632"/>
                </a:lnTo>
                <a:lnTo>
                  <a:pt x="266" y="634"/>
                </a:lnTo>
                <a:lnTo>
                  <a:pt x="266" y="634"/>
                </a:lnTo>
                <a:lnTo>
                  <a:pt x="243" y="636"/>
                </a:lnTo>
                <a:lnTo>
                  <a:pt x="220" y="637"/>
                </a:lnTo>
                <a:lnTo>
                  <a:pt x="220" y="637"/>
                </a:lnTo>
                <a:close/>
                <a:moveTo>
                  <a:pt x="318" y="654"/>
                </a:moveTo>
                <a:lnTo>
                  <a:pt x="318" y="654"/>
                </a:lnTo>
                <a:lnTo>
                  <a:pt x="320" y="651"/>
                </a:lnTo>
                <a:lnTo>
                  <a:pt x="320" y="651"/>
                </a:lnTo>
                <a:lnTo>
                  <a:pt x="337" y="651"/>
                </a:lnTo>
                <a:lnTo>
                  <a:pt x="337" y="651"/>
                </a:lnTo>
                <a:lnTo>
                  <a:pt x="338" y="655"/>
                </a:lnTo>
                <a:lnTo>
                  <a:pt x="338" y="655"/>
                </a:lnTo>
                <a:lnTo>
                  <a:pt x="318" y="654"/>
                </a:lnTo>
                <a:lnTo>
                  <a:pt x="318" y="654"/>
                </a:lnTo>
                <a:close/>
                <a:moveTo>
                  <a:pt x="363" y="640"/>
                </a:moveTo>
                <a:lnTo>
                  <a:pt x="363" y="640"/>
                </a:lnTo>
                <a:lnTo>
                  <a:pt x="341" y="640"/>
                </a:lnTo>
                <a:lnTo>
                  <a:pt x="341" y="640"/>
                </a:lnTo>
                <a:lnTo>
                  <a:pt x="354" y="639"/>
                </a:lnTo>
                <a:lnTo>
                  <a:pt x="368" y="638"/>
                </a:lnTo>
                <a:lnTo>
                  <a:pt x="368" y="638"/>
                </a:lnTo>
                <a:lnTo>
                  <a:pt x="363" y="640"/>
                </a:lnTo>
                <a:lnTo>
                  <a:pt x="363" y="640"/>
                </a:lnTo>
                <a:close/>
                <a:moveTo>
                  <a:pt x="382" y="656"/>
                </a:moveTo>
                <a:lnTo>
                  <a:pt x="382" y="656"/>
                </a:lnTo>
                <a:lnTo>
                  <a:pt x="398" y="654"/>
                </a:lnTo>
                <a:lnTo>
                  <a:pt x="398" y="654"/>
                </a:lnTo>
                <a:lnTo>
                  <a:pt x="416" y="654"/>
                </a:lnTo>
                <a:lnTo>
                  <a:pt x="416" y="654"/>
                </a:lnTo>
                <a:lnTo>
                  <a:pt x="382" y="656"/>
                </a:lnTo>
                <a:lnTo>
                  <a:pt x="382" y="656"/>
                </a:lnTo>
                <a:close/>
                <a:moveTo>
                  <a:pt x="507" y="628"/>
                </a:moveTo>
                <a:lnTo>
                  <a:pt x="507" y="628"/>
                </a:lnTo>
                <a:lnTo>
                  <a:pt x="473" y="630"/>
                </a:lnTo>
                <a:lnTo>
                  <a:pt x="438" y="632"/>
                </a:lnTo>
                <a:lnTo>
                  <a:pt x="438" y="632"/>
                </a:lnTo>
                <a:lnTo>
                  <a:pt x="438" y="631"/>
                </a:lnTo>
                <a:lnTo>
                  <a:pt x="438" y="631"/>
                </a:lnTo>
                <a:lnTo>
                  <a:pt x="512" y="628"/>
                </a:lnTo>
                <a:lnTo>
                  <a:pt x="512" y="628"/>
                </a:lnTo>
                <a:lnTo>
                  <a:pt x="507" y="628"/>
                </a:lnTo>
                <a:lnTo>
                  <a:pt x="507" y="628"/>
                </a:lnTo>
                <a:close/>
                <a:moveTo>
                  <a:pt x="534" y="642"/>
                </a:moveTo>
                <a:lnTo>
                  <a:pt x="534" y="642"/>
                </a:lnTo>
                <a:lnTo>
                  <a:pt x="557" y="640"/>
                </a:lnTo>
                <a:lnTo>
                  <a:pt x="557" y="640"/>
                </a:lnTo>
                <a:lnTo>
                  <a:pt x="534" y="642"/>
                </a:lnTo>
                <a:lnTo>
                  <a:pt x="534" y="642"/>
                </a:lnTo>
                <a:close/>
                <a:moveTo>
                  <a:pt x="615" y="640"/>
                </a:moveTo>
                <a:lnTo>
                  <a:pt x="615" y="640"/>
                </a:lnTo>
                <a:lnTo>
                  <a:pt x="587" y="640"/>
                </a:lnTo>
                <a:lnTo>
                  <a:pt x="587" y="640"/>
                </a:lnTo>
                <a:lnTo>
                  <a:pt x="590" y="639"/>
                </a:lnTo>
                <a:lnTo>
                  <a:pt x="590" y="639"/>
                </a:lnTo>
                <a:lnTo>
                  <a:pt x="591" y="638"/>
                </a:lnTo>
                <a:lnTo>
                  <a:pt x="591" y="638"/>
                </a:lnTo>
                <a:lnTo>
                  <a:pt x="616" y="638"/>
                </a:lnTo>
                <a:lnTo>
                  <a:pt x="616" y="638"/>
                </a:lnTo>
                <a:lnTo>
                  <a:pt x="615" y="640"/>
                </a:lnTo>
                <a:lnTo>
                  <a:pt x="615" y="640"/>
                </a:lnTo>
                <a:close/>
                <a:moveTo>
                  <a:pt x="674" y="643"/>
                </a:moveTo>
                <a:lnTo>
                  <a:pt x="674" y="643"/>
                </a:lnTo>
                <a:lnTo>
                  <a:pt x="631" y="640"/>
                </a:lnTo>
                <a:lnTo>
                  <a:pt x="631" y="640"/>
                </a:lnTo>
                <a:lnTo>
                  <a:pt x="626" y="638"/>
                </a:lnTo>
                <a:lnTo>
                  <a:pt x="626" y="638"/>
                </a:lnTo>
                <a:lnTo>
                  <a:pt x="675" y="638"/>
                </a:lnTo>
                <a:lnTo>
                  <a:pt x="675" y="638"/>
                </a:lnTo>
                <a:lnTo>
                  <a:pt x="674" y="640"/>
                </a:lnTo>
                <a:lnTo>
                  <a:pt x="674" y="643"/>
                </a:lnTo>
                <a:lnTo>
                  <a:pt x="674" y="643"/>
                </a:lnTo>
                <a:close/>
                <a:moveTo>
                  <a:pt x="693" y="644"/>
                </a:moveTo>
                <a:lnTo>
                  <a:pt x="693" y="644"/>
                </a:lnTo>
                <a:lnTo>
                  <a:pt x="688" y="642"/>
                </a:lnTo>
                <a:lnTo>
                  <a:pt x="688" y="642"/>
                </a:lnTo>
                <a:lnTo>
                  <a:pt x="694" y="639"/>
                </a:lnTo>
                <a:lnTo>
                  <a:pt x="694" y="639"/>
                </a:lnTo>
                <a:lnTo>
                  <a:pt x="709" y="645"/>
                </a:lnTo>
                <a:lnTo>
                  <a:pt x="709" y="645"/>
                </a:lnTo>
                <a:lnTo>
                  <a:pt x="693" y="644"/>
                </a:lnTo>
                <a:lnTo>
                  <a:pt x="693" y="644"/>
                </a:lnTo>
                <a:close/>
                <a:moveTo>
                  <a:pt x="723" y="628"/>
                </a:moveTo>
                <a:lnTo>
                  <a:pt x="723" y="628"/>
                </a:lnTo>
                <a:lnTo>
                  <a:pt x="817" y="626"/>
                </a:lnTo>
                <a:lnTo>
                  <a:pt x="817" y="626"/>
                </a:lnTo>
                <a:lnTo>
                  <a:pt x="815" y="626"/>
                </a:lnTo>
                <a:lnTo>
                  <a:pt x="815" y="626"/>
                </a:lnTo>
                <a:lnTo>
                  <a:pt x="800" y="627"/>
                </a:lnTo>
                <a:lnTo>
                  <a:pt x="786" y="630"/>
                </a:lnTo>
                <a:lnTo>
                  <a:pt x="786" y="630"/>
                </a:lnTo>
                <a:lnTo>
                  <a:pt x="755" y="630"/>
                </a:lnTo>
                <a:lnTo>
                  <a:pt x="723" y="628"/>
                </a:lnTo>
                <a:lnTo>
                  <a:pt x="723" y="628"/>
                </a:lnTo>
                <a:close/>
                <a:moveTo>
                  <a:pt x="764" y="644"/>
                </a:moveTo>
                <a:lnTo>
                  <a:pt x="764" y="644"/>
                </a:lnTo>
                <a:lnTo>
                  <a:pt x="775" y="642"/>
                </a:lnTo>
                <a:lnTo>
                  <a:pt x="775" y="642"/>
                </a:lnTo>
                <a:lnTo>
                  <a:pt x="784" y="640"/>
                </a:lnTo>
                <a:lnTo>
                  <a:pt x="784" y="640"/>
                </a:lnTo>
                <a:lnTo>
                  <a:pt x="815" y="637"/>
                </a:lnTo>
                <a:lnTo>
                  <a:pt x="831" y="637"/>
                </a:lnTo>
                <a:lnTo>
                  <a:pt x="845" y="638"/>
                </a:lnTo>
                <a:lnTo>
                  <a:pt x="845" y="638"/>
                </a:lnTo>
                <a:lnTo>
                  <a:pt x="805" y="643"/>
                </a:lnTo>
                <a:lnTo>
                  <a:pt x="785" y="644"/>
                </a:lnTo>
                <a:lnTo>
                  <a:pt x="764" y="644"/>
                </a:lnTo>
                <a:lnTo>
                  <a:pt x="764" y="644"/>
                </a:lnTo>
                <a:close/>
                <a:moveTo>
                  <a:pt x="880" y="628"/>
                </a:moveTo>
                <a:lnTo>
                  <a:pt x="880" y="628"/>
                </a:lnTo>
                <a:lnTo>
                  <a:pt x="881" y="626"/>
                </a:lnTo>
                <a:lnTo>
                  <a:pt x="881" y="625"/>
                </a:lnTo>
                <a:lnTo>
                  <a:pt x="881" y="625"/>
                </a:lnTo>
                <a:lnTo>
                  <a:pt x="920" y="625"/>
                </a:lnTo>
                <a:lnTo>
                  <a:pt x="959" y="627"/>
                </a:lnTo>
                <a:lnTo>
                  <a:pt x="959" y="627"/>
                </a:lnTo>
                <a:lnTo>
                  <a:pt x="920" y="628"/>
                </a:lnTo>
                <a:lnTo>
                  <a:pt x="880" y="628"/>
                </a:lnTo>
                <a:lnTo>
                  <a:pt x="880" y="628"/>
                </a:lnTo>
                <a:close/>
                <a:moveTo>
                  <a:pt x="1029" y="633"/>
                </a:moveTo>
                <a:lnTo>
                  <a:pt x="1029" y="633"/>
                </a:lnTo>
                <a:lnTo>
                  <a:pt x="1027" y="632"/>
                </a:lnTo>
                <a:lnTo>
                  <a:pt x="1024" y="631"/>
                </a:lnTo>
                <a:lnTo>
                  <a:pt x="1024" y="631"/>
                </a:lnTo>
                <a:lnTo>
                  <a:pt x="1038" y="630"/>
                </a:lnTo>
                <a:lnTo>
                  <a:pt x="1052" y="630"/>
                </a:lnTo>
                <a:lnTo>
                  <a:pt x="1052" y="630"/>
                </a:lnTo>
                <a:lnTo>
                  <a:pt x="1029" y="633"/>
                </a:lnTo>
                <a:lnTo>
                  <a:pt x="1029" y="633"/>
                </a:lnTo>
                <a:close/>
                <a:moveTo>
                  <a:pt x="1097" y="628"/>
                </a:moveTo>
                <a:lnTo>
                  <a:pt x="1097" y="628"/>
                </a:lnTo>
                <a:lnTo>
                  <a:pt x="1083" y="633"/>
                </a:lnTo>
                <a:lnTo>
                  <a:pt x="1069" y="636"/>
                </a:lnTo>
                <a:lnTo>
                  <a:pt x="1069" y="636"/>
                </a:lnTo>
                <a:lnTo>
                  <a:pt x="1087" y="630"/>
                </a:lnTo>
                <a:lnTo>
                  <a:pt x="1104" y="624"/>
                </a:lnTo>
                <a:lnTo>
                  <a:pt x="1137" y="608"/>
                </a:lnTo>
                <a:lnTo>
                  <a:pt x="1137" y="608"/>
                </a:lnTo>
                <a:lnTo>
                  <a:pt x="1117" y="619"/>
                </a:lnTo>
                <a:lnTo>
                  <a:pt x="1097" y="628"/>
                </a:lnTo>
                <a:lnTo>
                  <a:pt x="1097" y="628"/>
                </a:lnTo>
                <a:close/>
                <a:moveTo>
                  <a:pt x="1064" y="621"/>
                </a:moveTo>
                <a:lnTo>
                  <a:pt x="1064" y="621"/>
                </a:lnTo>
                <a:lnTo>
                  <a:pt x="1071" y="619"/>
                </a:lnTo>
                <a:lnTo>
                  <a:pt x="1071" y="619"/>
                </a:lnTo>
                <a:lnTo>
                  <a:pt x="1071" y="621"/>
                </a:lnTo>
                <a:lnTo>
                  <a:pt x="1071" y="621"/>
                </a:lnTo>
                <a:lnTo>
                  <a:pt x="1064" y="621"/>
                </a:lnTo>
                <a:lnTo>
                  <a:pt x="1064" y="621"/>
                </a:lnTo>
                <a:close/>
                <a:moveTo>
                  <a:pt x="1202" y="548"/>
                </a:moveTo>
                <a:lnTo>
                  <a:pt x="1202" y="548"/>
                </a:lnTo>
                <a:lnTo>
                  <a:pt x="1231" y="528"/>
                </a:lnTo>
                <a:lnTo>
                  <a:pt x="1246" y="519"/>
                </a:lnTo>
                <a:lnTo>
                  <a:pt x="1260" y="510"/>
                </a:lnTo>
                <a:lnTo>
                  <a:pt x="1260" y="510"/>
                </a:lnTo>
                <a:lnTo>
                  <a:pt x="1224" y="533"/>
                </a:lnTo>
                <a:lnTo>
                  <a:pt x="1224" y="533"/>
                </a:lnTo>
                <a:lnTo>
                  <a:pt x="1202" y="548"/>
                </a:lnTo>
                <a:lnTo>
                  <a:pt x="1202" y="548"/>
                </a:lnTo>
                <a:close/>
                <a:moveTo>
                  <a:pt x="1254" y="527"/>
                </a:moveTo>
                <a:lnTo>
                  <a:pt x="1254" y="527"/>
                </a:lnTo>
                <a:lnTo>
                  <a:pt x="1233" y="539"/>
                </a:lnTo>
                <a:lnTo>
                  <a:pt x="1233" y="539"/>
                </a:lnTo>
                <a:lnTo>
                  <a:pt x="1264" y="519"/>
                </a:lnTo>
                <a:lnTo>
                  <a:pt x="1264" y="519"/>
                </a:lnTo>
                <a:lnTo>
                  <a:pt x="1254" y="527"/>
                </a:lnTo>
                <a:lnTo>
                  <a:pt x="1254" y="527"/>
                </a:lnTo>
                <a:close/>
                <a:moveTo>
                  <a:pt x="1290" y="504"/>
                </a:moveTo>
                <a:lnTo>
                  <a:pt x="1290" y="504"/>
                </a:lnTo>
                <a:lnTo>
                  <a:pt x="1278" y="510"/>
                </a:lnTo>
                <a:lnTo>
                  <a:pt x="1278" y="510"/>
                </a:lnTo>
                <a:lnTo>
                  <a:pt x="1294" y="500"/>
                </a:lnTo>
                <a:lnTo>
                  <a:pt x="1294" y="500"/>
                </a:lnTo>
                <a:lnTo>
                  <a:pt x="1290" y="504"/>
                </a:lnTo>
                <a:lnTo>
                  <a:pt x="1290" y="504"/>
                </a:lnTo>
                <a:close/>
                <a:moveTo>
                  <a:pt x="1310" y="495"/>
                </a:moveTo>
                <a:lnTo>
                  <a:pt x="1310" y="495"/>
                </a:lnTo>
                <a:lnTo>
                  <a:pt x="1314" y="487"/>
                </a:lnTo>
                <a:lnTo>
                  <a:pt x="1314" y="487"/>
                </a:lnTo>
                <a:lnTo>
                  <a:pt x="1320" y="484"/>
                </a:lnTo>
                <a:lnTo>
                  <a:pt x="1320" y="484"/>
                </a:lnTo>
                <a:lnTo>
                  <a:pt x="1310" y="495"/>
                </a:lnTo>
                <a:lnTo>
                  <a:pt x="1310" y="495"/>
                </a:lnTo>
                <a:close/>
                <a:moveTo>
                  <a:pt x="1317" y="474"/>
                </a:moveTo>
                <a:lnTo>
                  <a:pt x="1317" y="474"/>
                </a:lnTo>
                <a:lnTo>
                  <a:pt x="1319" y="473"/>
                </a:lnTo>
                <a:lnTo>
                  <a:pt x="1319" y="473"/>
                </a:lnTo>
                <a:lnTo>
                  <a:pt x="1319" y="473"/>
                </a:lnTo>
                <a:lnTo>
                  <a:pt x="1319" y="473"/>
                </a:lnTo>
                <a:lnTo>
                  <a:pt x="1317" y="474"/>
                </a:lnTo>
                <a:lnTo>
                  <a:pt x="1317" y="474"/>
                </a:lnTo>
                <a:close/>
                <a:moveTo>
                  <a:pt x="1094" y="267"/>
                </a:moveTo>
                <a:lnTo>
                  <a:pt x="1094" y="267"/>
                </a:lnTo>
                <a:lnTo>
                  <a:pt x="1112" y="274"/>
                </a:lnTo>
                <a:lnTo>
                  <a:pt x="1131" y="283"/>
                </a:lnTo>
                <a:lnTo>
                  <a:pt x="1150" y="294"/>
                </a:lnTo>
                <a:lnTo>
                  <a:pt x="1168" y="306"/>
                </a:lnTo>
                <a:lnTo>
                  <a:pt x="1184" y="319"/>
                </a:lnTo>
                <a:lnTo>
                  <a:pt x="1200" y="332"/>
                </a:lnTo>
                <a:lnTo>
                  <a:pt x="1216" y="347"/>
                </a:lnTo>
                <a:lnTo>
                  <a:pt x="1230" y="361"/>
                </a:lnTo>
                <a:lnTo>
                  <a:pt x="1230" y="361"/>
                </a:lnTo>
                <a:lnTo>
                  <a:pt x="1241" y="372"/>
                </a:lnTo>
                <a:lnTo>
                  <a:pt x="1253" y="381"/>
                </a:lnTo>
                <a:lnTo>
                  <a:pt x="1280" y="400"/>
                </a:lnTo>
                <a:lnTo>
                  <a:pt x="1305" y="418"/>
                </a:lnTo>
                <a:lnTo>
                  <a:pt x="1317" y="427"/>
                </a:lnTo>
                <a:lnTo>
                  <a:pt x="1329" y="438"/>
                </a:lnTo>
                <a:lnTo>
                  <a:pt x="1329" y="438"/>
                </a:lnTo>
                <a:lnTo>
                  <a:pt x="1322" y="454"/>
                </a:lnTo>
                <a:lnTo>
                  <a:pt x="1318" y="460"/>
                </a:lnTo>
                <a:lnTo>
                  <a:pt x="1311" y="467"/>
                </a:lnTo>
                <a:lnTo>
                  <a:pt x="1311" y="467"/>
                </a:lnTo>
                <a:lnTo>
                  <a:pt x="1292" y="478"/>
                </a:lnTo>
                <a:lnTo>
                  <a:pt x="1281" y="485"/>
                </a:lnTo>
                <a:lnTo>
                  <a:pt x="1278" y="489"/>
                </a:lnTo>
                <a:lnTo>
                  <a:pt x="1277" y="491"/>
                </a:lnTo>
                <a:lnTo>
                  <a:pt x="1277" y="491"/>
                </a:lnTo>
                <a:lnTo>
                  <a:pt x="1260" y="500"/>
                </a:lnTo>
                <a:lnTo>
                  <a:pt x="1243" y="508"/>
                </a:lnTo>
                <a:lnTo>
                  <a:pt x="1228" y="518"/>
                </a:lnTo>
                <a:lnTo>
                  <a:pt x="1213" y="528"/>
                </a:lnTo>
                <a:lnTo>
                  <a:pt x="1183" y="550"/>
                </a:lnTo>
                <a:lnTo>
                  <a:pt x="1153" y="571"/>
                </a:lnTo>
                <a:lnTo>
                  <a:pt x="1153" y="571"/>
                </a:lnTo>
                <a:lnTo>
                  <a:pt x="1135" y="581"/>
                </a:lnTo>
                <a:lnTo>
                  <a:pt x="1117" y="591"/>
                </a:lnTo>
                <a:lnTo>
                  <a:pt x="1098" y="599"/>
                </a:lnTo>
                <a:lnTo>
                  <a:pt x="1080" y="605"/>
                </a:lnTo>
                <a:lnTo>
                  <a:pt x="1060" y="610"/>
                </a:lnTo>
                <a:lnTo>
                  <a:pt x="1040" y="614"/>
                </a:lnTo>
                <a:lnTo>
                  <a:pt x="1020" y="616"/>
                </a:lnTo>
                <a:lnTo>
                  <a:pt x="999" y="618"/>
                </a:lnTo>
                <a:lnTo>
                  <a:pt x="999" y="618"/>
                </a:lnTo>
                <a:lnTo>
                  <a:pt x="959" y="618"/>
                </a:lnTo>
                <a:lnTo>
                  <a:pt x="920" y="616"/>
                </a:lnTo>
                <a:lnTo>
                  <a:pt x="879" y="615"/>
                </a:lnTo>
                <a:lnTo>
                  <a:pt x="839" y="615"/>
                </a:lnTo>
                <a:lnTo>
                  <a:pt x="839" y="615"/>
                </a:lnTo>
                <a:lnTo>
                  <a:pt x="753" y="619"/>
                </a:lnTo>
                <a:lnTo>
                  <a:pt x="711" y="620"/>
                </a:lnTo>
                <a:lnTo>
                  <a:pt x="668" y="620"/>
                </a:lnTo>
                <a:lnTo>
                  <a:pt x="668" y="620"/>
                </a:lnTo>
                <a:lnTo>
                  <a:pt x="655" y="618"/>
                </a:lnTo>
                <a:lnTo>
                  <a:pt x="642" y="616"/>
                </a:lnTo>
                <a:lnTo>
                  <a:pt x="613" y="616"/>
                </a:lnTo>
                <a:lnTo>
                  <a:pt x="583" y="618"/>
                </a:lnTo>
                <a:lnTo>
                  <a:pt x="555" y="618"/>
                </a:lnTo>
                <a:lnTo>
                  <a:pt x="555" y="618"/>
                </a:lnTo>
                <a:lnTo>
                  <a:pt x="487" y="619"/>
                </a:lnTo>
                <a:lnTo>
                  <a:pt x="420" y="621"/>
                </a:lnTo>
                <a:lnTo>
                  <a:pt x="420" y="621"/>
                </a:lnTo>
                <a:lnTo>
                  <a:pt x="406" y="620"/>
                </a:lnTo>
                <a:lnTo>
                  <a:pt x="391" y="620"/>
                </a:lnTo>
                <a:lnTo>
                  <a:pt x="377" y="621"/>
                </a:lnTo>
                <a:lnTo>
                  <a:pt x="362" y="622"/>
                </a:lnTo>
                <a:lnTo>
                  <a:pt x="362" y="622"/>
                </a:lnTo>
                <a:lnTo>
                  <a:pt x="324" y="624"/>
                </a:lnTo>
                <a:lnTo>
                  <a:pt x="284" y="622"/>
                </a:lnTo>
                <a:lnTo>
                  <a:pt x="284" y="622"/>
                </a:lnTo>
                <a:lnTo>
                  <a:pt x="268" y="622"/>
                </a:lnTo>
                <a:lnTo>
                  <a:pt x="252" y="624"/>
                </a:lnTo>
                <a:lnTo>
                  <a:pt x="219" y="628"/>
                </a:lnTo>
                <a:lnTo>
                  <a:pt x="188" y="632"/>
                </a:lnTo>
                <a:lnTo>
                  <a:pt x="171" y="633"/>
                </a:lnTo>
                <a:lnTo>
                  <a:pt x="155" y="634"/>
                </a:lnTo>
                <a:lnTo>
                  <a:pt x="155" y="634"/>
                </a:lnTo>
                <a:lnTo>
                  <a:pt x="141" y="633"/>
                </a:lnTo>
                <a:lnTo>
                  <a:pt x="131" y="630"/>
                </a:lnTo>
                <a:lnTo>
                  <a:pt x="123" y="626"/>
                </a:lnTo>
                <a:lnTo>
                  <a:pt x="118" y="620"/>
                </a:lnTo>
                <a:lnTo>
                  <a:pt x="114" y="613"/>
                </a:lnTo>
                <a:lnTo>
                  <a:pt x="112" y="603"/>
                </a:lnTo>
                <a:lnTo>
                  <a:pt x="111" y="592"/>
                </a:lnTo>
                <a:lnTo>
                  <a:pt x="112" y="580"/>
                </a:lnTo>
                <a:lnTo>
                  <a:pt x="112" y="580"/>
                </a:lnTo>
                <a:lnTo>
                  <a:pt x="113" y="554"/>
                </a:lnTo>
                <a:lnTo>
                  <a:pt x="114" y="527"/>
                </a:lnTo>
                <a:lnTo>
                  <a:pt x="114" y="514"/>
                </a:lnTo>
                <a:lnTo>
                  <a:pt x="113" y="500"/>
                </a:lnTo>
                <a:lnTo>
                  <a:pt x="111" y="486"/>
                </a:lnTo>
                <a:lnTo>
                  <a:pt x="107" y="474"/>
                </a:lnTo>
                <a:lnTo>
                  <a:pt x="107" y="474"/>
                </a:lnTo>
                <a:lnTo>
                  <a:pt x="102" y="460"/>
                </a:lnTo>
                <a:lnTo>
                  <a:pt x="99" y="444"/>
                </a:lnTo>
                <a:lnTo>
                  <a:pt x="91" y="412"/>
                </a:lnTo>
                <a:lnTo>
                  <a:pt x="88" y="378"/>
                </a:lnTo>
                <a:lnTo>
                  <a:pt x="87" y="347"/>
                </a:lnTo>
                <a:lnTo>
                  <a:pt x="87" y="347"/>
                </a:lnTo>
                <a:lnTo>
                  <a:pt x="88" y="333"/>
                </a:lnTo>
                <a:lnTo>
                  <a:pt x="90" y="320"/>
                </a:lnTo>
                <a:lnTo>
                  <a:pt x="93" y="313"/>
                </a:lnTo>
                <a:lnTo>
                  <a:pt x="95" y="307"/>
                </a:lnTo>
                <a:lnTo>
                  <a:pt x="99" y="302"/>
                </a:lnTo>
                <a:lnTo>
                  <a:pt x="105" y="297"/>
                </a:lnTo>
                <a:lnTo>
                  <a:pt x="105" y="297"/>
                </a:lnTo>
                <a:lnTo>
                  <a:pt x="108" y="295"/>
                </a:lnTo>
                <a:lnTo>
                  <a:pt x="114" y="294"/>
                </a:lnTo>
                <a:lnTo>
                  <a:pt x="126" y="290"/>
                </a:lnTo>
                <a:lnTo>
                  <a:pt x="137" y="288"/>
                </a:lnTo>
                <a:lnTo>
                  <a:pt x="142" y="285"/>
                </a:lnTo>
                <a:lnTo>
                  <a:pt x="146" y="283"/>
                </a:lnTo>
                <a:lnTo>
                  <a:pt x="146" y="283"/>
                </a:lnTo>
                <a:lnTo>
                  <a:pt x="164" y="285"/>
                </a:lnTo>
                <a:lnTo>
                  <a:pt x="182" y="288"/>
                </a:lnTo>
                <a:lnTo>
                  <a:pt x="201" y="288"/>
                </a:lnTo>
                <a:lnTo>
                  <a:pt x="219" y="288"/>
                </a:lnTo>
                <a:lnTo>
                  <a:pt x="256" y="285"/>
                </a:lnTo>
                <a:lnTo>
                  <a:pt x="276" y="285"/>
                </a:lnTo>
                <a:lnTo>
                  <a:pt x="294" y="285"/>
                </a:lnTo>
                <a:lnTo>
                  <a:pt x="294" y="285"/>
                </a:lnTo>
                <a:lnTo>
                  <a:pt x="290" y="292"/>
                </a:lnTo>
                <a:lnTo>
                  <a:pt x="286" y="301"/>
                </a:lnTo>
                <a:lnTo>
                  <a:pt x="286" y="301"/>
                </a:lnTo>
                <a:lnTo>
                  <a:pt x="278" y="301"/>
                </a:lnTo>
                <a:lnTo>
                  <a:pt x="266" y="304"/>
                </a:lnTo>
                <a:lnTo>
                  <a:pt x="261" y="307"/>
                </a:lnTo>
                <a:lnTo>
                  <a:pt x="256" y="309"/>
                </a:lnTo>
                <a:lnTo>
                  <a:pt x="253" y="313"/>
                </a:lnTo>
                <a:lnTo>
                  <a:pt x="253" y="314"/>
                </a:lnTo>
                <a:lnTo>
                  <a:pt x="253" y="316"/>
                </a:lnTo>
                <a:lnTo>
                  <a:pt x="253" y="316"/>
                </a:lnTo>
                <a:lnTo>
                  <a:pt x="252" y="321"/>
                </a:lnTo>
                <a:lnTo>
                  <a:pt x="250" y="325"/>
                </a:lnTo>
                <a:lnTo>
                  <a:pt x="250" y="328"/>
                </a:lnTo>
                <a:lnTo>
                  <a:pt x="252" y="332"/>
                </a:lnTo>
                <a:lnTo>
                  <a:pt x="253" y="336"/>
                </a:lnTo>
                <a:lnTo>
                  <a:pt x="255" y="339"/>
                </a:lnTo>
                <a:lnTo>
                  <a:pt x="261" y="344"/>
                </a:lnTo>
                <a:lnTo>
                  <a:pt x="270" y="348"/>
                </a:lnTo>
                <a:lnTo>
                  <a:pt x="278" y="350"/>
                </a:lnTo>
                <a:lnTo>
                  <a:pt x="286" y="351"/>
                </a:lnTo>
                <a:lnTo>
                  <a:pt x="294" y="350"/>
                </a:lnTo>
                <a:lnTo>
                  <a:pt x="294" y="350"/>
                </a:lnTo>
                <a:lnTo>
                  <a:pt x="298" y="349"/>
                </a:lnTo>
                <a:lnTo>
                  <a:pt x="302" y="348"/>
                </a:lnTo>
                <a:lnTo>
                  <a:pt x="306" y="345"/>
                </a:lnTo>
                <a:lnTo>
                  <a:pt x="308" y="342"/>
                </a:lnTo>
                <a:lnTo>
                  <a:pt x="312" y="336"/>
                </a:lnTo>
                <a:lnTo>
                  <a:pt x="314" y="327"/>
                </a:lnTo>
                <a:lnTo>
                  <a:pt x="313" y="320"/>
                </a:lnTo>
                <a:lnTo>
                  <a:pt x="309" y="313"/>
                </a:lnTo>
                <a:lnTo>
                  <a:pt x="304" y="307"/>
                </a:lnTo>
                <a:lnTo>
                  <a:pt x="301" y="304"/>
                </a:lnTo>
                <a:lnTo>
                  <a:pt x="296" y="302"/>
                </a:lnTo>
                <a:lnTo>
                  <a:pt x="296" y="302"/>
                </a:lnTo>
                <a:lnTo>
                  <a:pt x="300" y="294"/>
                </a:lnTo>
                <a:lnTo>
                  <a:pt x="303" y="285"/>
                </a:lnTo>
                <a:lnTo>
                  <a:pt x="303" y="285"/>
                </a:lnTo>
                <a:lnTo>
                  <a:pt x="383" y="286"/>
                </a:lnTo>
                <a:lnTo>
                  <a:pt x="463" y="285"/>
                </a:lnTo>
                <a:lnTo>
                  <a:pt x="622" y="282"/>
                </a:lnTo>
                <a:lnTo>
                  <a:pt x="782" y="278"/>
                </a:lnTo>
                <a:lnTo>
                  <a:pt x="942" y="274"/>
                </a:lnTo>
                <a:lnTo>
                  <a:pt x="942" y="274"/>
                </a:lnTo>
                <a:lnTo>
                  <a:pt x="939" y="284"/>
                </a:lnTo>
                <a:lnTo>
                  <a:pt x="934" y="294"/>
                </a:lnTo>
                <a:lnTo>
                  <a:pt x="934" y="294"/>
                </a:lnTo>
                <a:lnTo>
                  <a:pt x="926" y="291"/>
                </a:lnTo>
                <a:lnTo>
                  <a:pt x="912" y="291"/>
                </a:lnTo>
                <a:lnTo>
                  <a:pt x="905" y="291"/>
                </a:lnTo>
                <a:lnTo>
                  <a:pt x="900" y="292"/>
                </a:lnTo>
                <a:lnTo>
                  <a:pt x="898" y="294"/>
                </a:lnTo>
                <a:lnTo>
                  <a:pt x="898" y="295"/>
                </a:lnTo>
                <a:lnTo>
                  <a:pt x="898" y="296"/>
                </a:lnTo>
                <a:lnTo>
                  <a:pt x="899" y="298"/>
                </a:lnTo>
                <a:lnTo>
                  <a:pt x="899" y="298"/>
                </a:lnTo>
                <a:lnTo>
                  <a:pt x="896" y="303"/>
                </a:lnTo>
                <a:lnTo>
                  <a:pt x="896" y="303"/>
                </a:lnTo>
                <a:lnTo>
                  <a:pt x="894" y="304"/>
                </a:lnTo>
                <a:lnTo>
                  <a:pt x="892" y="306"/>
                </a:lnTo>
                <a:lnTo>
                  <a:pt x="892" y="309"/>
                </a:lnTo>
                <a:lnTo>
                  <a:pt x="892" y="314"/>
                </a:lnTo>
                <a:lnTo>
                  <a:pt x="893" y="318"/>
                </a:lnTo>
                <a:lnTo>
                  <a:pt x="893" y="318"/>
                </a:lnTo>
                <a:lnTo>
                  <a:pt x="896" y="321"/>
                </a:lnTo>
                <a:lnTo>
                  <a:pt x="898" y="325"/>
                </a:lnTo>
                <a:lnTo>
                  <a:pt x="902" y="328"/>
                </a:lnTo>
                <a:lnTo>
                  <a:pt x="906" y="331"/>
                </a:lnTo>
                <a:lnTo>
                  <a:pt x="915" y="335"/>
                </a:lnTo>
                <a:lnTo>
                  <a:pt x="924" y="336"/>
                </a:lnTo>
                <a:lnTo>
                  <a:pt x="924" y="336"/>
                </a:lnTo>
                <a:lnTo>
                  <a:pt x="909" y="339"/>
                </a:lnTo>
                <a:lnTo>
                  <a:pt x="893" y="343"/>
                </a:lnTo>
                <a:lnTo>
                  <a:pt x="877" y="344"/>
                </a:lnTo>
                <a:lnTo>
                  <a:pt x="870" y="344"/>
                </a:lnTo>
                <a:lnTo>
                  <a:pt x="862" y="343"/>
                </a:lnTo>
                <a:lnTo>
                  <a:pt x="862" y="343"/>
                </a:lnTo>
                <a:lnTo>
                  <a:pt x="852" y="339"/>
                </a:lnTo>
                <a:lnTo>
                  <a:pt x="844" y="336"/>
                </a:lnTo>
                <a:lnTo>
                  <a:pt x="835" y="332"/>
                </a:lnTo>
                <a:lnTo>
                  <a:pt x="826" y="330"/>
                </a:lnTo>
                <a:lnTo>
                  <a:pt x="826" y="330"/>
                </a:lnTo>
                <a:lnTo>
                  <a:pt x="821" y="330"/>
                </a:lnTo>
                <a:lnTo>
                  <a:pt x="817" y="331"/>
                </a:lnTo>
                <a:lnTo>
                  <a:pt x="808" y="333"/>
                </a:lnTo>
                <a:lnTo>
                  <a:pt x="799" y="335"/>
                </a:lnTo>
                <a:lnTo>
                  <a:pt x="796" y="335"/>
                </a:lnTo>
                <a:lnTo>
                  <a:pt x="792" y="332"/>
                </a:lnTo>
                <a:lnTo>
                  <a:pt x="792" y="332"/>
                </a:lnTo>
                <a:lnTo>
                  <a:pt x="787" y="328"/>
                </a:lnTo>
                <a:lnTo>
                  <a:pt x="786" y="325"/>
                </a:lnTo>
                <a:lnTo>
                  <a:pt x="787" y="322"/>
                </a:lnTo>
                <a:lnTo>
                  <a:pt x="790" y="320"/>
                </a:lnTo>
                <a:lnTo>
                  <a:pt x="793" y="318"/>
                </a:lnTo>
                <a:lnTo>
                  <a:pt x="797" y="315"/>
                </a:lnTo>
                <a:lnTo>
                  <a:pt x="804" y="314"/>
                </a:lnTo>
                <a:lnTo>
                  <a:pt x="804" y="314"/>
                </a:lnTo>
                <a:lnTo>
                  <a:pt x="812" y="314"/>
                </a:lnTo>
                <a:lnTo>
                  <a:pt x="821" y="315"/>
                </a:lnTo>
                <a:lnTo>
                  <a:pt x="838" y="319"/>
                </a:lnTo>
                <a:lnTo>
                  <a:pt x="846" y="319"/>
                </a:lnTo>
                <a:lnTo>
                  <a:pt x="853" y="319"/>
                </a:lnTo>
                <a:lnTo>
                  <a:pt x="861" y="316"/>
                </a:lnTo>
                <a:lnTo>
                  <a:pt x="867" y="313"/>
                </a:lnTo>
                <a:lnTo>
                  <a:pt x="867" y="313"/>
                </a:lnTo>
                <a:lnTo>
                  <a:pt x="873" y="308"/>
                </a:lnTo>
                <a:lnTo>
                  <a:pt x="881" y="302"/>
                </a:lnTo>
                <a:lnTo>
                  <a:pt x="889" y="296"/>
                </a:lnTo>
                <a:lnTo>
                  <a:pt x="891" y="294"/>
                </a:lnTo>
                <a:lnTo>
                  <a:pt x="891" y="290"/>
                </a:lnTo>
                <a:lnTo>
                  <a:pt x="891" y="290"/>
                </a:lnTo>
                <a:lnTo>
                  <a:pt x="889" y="289"/>
                </a:lnTo>
                <a:lnTo>
                  <a:pt x="888" y="288"/>
                </a:lnTo>
                <a:lnTo>
                  <a:pt x="883" y="288"/>
                </a:lnTo>
                <a:lnTo>
                  <a:pt x="879" y="290"/>
                </a:lnTo>
                <a:lnTo>
                  <a:pt x="873" y="295"/>
                </a:lnTo>
                <a:lnTo>
                  <a:pt x="862" y="304"/>
                </a:lnTo>
                <a:lnTo>
                  <a:pt x="856" y="310"/>
                </a:lnTo>
                <a:lnTo>
                  <a:pt x="856" y="310"/>
                </a:lnTo>
                <a:lnTo>
                  <a:pt x="840" y="307"/>
                </a:lnTo>
                <a:lnTo>
                  <a:pt x="826" y="304"/>
                </a:lnTo>
                <a:lnTo>
                  <a:pt x="809" y="303"/>
                </a:lnTo>
                <a:lnTo>
                  <a:pt x="802" y="304"/>
                </a:lnTo>
                <a:lnTo>
                  <a:pt x="794" y="306"/>
                </a:lnTo>
                <a:lnTo>
                  <a:pt x="794" y="306"/>
                </a:lnTo>
                <a:lnTo>
                  <a:pt x="791" y="307"/>
                </a:lnTo>
                <a:lnTo>
                  <a:pt x="787" y="309"/>
                </a:lnTo>
                <a:lnTo>
                  <a:pt x="782" y="314"/>
                </a:lnTo>
                <a:lnTo>
                  <a:pt x="779" y="320"/>
                </a:lnTo>
                <a:lnTo>
                  <a:pt x="779" y="327"/>
                </a:lnTo>
                <a:lnTo>
                  <a:pt x="781" y="333"/>
                </a:lnTo>
                <a:lnTo>
                  <a:pt x="785" y="339"/>
                </a:lnTo>
                <a:lnTo>
                  <a:pt x="787" y="341"/>
                </a:lnTo>
                <a:lnTo>
                  <a:pt x="791" y="343"/>
                </a:lnTo>
                <a:lnTo>
                  <a:pt x="794" y="343"/>
                </a:lnTo>
                <a:lnTo>
                  <a:pt x="799" y="344"/>
                </a:lnTo>
                <a:lnTo>
                  <a:pt x="799" y="344"/>
                </a:lnTo>
                <a:lnTo>
                  <a:pt x="808" y="343"/>
                </a:lnTo>
                <a:lnTo>
                  <a:pt x="816" y="341"/>
                </a:lnTo>
                <a:lnTo>
                  <a:pt x="824" y="341"/>
                </a:lnTo>
                <a:lnTo>
                  <a:pt x="833" y="341"/>
                </a:lnTo>
                <a:lnTo>
                  <a:pt x="833" y="341"/>
                </a:lnTo>
                <a:lnTo>
                  <a:pt x="840" y="343"/>
                </a:lnTo>
                <a:lnTo>
                  <a:pt x="846" y="347"/>
                </a:lnTo>
                <a:lnTo>
                  <a:pt x="853" y="350"/>
                </a:lnTo>
                <a:lnTo>
                  <a:pt x="859" y="353"/>
                </a:lnTo>
                <a:lnTo>
                  <a:pt x="859" y="353"/>
                </a:lnTo>
                <a:lnTo>
                  <a:pt x="871" y="354"/>
                </a:lnTo>
                <a:lnTo>
                  <a:pt x="882" y="354"/>
                </a:lnTo>
                <a:lnTo>
                  <a:pt x="894" y="353"/>
                </a:lnTo>
                <a:lnTo>
                  <a:pt x="905" y="351"/>
                </a:lnTo>
                <a:lnTo>
                  <a:pt x="927" y="344"/>
                </a:lnTo>
                <a:lnTo>
                  <a:pt x="948" y="338"/>
                </a:lnTo>
                <a:lnTo>
                  <a:pt x="948" y="338"/>
                </a:lnTo>
                <a:lnTo>
                  <a:pt x="959" y="336"/>
                </a:lnTo>
                <a:lnTo>
                  <a:pt x="969" y="335"/>
                </a:lnTo>
                <a:lnTo>
                  <a:pt x="989" y="333"/>
                </a:lnTo>
                <a:lnTo>
                  <a:pt x="1010" y="332"/>
                </a:lnTo>
                <a:lnTo>
                  <a:pt x="1021" y="330"/>
                </a:lnTo>
                <a:lnTo>
                  <a:pt x="1030" y="327"/>
                </a:lnTo>
                <a:lnTo>
                  <a:pt x="1030" y="327"/>
                </a:lnTo>
                <a:lnTo>
                  <a:pt x="1036" y="325"/>
                </a:lnTo>
                <a:lnTo>
                  <a:pt x="1041" y="322"/>
                </a:lnTo>
                <a:lnTo>
                  <a:pt x="1045" y="320"/>
                </a:lnTo>
                <a:lnTo>
                  <a:pt x="1047" y="316"/>
                </a:lnTo>
                <a:lnTo>
                  <a:pt x="1048" y="314"/>
                </a:lnTo>
                <a:lnTo>
                  <a:pt x="1048" y="312"/>
                </a:lnTo>
                <a:lnTo>
                  <a:pt x="1047" y="308"/>
                </a:lnTo>
                <a:lnTo>
                  <a:pt x="1046" y="306"/>
                </a:lnTo>
                <a:lnTo>
                  <a:pt x="1040" y="301"/>
                </a:lnTo>
                <a:lnTo>
                  <a:pt x="1033" y="297"/>
                </a:lnTo>
                <a:lnTo>
                  <a:pt x="1024" y="294"/>
                </a:lnTo>
                <a:lnTo>
                  <a:pt x="1015" y="294"/>
                </a:lnTo>
                <a:lnTo>
                  <a:pt x="1015" y="294"/>
                </a:lnTo>
                <a:lnTo>
                  <a:pt x="1004" y="295"/>
                </a:lnTo>
                <a:lnTo>
                  <a:pt x="988" y="297"/>
                </a:lnTo>
                <a:lnTo>
                  <a:pt x="980" y="300"/>
                </a:lnTo>
                <a:lnTo>
                  <a:pt x="974" y="303"/>
                </a:lnTo>
                <a:lnTo>
                  <a:pt x="969" y="306"/>
                </a:lnTo>
                <a:lnTo>
                  <a:pt x="969" y="308"/>
                </a:lnTo>
                <a:lnTo>
                  <a:pt x="969" y="310"/>
                </a:lnTo>
                <a:lnTo>
                  <a:pt x="969" y="310"/>
                </a:lnTo>
                <a:lnTo>
                  <a:pt x="970" y="310"/>
                </a:lnTo>
                <a:lnTo>
                  <a:pt x="971" y="312"/>
                </a:lnTo>
                <a:lnTo>
                  <a:pt x="979" y="310"/>
                </a:lnTo>
                <a:lnTo>
                  <a:pt x="1000" y="307"/>
                </a:lnTo>
                <a:lnTo>
                  <a:pt x="1011" y="306"/>
                </a:lnTo>
                <a:lnTo>
                  <a:pt x="1023" y="306"/>
                </a:lnTo>
                <a:lnTo>
                  <a:pt x="1033" y="307"/>
                </a:lnTo>
                <a:lnTo>
                  <a:pt x="1036" y="309"/>
                </a:lnTo>
                <a:lnTo>
                  <a:pt x="1040" y="312"/>
                </a:lnTo>
                <a:lnTo>
                  <a:pt x="1040" y="312"/>
                </a:lnTo>
                <a:lnTo>
                  <a:pt x="1035" y="315"/>
                </a:lnTo>
                <a:lnTo>
                  <a:pt x="1030" y="318"/>
                </a:lnTo>
                <a:lnTo>
                  <a:pt x="1020" y="322"/>
                </a:lnTo>
                <a:lnTo>
                  <a:pt x="1007" y="324"/>
                </a:lnTo>
                <a:lnTo>
                  <a:pt x="994" y="325"/>
                </a:lnTo>
                <a:lnTo>
                  <a:pt x="969" y="326"/>
                </a:lnTo>
                <a:lnTo>
                  <a:pt x="957" y="326"/>
                </a:lnTo>
                <a:lnTo>
                  <a:pt x="946" y="328"/>
                </a:lnTo>
                <a:lnTo>
                  <a:pt x="946" y="328"/>
                </a:lnTo>
                <a:lnTo>
                  <a:pt x="948" y="325"/>
                </a:lnTo>
                <a:lnTo>
                  <a:pt x="951" y="321"/>
                </a:lnTo>
                <a:lnTo>
                  <a:pt x="952" y="316"/>
                </a:lnTo>
                <a:lnTo>
                  <a:pt x="952" y="313"/>
                </a:lnTo>
                <a:lnTo>
                  <a:pt x="951" y="308"/>
                </a:lnTo>
                <a:lnTo>
                  <a:pt x="948" y="304"/>
                </a:lnTo>
                <a:lnTo>
                  <a:pt x="946" y="301"/>
                </a:lnTo>
                <a:lnTo>
                  <a:pt x="942" y="297"/>
                </a:lnTo>
                <a:lnTo>
                  <a:pt x="942" y="297"/>
                </a:lnTo>
                <a:lnTo>
                  <a:pt x="948" y="286"/>
                </a:lnTo>
                <a:lnTo>
                  <a:pt x="951" y="280"/>
                </a:lnTo>
                <a:lnTo>
                  <a:pt x="952" y="273"/>
                </a:lnTo>
                <a:lnTo>
                  <a:pt x="952" y="273"/>
                </a:lnTo>
                <a:lnTo>
                  <a:pt x="980" y="274"/>
                </a:lnTo>
                <a:lnTo>
                  <a:pt x="1028" y="274"/>
                </a:lnTo>
                <a:lnTo>
                  <a:pt x="1052" y="274"/>
                </a:lnTo>
                <a:lnTo>
                  <a:pt x="1072" y="273"/>
                </a:lnTo>
                <a:lnTo>
                  <a:pt x="1088" y="271"/>
                </a:lnTo>
                <a:lnTo>
                  <a:pt x="1092" y="269"/>
                </a:lnTo>
                <a:lnTo>
                  <a:pt x="1094" y="267"/>
                </a:lnTo>
                <a:lnTo>
                  <a:pt x="1094" y="267"/>
                </a:lnTo>
                <a:close/>
                <a:moveTo>
                  <a:pt x="265" y="332"/>
                </a:moveTo>
                <a:lnTo>
                  <a:pt x="265" y="332"/>
                </a:lnTo>
                <a:lnTo>
                  <a:pt x="264" y="327"/>
                </a:lnTo>
                <a:lnTo>
                  <a:pt x="262" y="322"/>
                </a:lnTo>
                <a:lnTo>
                  <a:pt x="262" y="322"/>
                </a:lnTo>
                <a:lnTo>
                  <a:pt x="268" y="325"/>
                </a:lnTo>
                <a:lnTo>
                  <a:pt x="277" y="330"/>
                </a:lnTo>
                <a:lnTo>
                  <a:pt x="285" y="335"/>
                </a:lnTo>
                <a:lnTo>
                  <a:pt x="288" y="335"/>
                </a:lnTo>
                <a:lnTo>
                  <a:pt x="290" y="335"/>
                </a:lnTo>
                <a:lnTo>
                  <a:pt x="290" y="335"/>
                </a:lnTo>
                <a:lnTo>
                  <a:pt x="291" y="336"/>
                </a:lnTo>
                <a:lnTo>
                  <a:pt x="291" y="336"/>
                </a:lnTo>
                <a:lnTo>
                  <a:pt x="289" y="338"/>
                </a:lnTo>
                <a:lnTo>
                  <a:pt x="288" y="342"/>
                </a:lnTo>
                <a:lnTo>
                  <a:pt x="288" y="342"/>
                </a:lnTo>
                <a:lnTo>
                  <a:pt x="282" y="342"/>
                </a:lnTo>
                <a:lnTo>
                  <a:pt x="276" y="341"/>
                </a:lnTo>
                <a:lnTo>
                  <a:pt x="271" y="338"/>
                </a:lnTo>
                <a:lnTo>
                  <a:pt x="266" y="336"/>
                </a:lnTo>
                <a:lnTo>
                  <a:pt x="266" y="336"/>
                </a:lnTo>
                <a:lnTo>
                  <a:pt x="265" y="332"/>
                </a:lnTo>
                <a:lnTo>
                  <a:pt x="265" y="332"/>
                </a:lnTo>
                <a:close/>
                <a:moveTo>
                  <a:pt x="284" y="321"/>
                </a:moveTo>
                <a:lnTo>
                  <a:pt x="284" y="321"/>
                </a:lnTo>
                <a:lnTo>
                  <a:pt x="285" y="320"/>
                </a:lnTo>
                <a:lnTo>
                  <a:pt x="285" y="320"/>
                </a:lnTo>
                <a:lnTo>
                  <a:pt x="286" y="322"/>
                </a:lnTo>
                <a:lnTo>
                  <a:pt x="288" y="325"/>
                </a:lnTo>
                <a:lnTo>
                  <a:pt x="288" y="325"/>
                </a:lnTo>
                <a:lnTo>
                  <a:pt x="284" y="321"/>
                </a:lnTo>
                <a:lnTo>
                  <a:pt x="284" y="321"/>
                </a:lnTo>
                <a:close/>
                <a:moveTo>
                  <a:pt x="924" y="316"/>
                </a:moveTo>
                <a:lnTo>
                  <a:pt x="924" y="316"/>
                </a:lnTo>
                <a:lnTo>
                  <a:pt x="932" y="324"/>
                </a:lnTo>
                <a:lnTo>
                  <a:pt x="932" y="324"/>
                </a:lnTo>
                <a:lnTo>
                  <a:pt x="930" y="325"/>
                </a:lnTo>
                <a:lnTo>
                  <a:pt x="930" y="325"/>
                </a:lnTo>
                <a:lnTo>
                  <a:pt x="923" y="326"/>
                </a:lnTo>
                <a:lnTo>
                  <a:pt x="915" y="324"/>
                </a:lnTo>
                <a:lnTo>
                  <a:pt x="908" y="321"/>
                </a:lnTo>
                <a:lnTo>
                  <a:pt x="905" y="318"/>
                </a:lnTo>
                <a:lnTo>
                  <a:pt x="903" y="315"/>
                </a:lnTo>
                <a:lnTo>
                  <a:pt x="903" y="315"/>
                </a:lnTo>
                <a:lnTo>
                  <a:pt x="906" y="313"/>
                </a:lnTo>
                <a:lnTo>
                  <a:pt x="906" y="313"/>
                </a:lnTo>
                <a:lnTo>
                  <a:pt x="911" y="316"/>
                </a:lnTo>
                <a:lnTo>
                  <a:pt x="916" y="319"/>
                </a:lnTo>
                <a:lnTo>
                  <a:pt x="920" y="319"/>
                </a:lnTo>
                <a:lnTo>
                  <a:pt x="924" y="316"/>
                </a:lnTo>
                <a:lnTo>
                  <a:pt x="924" y="316"/>
                </a:lnTo>
                <a:close/>
                <a:moveTo>
                  <a:pt x="910" y="302"/>
                </a:moveTo>
                <a:lnTo>
                  <a:pt x="910" y="302"/>
                </a:lnTo>
                <a:lnTo>
                  <a:pt x="914" y="301"/>
                </a:lnTo>
                <a:lnTo>
                  <a:pt x="914" y="301"/>
                </a:lnTo>
                <a:lnTo>
                  <a:pt x="920" y="303"/>
                </a:lnTo>
                <a:lnTo>
                  <a:pt x="920" y="303"/>
                </a:lnTo>
                <a:lnTo>
                  <a:pt x="915" y="302"/>
                </a:lnTo>
                <a:lnTo>
                  <a:pt x="910" y="302"/>
                </a:lnTo>
                <a:lnTo>
                  <a:pt x="910" y="302"/>
                </a:lnTo>
                <a:close/>
                <a:moveTo>
                  <a:pt x="942" y="265"/>
                </a:moveTo>
                <a:lnTo>
                  <a:pt x="942" y="265"/>
                </a:lnTo>
                <a:lnTo>
                  <a:pt x="909" y="265"/>
                </a:lnTo>
                <a:lnTo>
                  <a:pt x="909" y="265"/>
                </a:lnTo>
                <a:lnTo>
                  <a:pt x="906" y="259"/>
                </a:lnTo>
                <a:lnTo>
                  <a:pt x="905" y="253"/>
                </a:lnTo>
                <a:lnTo>
                  <a:pt x="905" y="247"/>
                </a:lnTo>
                <a:lnTo>
                  <a:pt x="908" y="243"/>
                </a:lnTo>
                <a:lnTo>
                  <a:pt x="908" y="243"/>
                </a:lnTo>
                <a:lnTo>
                  <a:pt x="910" y="247"/>
                </a:lnTo>
                <a:lnTo>
                  <a:pt x="912" y="249"/>
                </a:lnTo>
                <a:lnTo>
                  <a:pt x="916" y="250"/>
                </a:lnTo>
                <a:lnTo>
                  <a:pt x="918" y="251"/>
                </a:lnTo>
                <a:lnTo>
                  <a:pt x="922" y="250"/>
                </a:lnTo>
                <a:lnTo>
                  <a:pt x="926" y="248"/>
                </a:lnTo>
                <a:lnTo>
                  <a:pt x="933" y="242"/>
                </a:lnTo>
                <a:lnTo>
                  <a:pt x="933" y="242"/>
                </a:lnTo>
                <a:lnTo>
                  <a:pt x="936" y="247"/>
                </a:lnTo>
                <a:lnTo>
                  <a:pt x="936" y="247"/>
                </a:lnTo>
                <a:lnTo>
                  <a:pt x="939" y="251"/>
                </a:lnTo>
                <a:lnTo>
                  <a:pt x="941" y="255"/>
                </a:lnTo>
                <a:lnTo>
                  <a:pt x="942" y="265"/>
                </a:lnTo>
                <a:lnTo>
                  <a:pt x="942" y="265"/>
                </a:lnTo>
                <a:close/>
                <a:moveTo>
                  <a:pt x="915" y="236"/>
                </a:moveTo>
                <a:lnTo>
                  <a:pt x="915" y="236"/>
                </a:lnTo>
                <a:lnTo>
                  <a:pt x="920" y="235"/>
                </a:lnTo>
                <a:lnTo>
                  <a:pt x="924" y="236"/>
                </a:lnTo>
                <a:lnTo>
                  <a:pt x="924" y="236"/>
                </a:lnTo>
                <a:lnTo>
                  <a:pt x="917" y="241"/>
                </a:lnTo>
                <a:lnTo>
                  <a:pt x="917" y="241"/>
                </a:lnTo>
                <a:lnTo>
                  <a:pt x="915" y="236"/>
                </a:lnTo>
                <a:lnTo>
                  <a:pt x="915" y="236"/>
                </a:lnTo>
                <a:close/>
                <a:moveTo>
                  <a:pt x="927" y="178"/>
                </a:moveTo>
                <a:lnTo>
                  <a:pt x="927" y="178"/>
                </a:lnTo>
                <a:lnTo>
                  <a:pt x="928" y="177"/>
                </a:lnTo>
                <a:lnTo>
                  <a:pt x="929" y="176"/>
                </a:lnTo>
                <a:lnTo>
                  <a:pt x="929" y="172"/>
                </a:lnTo>
                <a:lnTo>
                  <a:pt x="927" y="166"/>
                </a:lnTo>
                <a:lnTo>
                  <a:pt x="927" y="166"/>
                </a:lnTo>
                <a:lnTo>
                  <a:pt x="927" y="165"/>
                </a:lnTo>
                <a:lnTo>
                  <a:pt x="927" y="165"/>
                </a:lnTo>
                <a:lnTo>
                  <a:pt x="932" y="168"/>
                </a:lnTo>
                <a:lnTo>
                  <a:pt x="938" y="176"/>
                </a:lnTo>
                <a:lnTo>
                  <a:pt x="938" y="176"/>
                </a:lnTo>
                <a:lnTo>
                  <a:pt x="941" y="182"/>
                </a:lnTo>
                <a:lnTo>
                  <a:pt x="944" y="189"/>
                </a:lnTo>
                <a:lnTo>
                  <a:pt x="944" y="196"/>
                </a:lnTo>
                <a:lnTo>
                  <a:pt x="942" y="203"/>
                </a:lnTo>
                <a:lnTo>
                  <a:pt x="940" y="210"/>
                </a:lnTo>
                <a:lnTo>
                  <a:pt x="938" y="216"/>
                </a:lnTo>
                <a:lnTo>
                  <a:pt x="932" y="229"/>
                </a:lnTo>
                <a:lnTo>
                  <a:pt x="932" y="229"/>
                </a:lnTo>
                <a:lnTo>
                  <a:pt x="927" y="226"/>
                </a:lnTo>
                <a:lnTo>
                  <a:pt x="922" y="225"/>
                </a:lnTo>
                <a:lnTo>
                  <a:pt x="917" y="225"/>
                </a:lnTo>
                <a:lnTo>
                  <a:pt x="914" y="226"/>
                </a:lnTo>
                <a:lnTo>
                  <a:pt x="914" y="226"/>
                </a:lnTo>
                <a:lnTo>
                  <a:pt x="912" y="213"/>
                </a:lnTo>
                <a:lnTo>
                  <a:pt x="912" y="198"/>
                </a:lnTo>
                <a:lnTo>
                  <a:pt x="914" y="184"/>
                </a:lnTo>
                <a:lnTo>
                  <a:pt x="917" y="173"/>
                </a:lnTo>
                <a:lnTo>
                  <a:pt x="917" y="173"/>
                </a:lnTo>
                <a:lnTo>
                  <a:pt x="917" y="176"/>
                </a:lnTo>
                <a:lnTo>
                  <a:pt x="918" y="179"/>
                </a:lnTo>
                <a:lnTo>
                  <a:pt x="922" y="184"/>
                </a:lnTo>
                <a:lnTo>
                  <a:pt x="923" y="184"/>
                </a:lnTo>
                <a:lnTo>
                  <a:pt x="926" y="184"/>
                </a:lnTo>
                <a:lnTo>
                  <a:pt x="927" y="182"/>
                </a:lnTo>
                <a:lnTo>
                  <a:pt x="927" y="178"/>
                </a:lnTo>
                <a:lnTo>
                  <a:pt x="927" y="178"/>
                </a:lnTo>
                <a:close/>
                <a:moveTo>
                  <a:pt x="915" y="115"/>
                </a:moveTo>
                <a:lnTo>
                  <a:pt x="915" y="115"/>
                </a:lnTo>
                <a:lnTo>
                  <a:pt x="920" y="117"/>
                </a:lnTo>
                <a:lnTo>
                  <a:pt x="920" y="117"/>
                </a:lnTo>
                <a:lnTo>
                  <a:pt x="917" y="118"/>
                </a:lnTo>
                <a:lnTo>
                  <a:pt x="917" y="118"/>
                </a:lnTo>
                <a:lnTo>
                  <a:pt x="915" y="118"/>
                </a:lnTo>
                <a:lnTo>
                  <a:pt x="915" y="118"/>
                </a:lnTo>
                <a:lnTo>
                  <a:pt x="915" y="115"/>
                </a:lnTo>
                <a:lnTo>
                  <a:pt x="915" y="115"/>
                </a:lnTo>
                <a:close/>
                <a:moveTo>
                  <a:pt x="904" y="20"/>
                </a:moveTo>
                <a:lnTo>
                  <a:pt x="904" y="20"/>
                </a:lnTo>
                <a:lnTo>
                  <a:pt x="906" y="21"/>
                </a:lnTo>
                <a:lnTo>
                  <a:pt x="906" y="21"/>
                </a:lnTo>
                <a:lnTo>
                  <a:pt x="905" y="24"/>
                </a:lnTo>
                <a:lnTo>
                  <a:pt x="905" y="24"/>
                </a:lnTo>
                <a:lnTo>
                  <a:pt x="904" y="24"/>
                </a:lnTo>
                <a:lnTo>
                  <a:pt x="904" y="24"/>
                </a:lnTo>
                <a:lnTo>
                  <a:pt x="904" y="20"/>
                </a:lnTo>
                <a:lnTo>
                  <a:pt x="904" y="20"/>
                </a:lnTo>
                <a:close/>
                <a:moveTo>
                  <a:pt x="904" y="44"/>
                </a:moveTo>
                <a:lnTo>
                  <a:pt x="904" y="44"/>
                </a:lnTo>
                <a:lnTo>
                  <a:pt x="904" y="50"/>
                </a:lnTo>
                <a:lnTo>
                  <a:pt x="904" y="50"/>
                </a:lnTo>
                <a:lnTo>
                  <a:pt x="903" y="44"/>
                </a:lnTo>
                <a:lnTo>
                  <a:pt x="903" y="44"/>
                </a:lnTo>
                <a:lnTo>
                  <a:pt x="904" y="44"/>
                </a:lnTo>
                <a:lnTo>
                  <a:pt x="904" y="44"/>
                </a:lnTo>
                <a:close/>
                <a:moveTo>
                  <a:pt x="902" y="79"/>
                </a:moveTo>
                <a:lnTo>
                  <a:pt x="902" y="79"/>
                </a:lnTo>
                <a:lnTo>
                  <a:pt x="902" y="85"/>
                </a:lnTo>
                <a:lnTo>
                  <a:pt x="903" y="88"/>
                </a:lnTo>
                <a:lnTo>
                  <a:pt x="906" y="89"/>
                </a:lnTo>
                <a:lnTo>
                  <a:pt x="906" y="89"/>
                </a:lnTo>
                <a:lnTo>
                  <a:pt x="909" y="88"/>
                </a:lnTo>
                <a:lnTo>
                  <a:pt x="911" y="85"/>
                </a:lnTo>
                <a:lnTo>
                  <a:pt x="911" y="82"/>
                </a:lnTo>
                <a:lnTo>
                  <a:pt x="912" y="77"/>
                </a:lnTo>
                <a:lnTo>
                  <a:pt x="912" y="62"/>
                </a:lnTo>
                <a:lnTo>
                  <a:pt x="912" y="62"/>
                </a:lnTo>
                <a:lnTo>
                  <a:pt x="918" y="66"/>
                </a:lnTo>
                <a:lnTo>
                  <a:pt x="923" y="71"/>
                </a:lnTo>
                <a:lnTo>
                  <a:pt x="928" y="77"/>
                </a:lnTo>
                <a:lnTo>
                  <a:pt x="930" y="84"/>
                </a:lnTo>
                <a:lnTo>
                  <a:pt x="930" y="84"/>
                </a:lnTo>
                <a:lnTo>
                  <a:pt x="930" y="91"/>
                </a:lnTo>
                <a:lnTo>
                  <a:pt x="930" y="98"/>
                </a:lnTo>
                <a:lnTo>
                  <a:pt x="929" y="103"/>
                </a:lnTo>
                <a:lnTo>
                  <a:pt x="927" y="108"/>
                </a:lnTo>
                <a:lnTo>
                  <a:pt x="927" y="108"/>
                </a:lnTo>
                <a:lnTo>
                  <a:pt x="923" y="106"/>
                </a:lnTo>
                <a:lnTo>
                  <a:pt x="923" y="106"/>
                </a:lnTo>
                <a:lnTo>
                  <a:pt x="922" y="102"/>
                </a:lnTo>
                <a:lnTo>
                  <a:pt x="920" y="101"/>
                </a:lnTo>
                <a:lnTo>
                  <a:pt x="917" y="102"/>
                </a:lnTo>
                <a:lnTo>
                  <a:pt x="915" y="103"/>
                </a:lnTo>
                <a:lnTo>
                  <a:pt x="915" y="103"/>
                </a:lnTo>
                <a:lnTo>
                  <a:pt x="911" y="100"/>
                </a:lnTo>
                <a:lnTo>
                  <a:pt x="909" y="98"/>
                </a:lnTo>
                <a:lnTo>
                  <a:pt x="908" y="101"/>
                </a:lnTo>
                <a:lnTo>
                  <a:pt x="906" y="104"/>
                </a:lnTo>
                <a:lnTo>
                  <a:pt x="906" y="114"/>
                </a:lnTo>
                <a:lnTo>
                  <a:pt x="906" y="120"/>
                </a:lnTo>
                <a:lnTo>
                  <a:pt x="906" y="120"/>
                </a:lnTo>
                <a:lnTo>
                  <a:pt x="904" y="120"/>
                </a:lnTo>
                <a:lnTo>
                  <a:pt x="902" y="118"/>
                </a:lnTo>
                <a:lnTo>
                  <a:pt x="902" y="118"/>
                </a:lnTo>
                <a:lnTo>
                  <a:pt x="900" y="115"/>
                </a:lnTo>
                <a:lnTo>
                  <a:pt x="898" y="110"/>
                </a:lnTo>
                <a:lnTo>
                  <a:pt x="894" y="103"/>
                </a:lnTo>
                <a:lnTo>
                  <a:pt x="894" y="103"/>
                </a:lnTo>
                <a:lnTo>
                  <a:pt x="894" y="97"/>
                </a:lnTo>
                <a:lnTo>
                  <a:pt x="893" y="94"/>
                </a:lnTo>
                <a:lnTo>
                  <a:pt x="892" y="92"/>
                </a:lnTo>
                <a:lnTo>
                  <a:pt x="891" y="91"/>
                </a:lnTo>
                <a:lnTo>
                  <a:pt x="891" y="91"/>
                </a:lnTo>
                <a:lnTo>
                  <a:pt x="889" y="84"/>
                </a:lnTo>
                <a:lnTo>
                  <a:pt x="889" y="77"/>
                </a:lnTo>
                <a:lnTo>
                  <a:pt x="889" y="73"/>
                </a:lnTo>
                <a:lnTo>
                  <a:pt x="891" y="70"/>
                </a:lnTo>
                <a:lnTo>
                  <a:pt x="893" y="67"/>
                </a:lnTo>
                <a:lnTo>
                  <a:pt x="897" y="65"/>
                </a:lnTo>
                <a:lnTo>
                  <a:pt x="897" y="65"/>
                </a:lnTo>
                <a:lnTo>
                  <a:pt x="898" y="72"/>
                </a:lnTo>
                <a:lnTo>
                  <a:pt x="902" y="79"/>
                </a:lnTo>
                <a:lnTo>
                  <a:pt x="902" y="79"/>
                </a:lnTo>
                <a:close/>
                <a:moveTo>
                  <a:pt x="791" y="35"/>
                </a:moveTo>
                <a:lnTo>
                  <a:pt x="791" y="35"/>
                </a:lnTo>
                <a:lnTo>
                  <a:pt x="787" y="35"/>
                </a:lnTo>
                <a:lnTo>
                  <a:pt x="787" y="35"/>
                </a:lnTo>
                <a:lnTo>
                  <a:pt x="787" y="35"/>
                </a:lnTo>
                <a:lnTo>
                  <a:pt x="787" y="35"/>
                </a:lnTo>
                <a:lnTo>
                  <a:pt x="791" y="35"/>
                </a:lnTo>
                <a:lnTo>
                  <a:pt x="791" y="35"/>
                </a:lnTo>
                <a:close/>
                <a:moveTo>
                  <a:pt x="691" y="32"/>
                </a:moveTo>
                <a:lnTo>
                  <a:pt x="691" y="32"/>
                </a:lnTo>
                <a:lnTo>
                  <a:pt x="713" y="33"/>
                </a:lnTo>
                <a:lnTo>
                  <a:pt x="713" y="33"/>
                </a:lnTo>
                <a:lnTo>
                  <a:pt x="691" y="32"/>
                </a:lnTo>
                <a:lnTo>
                  <a:pt x="691" y="32"/>
                </a:lnTo>
                <a:lnTo>
                  <a:pt x="691" y="32"/>
                </a:lnTo>
                <a:lnTo>
                  <a:pt x="691" y="32"/>
                </a:lnTo>
                <a:close/>
                <a:moveTo>
                  <a:pt x="285" y="53"/>
                </a:moveTo>
                <a:lnTo>
                  <a:pt x="285" y="53"/>
                </a:lnTo>
                <a:lnTo>
                  <a:pt x="360" y="49"/>
                </a:lnTo>
                <a:lnTo>
                  <a:pt x="434" y="45"/>
                </a:lnTo>
                <a:lnTo>
                  <a:pt x="509" y="43"/>
                </a:lnTo>
                <a:lnTo>
                  <a:pt x="584" y="41"/>
                </a:lnTo>
                <a:lnTo>
                  <a:pt x="584" y="41"/>
                </a:lnTo>
                <a:lnTo>
                  <a:pt x="661" y="42"/>
                </a:lnTo>
                <a:lnTo>
                  <a:pt x="738" y="44"/>
                </a:lnTo>
                <a:lnTo>
                  <a:pt x="816" y="45"/>
                </a:lnTo>
                <a:lnTo>
                  <a:pt x="855" y="45"/>
                </a:lnTo>
                <a:lnTo>
                  <a:pt x="893" y="44"/>
                </a:lnTo>
                <a:lnTo>
                  <a:pt x="893" y="44"/>
                </a:lnTo>
                <a:lnTo>
                  <a:pt x="894" y="55"/>
                </a:lnTo>
                <a:lnTo>
                  <a:pt x="894" y="55"/>
                </a:lnTo>
                <a:lnTo>
                  <a:pt x="887" y="59"/>
                </a:lnTo>
                <a:lnTo>
                  <a:pt x="883" y="65"/>
                </a:lnTo>
                <a:lnTo>
                  <a:pt x="881" y="71"/>
                </a:lnTo>
                <a:lnTo>
                  <a:pt x="880" y="78"/>
                </a:lnTo>
                <a:lnTo>
                  <a:pt x="880" y="85"/>
                </a:lnTo>
                <a:lnTo>
                  <a:pt x="881" y="92"/>
                </a:lnTo>
                <a:lnTo>
                  <a:pt x="886" y="107"/>
                </a:lnTo>
                <a:lnTo>
                  <a:pt x="886" y="107"/>
                </a:lnTo>
                <a:lnTo>
                  <a:pt x="888" y="115"/>
                </a:lnTo>
                <a:lnTo>
                  <a:pt x="892" y="123"/>
                </a:lnTo>
                <a:lnTo>
                  <a:pt x="896" y="126"/>
                </a:lnTo>
                <a:lnTo>
                  <a:pt x="899" y="129"/>
                </a:lnTo>
                <a:lnTo>
                  <a:pt x="903" y="130"/>
                </a:lnTo>
                <a:lnTo>
                  <a:pt x="908" y="130"/>
                </a:lnTo>
                <a:lnTo>
                  <a:pt x="908" y="130"/>
                </a:lnTo>
                <a:lnTo>
                  <a:pt x="911" y="145"/>
                </a:lnTo>
                <a:lnTo>
                  <a:pt x="915" y="159"/>
                </a:lnTo>
                <a:lnTo>
                  <a:pt x="915" y="159"/>
                </a:lnTo>
                <a:lnTo>
                  <a:pt x="912" y="162"/>
                </a:lnTo>
                <a:lnTo>
                  <a:pt x="910" y="166"/>
                </a:lnTo>
                <a:lnTo>
                  <a:pt x="906" y="176"/>
                </a:lnTo>
                <a:lnTo>
                  <a:pt x="904" y="188"/>
                </a:lnTo>
                <a:lnTo>
                  <a:pt x="903" y="198"/>
                </a:lnTo>
                <a:lnTo>
                  <a:pt x="903" y="198"/>
                </a:lnTo>
                <a:lnTo>
                  <a:pt x="900" y="202"/>
                </a:lnTo>
                <a:lnTo>
                  <a:pt x="900" y="206"/>
                </a:lnTo>
                <a:lnTo>
                  <a:pt x="899" y="215"/>
                </a:lnTo>
                <a:lnTo>
                  <a:pt x="902" y="225"/>
                </a:lnTo>
                <a:lnTo>
                  <a:pt x="903" y="232"/>
                </a:lnTo>
                <a:lnTo>
                  <a:pt x="903" y="232"/>
                </a:lnTo>
                <a:lnTo>
                  <a:pt x="898" y="238"/>
                </a:lnTo>
                <a:lnTo>
                  <a:pt x="897" y="245"/>
                </a:lnTo>
                <a:lnTo>
                  <a:pt x="896" y="255"/>
                </a:lnTo>
                <a:lnTo>
                  <a:pt x="898" y="265"/>
                </a:lnTo>
                <a:lnTo>
                  <a:pt x="898" y="265"/>
                </a:lnTo>
                <a:lnTo>
                  <a:pt x="750" y="268"/>
                </a:lnTo>
                <a:lnTo>
                  <a:pt x="602" y="272"/>
                </a:lnTo>
                <a:lnTo>
                  <a:pt x="454" y="275"/>
                </a:lnTo>
                <a:lnTo>
                  <a:pt x="379" y="277"/>
                </a:lnTo>
                <a:lnTo>
                  <a:pt x="306" y="275"/>
                </a:lnTo>
                <a:lnTo>
                  <a:pt x="306" y="275"/>
                </a:lnTo>
                <a:lnTo>
                  <a:pt x="306" y="265"/>
                </a:lnTo>
                <a:lnTo>
                  <a:pt x="306" y="260"/>
                </a:lnTo>
                <a:lnTo>
                  <a:pt x="303" y="255"/>
                </a:lnTo>
                <a:lnTo>
                  <a:pt x="303" y="255"/>
                </a:lnTo>
                <a:lnTo>
                  <a:pt x="301" y="250"/>
                </a:lnTo>
                <a:lnTo>
                  <a:pt x="298" y="245"/>
                </a:lnTo>
                <a:lnTo>
                  <a:pt x="295" y="242"/>
                </a:lnTo>
                <a:lnTo>
                  <a:pt x="290" y="239"/>
                </a:lnTo>
                <a:lnTo>
                  <a:pt x="290" y="239"/>
                </a:lnTo>
                <a:lnTo>
                  <a:pt x="294" y="231"/>
                </a:lnTo>
                <a:lnTo>
                  <a:pt x="295" y="221"/>
                </a:lnTo>
                <a:lnTo>
                  <a:pt x="296" y="210"/>
                </a:lnTo>
                <a:lnTo>
                  <a:pt x="296" y="200"/>
                </a:lnTo>
                <a:lnTo>
                  <a:pt x="295" y="189"/>
                </a:lnTo>
                <a:lnTo>
                  <a:pt x="292" y="179"/>
                </a:lnTo>
                <a:lnTo>
                  <a:pt x="289" y="170"/>
                </a:lnTo>
                <a:lnTo>
                  <a:pt x="283" y="162"/>
                </a:lnTo>
                <a:lnTo>
                  <a:pt x="283" y="162"/>
                </a:lnTo>
                <a:lnTo>
                  <a:pt x="284" y="151"/>
                </a:lnTo>
                <a:lnTo>
                  <a:pt x="284" y="142"/>
                </a:lnTo>
                <a:lnTo>
                  <a:pt x="284" y="142"/>
                </a:lnTo>
                <a:lnTo>
                  <a:pt x="288" y="138"/>
                </a:lnTo>
                <a:lnTo>
                  <a:pt x="290" y="135"/>
                </a:lnTo>
                <a:lnTo>
                  <a:pt x="295" y="125"/>
                </a:lnTo>
                <a:lnTo>
                  <a:pt x="296" y="114"/>
                </a:lnTo>
                <a:lnTo>
                  <a:pt x="296" y="103"/>
                </a:lnTo>
                <a:lnTo>
                  <a:pt x="295" y="92"/>
                </a:lnTo>
                <a:lnTo>
                  <a:pt x="292" y="82"/>
                </a:lnTo>
                <a:lnTo>
                  <a:pt x="288" y="72"/>
                </a:lnTo>
                <a:lnTo>
                  <a:pt x="283" y="64"/>
                </a:lnTo>
                <a:lnTo>
                  <a:pt x="283" y="64"/>
                </a:lnTo>
                <a:lnTo>
                  <a:pt x="285" y="53"/>
                </a:lnTo>
                <a:lnTo>
                  <a:pt x="285" y="53"/>
                </a:lnTo>
                <a:close/>
                <a:moveTo>
                  <a:pt x="272" y="24"/>
                </a:moveTo>
                <a:lnTo>
                  <a:pt x="272" y="24"/>
                </a:lnTo>
                <a:lnTo>
                  <a:pt x="273" y="27"/>
                </a:lnTo>
                <a:lnTo>
                  <a:pt x="273" y="27"/>
                </a:lnTo>
                <a:lnTo>
                  <a:pt x="271" y="27"/>
                </a:lnTo>
                <a:lnTo>
                  <a:pt x="271" y="27"/>
                </a:lnTo>
                <a:lnTo>
                  <a:pt x="272" y="24"/>
                </a:lnTo>
                <a:lnTo>
                  <a:pt x="272" y="24"/>
                </a:lnTo>
                <a:close/>
                <a:moveTo>
                  <a:pt x="270" y="43"/>
                </a:moveTo>
                <a:lnTo>
                  <a:pt x="270" y="43"/>
                </a:lnTo>
                <a:lnTo>
                  <a:pt x="273" y="42"/>
                </a:lnTo>
                <a:lnTo>
                  <a:pt x="273" y="42"/>
                </a:lnTo>
                <a:lnTo>
                  <a:pt x="277" y="43"/>
                </a:lnTo>
                <a:lnTo>
                  <a:pt x="277" y="43"/>
                </a:lnTo>
                <a:lnTo>
                  <a:pt x="277" y="44"/>
                </a:lnTo>
                <a:lnTo>
                  <a:pt x="277" y="44"/>
                </a:lnTo>
                <a:lnTo>
                  <a:pt x="270" y="44"/>
                </a:lnTo>
                <a:lnTo>
                  <a:pt x="270" y="44"/>
                </a:lnTo>
                <a:lnTo>
                  <a:pt x="270" y="43"/>
                </a:lnTo>
                <a:lnTo>
                  <a:pt x="270" y="43"/>
                </a:lnTo>
                <a:close/>
                <a:moveTo>
                  <a:pt x="271" y="54"/>
                </a:moveTo>
                <a:lnTo>
                  <a:pt x="271" y="54"/>
                </a:lnTo>
                <a:lnTo>
                  <a:pt x="271" y="54"/>
                </a:lnTo>
                <a:lnTo>
                  <a:pt x="271" y="54"/>
                </a:lnTo>
                <a:lnTo>
                  <a:pt x="276" y="54"/>
                </a:lnTo>
                <a:lnTo>
                  <a:pt x="276" y="54"/>
                </a:lnTo>
                <a:lnTo>
                  <a:pt x="274" y="56"/>
                </a:lnTo>
                <a:lnTo>
                  <a:pt x="274" y="56"/>
                </a:lnTo>
                <a:lnTo>
                  <a:pt x="271" y="54"/>
                </a:lnTo>
                <a:lnTo>
                  <a:pt x="271" y="54"/>
                </a:lnTo>
                <a:close/>
                <a:moveTo>
                  <a:pt x="272" y="66"/>
                </a:moveTo>
                <a:lnTo>
                  <a:pt x="272" y="66"/>
                </a:lnTo>
                <a:lnTo>
                  <a:pt x="271" y="68"/>
                </a:lnTo>
                <a:lnTo>
                  <a:pt x="271" y="68"/>
                </a:lnTo>
                <a:lnTo>
                  <a:pt x="271" y="66"/>
                </a:lnTo>
                <a:lnTo>
                  <a:pt x="271" y="66"/>
                </a:lnTo>
                <a:lnTo>
                  <a:pt x="272" y="66"/>
                </a:lnTo>
                <a:lnTo>
                  <a:pt x="272" y="66"/>
                </a:lnTo>
                <a:close/>
                <a:moveTo>
                  <a:pt x="279" y="76"/>
                </a:moveTo>
                <a:lnTo>
                  <a:pt x="279" y="76"/>
                </a:lnTo>
                <a:lnTo>
                  <a:pt x="284" y="88"/>
                </a:lnTo>
                <a:lnTo>
                  <a:pt x="286" y="102"/>
                </a:lnTo>
                <a:lnTo>
                  <a:pt x="286" y="109"/>
                </a:lnTo>
                <a:lnTo>
                  <a:pt x="286" y="117"/>
                </a:lnTo>
                <a:lnTo>
                  <a:pt x="284" y="123"/>
                </a:lnTo>
                <a:lnTo>
                  <a:pt x="282" y="129"/>
                </a:lnTo>
                <a:lnTo>
                  <a:pt x="282" y="129"/>
                </a:lnTo>
                <a:lnTo>
                  <a:pt x="279" y="124"/>
                </a:lnTo>
                <a:lnTo>
                  <a:pt x="276" y="120"/>
                </a:lnTo>
                <a:lnTo>
                  <a:pt x="273" y="119"/>
                </a:lnTo>
                <a:lnTo>
                  <a:pt x="270" y="119"/>
                </a:lnTo>
                <a:lnTo>
                  <a:pt x="267" y="120"/>
                </a:lnTo>
                <a:lnTo>
                  <a:pt x="266" y="121"/>
                </a:lnTo>
                <a:lnTo>
                  <a:pt x="267" y="124"/>
                </a:lnTo>
                <a:lnTo>
                  <a:pt x="270" y="127"/>
                </a:lnTo>
                <a:lnTo>
                  <a:pt x="270" y="127"/>
                </a:lnTo>
                <a:lnTo>
                  <a:pt x="267" y="129"/>
                </a:lnTo>
                <a:lnTo>
                  <a:pt x="266" y="131"/>
                </a:lnTo>
                <a:lnTo>
                  <a:pt x="265" y="133"/>
                </a:lnTo>
                <a:lnTo>
                  <a:pt x="266" y="136"/>
                </a:lnTo>
                <a:lnTo>
                  <a:pt x="266" y="136"/>
                </a:lnTo>
                <a:lnTo>
                  <a:pt x="262" y="133"/>
                </a:lnTo>
                <a:lnTo>
                  <a:pt x="259" y="130"/>
                </a:lnTo>
                <a:lnTo>
                  <a:pt x="256" y="125"/>
                </a:lnTo>
                <a:lnTo>
                  <a:pt x="254" y="119"/>
                </a:lnTo>
                <a:lnTo>
                  <a:pt x="254" y="119"/>
                </a:lnTo>
                <a:lnTo>
                  <a:pt x="255" y="115"/>
                </a:lnTo>
                <a:lnTo>
                  <a:pt x="255" y="112"/>
                </a:lnTo>
                <a:lnTo>
                  <a:pt x="254" y="109"/>
                </a:lnTo>
                <a:lnTo>
                  <a:pt x="252" y="106"/>
                </a:lnTo>
                <a:lnTo>
                  <a:pt x="252" y="106"/>
                </a:lnTo>
                <a:lnTo>
                  <a:pt x="250" y="97"/>
                </a:lnTo>
                <a:lnTo>
                  <a:pt x="250" y="92"/>
                </a:lnTo>
                <a:lnTo>
                  <a:pt x="248" y="90"/>
                </a:lnTo>
                <a:lnTo>
                  <a:pt x="248" y="90"/>
                </a:lnTo>
                <a:lnTo>
                  <a:pt x="248" y="82"/>
                </a:lnTo>
                <a:lnTo>
                  <a:pt x="250" y="74"/>
                </a:lnTo>
                <a:lnTo>
                  <a:pt x="253" y="71"/>
                </a:lnTo>
                <a:lnTo>
                  <a:pt x="255" y="67"/>
                </a:lnTo>
                <a:lnTo>
                  <a:pt x="258" y="65"/>
                </a:lnTo>
                <a:lnTo>
                  <a:pt x="261" y="64"/>
                </a:lnTo>
                <a:lnTo>
                  <a:pt x="261" y="64"/>
                </a:lnTo>
                <a:lnTo>
                  <a:pt x="262" y="76"/>
                </a:lnTo>
                <a:lnTo>
                  <a:pt x="264" y="80"/>
                </a:lnTo>
                <a:lnTo>
                  <a:pt x="266" y="85"/>
                </a:lnTo>
                <a:lnTo>
                  <a:pt x="268" y="86"/>
                </a:lnTo>
                <a:lnTo>
                  <a:pt x="271" y="86"/>
                </a:lnTo>
                <a:lnTo>
                  <a:pt x="274" y="83"/>
                </a:lnTo>
                <a:lnTo>
                  <a:pt x="279" y="76"/>
                </a:lnTo>
                <a:lnTo>
                  <a:pt x="279" y="76"/>
                </a:lnTo>
                <a:close/>
                <a:moveTo>
                  <a:pt x="254" y="37"/>
                </a:moveTo>
                <a:lnTo>
                  <a:pt x="254" y="37"/>
                </a:lnTo>
                <a:lnTo>
                  <a:pt x="241" y="38"/>
                </a:lnTo>
                <a:lnTo>
                  <a:pt x="226" y="38"/>
                </a:lnTo>
                <a:lnTo>
                  <a:pt x="226" y="38"/>
                </a:lnTo>
                <a:lnTo>
                  <a:pt x="254" y="37"/>
                </a:lnTo>
                <a:lnTo>
                  <a:pt x="254" y="37"/>
                </a:lnTo>
                <a:close/>
                <a:moveTo>
                  <a:pt x="67" y="31"/>
                </a:moveTo>
                <a:lnTo>
                  <a:pt x="67" y="31"/>
                </a:lnTo>
                <a:lnTo>
                  <a:pt x="49" y="33"/>
                </a:lnTo>
                <a:lnTo>
                  <a:pt x="41" y="33"/>
                </a:lnTo>
                <a:lnTo>
                  <a:pt x="32" y="35"/>
                </a:lnTo>
                <a:lnTo>
                  <a:pt x="32" y="35"/>
                </a:lnTo>
                <a:lnTo>
                  <a:pt x="41" y="32"/>
                </a:lnTo>
                <a:lnTo>
                  <a:pt x="49" y="31"/>
                </a:lnTo>
                <a:lnTo>
                  <a:pt x="67" y="31"/>
                </a:lnTo>
                <a:lnTo>
                  <a:pt x="67" y="31"/>
                </a:lnTo>
                <a:close/>
                <a:moveTo>
                  <a:pt x="16" y="41"/>
                </a:moveTo>
                <a:lnTo>
                  <a:pt x="16" y="41"/>
                </a:lnTo>
                <a:lnTo>
                  <a:pt x="18" y="43"/>
                </a:lnTo>
                <a:lnTo>
                  <a:pt x="18" y="43"/>
                </a:lnTo>
                <a:lnTo>
                  <a:pt x="14" y="43"/>
                </a:lnTo>
                <a:lnTo>
                  <a:pt x="14" y="43"/>
                </a:lnTo>
                <a:lnTo>
                  <a:pt x="16" y="41"/>
                </a:lnTo>
                <a:lnTo>
                  <a:pt x="16" y="41"/>
                </a:lnTo>
                <a:close/>
              </a:path>
            </a:pathLst>
          </a:custGeom>
          <a:solidFill>
            <a:schemeClr val="accent2"/>
          </a:solidFill>
          <a:ln>
            <a:noFill/>
          </a:ln>
        </p:spPr>
        <p:txBody>
          <a:bodyPr vert="horz" wrap="square" lIns="68580" tIns="34290" rIns="68580" bIns="34290" numCol="1" anchor="t" anchorCtr="0" compatLnSpc="1"/>
          <a:lstStyle/>
          <a:p>
            <a:pPr>
              <a:defRPr/>
            </a:pPr>
            <a:endParaRPr lang="zh-CN" altLang="en-US" kern="0" dirty="0">
              <a:solidFill>
                <a:prstClr val="black"/>
              </a:solidFill>
              <a:latin typeface="微软雅黑" panose="020B0503020204020204" pitchFamily="34" charset="-122"/>
              <a:ea typeface="微软雅黑" panose="020B0503020204020204" pitchFamily="34" charset="-122"/>
            </a:endParaRPr>
          </a:p>
        </p:txBody>
      </p:sp>
      <p:pic>
        <p:nvPicPr>
          <p:cNvPr id="24" name="Picture 23" descr="Logo&#10;&#10;Description automatically generated">
            <a:extLst>
              <a:ext uri="{FF2B5EF4-FFF2-40B4-BE49-F238E27FC236}">
                <a16:creationId xmlns:a16="http://schemas.microsoft.com/office/drawing/2014/main" id="{5D3805D4-CFB4-4C1A-8E26-BC7CF71FDBB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258" t="8952" r="14883" b="24172"/>
          <a:stretch/>
        </p:blipFill>
        <p:spPr>
          <a:xfrm>
            <a:off x="3154628" y="532076"/>
            <a:ext cx="2487509" cy="523823"/>
          </a:xfrm>
          <a:prstGeom prst="rect">
            <a:avLst/>
          </a:prstGeom>
        </p:spPr>
      </p:pic>
      <p:grpSp>
        <p:nvGrpSpPr>
          <p:cNvPr id="25" name="Group 24">
            <a:extLst>
              <a:ext uri="{FF2B5EF4-FFF2-40B4-BE49-F238E27FC236}">
                <a16:creationId xmlns:a16="http://schemas.microsoft.com/office/drawing/2014/main" id="{D60C616B-38B8-4038-93E8-47D1B08153FD}"/>
              </a:ext>
            </a:extLst>
          </p:cNvPr>
          <p:cNvGrpSpPr/>
          <p:nvPr/>
        </p:nvGrpSpPr>
        <p:grpSpPr>
          <a:xfrm>
            <a:off x="1395377" y="1069734"/>
            <a:ext cx="6990855" cy="780863"/>
            <a:chOff x="1088928" y="1323040"/>
            <a:chExt cx="5661496" cy="523393"/>
          </a:xfrm>
          <a:solidFill>
            <a:schemeClr val="accent6">
              <a:lumMod val="40000"/>
              <a:lumOff val="60000"/>
            </a:schemeClr>
          </a:solidFill>
        </p:grpSpPr>
        <p:sp>
          <p:nvSpPr>
            <p:cNvPr id="26" name="Rectangle: Rounded Corners 43">
              <a:extLst>
                <a:ext uri="{FF2B5EF4-FFF2-40B4-BE49-F238E27FC236}">
                  <a16:creationId xmlns:a16="http://schemas.microsoft.com/office/drawing/2014/main" id="{D7EC7D80-054B-47F3-946F-AEC530622253}"/>
                </a:ext>
              </a:extLst>
            </p:cNvPr>
            <p:cNvSpPr/>
            <p:nvPr/>
          </p:nvSpPr>
          <p:spPr>
            <a:xfrm>
              <a:off x="1088928" y="1323040"/>
              <a:ext cx="5661496" cy="523393"/>
            </a:xfrm>
            <a:custGeom>
              <a:avLst/>
              <a:gdLst>
                <a:gd name="connsiteX0" fmla="*/ 0 w 5661496"/>
                <a:gd name="connsiteY0" fmla="*/ 87234 h 523393"/>
                <a:gd name="connsiteX1" fmla="*/ 87234 w 5661496"/>
                <a:gd name="connsiteY1" fmla="*/ 0 h 523393"/>
                <a:gd name="connsiteX2" fmla="*/ 635937 w 5661496"/>
                <a:gd name="connsiteY2" fmla="*/ 0 h 523393"/>
                <a:gd name="connsiteX3" fmla="*/ 1129769 w 5661496"/>
                <a:gd name="connsiteY3" fmla="*/ 0 h 523393"/>
                <a:gd name="connsiteX4" fmla="*/ 1568732 w 5661496"/>
                <a:gd name="connsiteY4" fmla="*/ 0 h 523393"/>
                <a:gd name="connsiteX5" fmla="*/ 2227175 w 5661496"/>
                <a:gd name="connsiteY5" fmla="*/ 0 h 523393"/>
                <a:gd name="connsiteX6" fmla="*/ 2666137 w 5661496"/>
                <a:gd name="connsiteY6" fmla="*/ 0 h 523393"/>
                <a:gd name="connsiteX7" fmla="*/ 3269710 w 5661496"/>
                <a:gd name="connsiteY7" fmla="*/ 0 h 523393"/>
                <a:gd name="connsiteX8" fmla="*/ 3708672 w 5661496"/>
                <a:gd name="connsiteY8" fmla="*/ 0 h 523393"/>
                <a:gd name="connsiteX9" fmla="*/ 4147635 w 5661496"/>
                <a:gd name="connsiteY9" fmla="*/ 0 h 523393"/>
                <a:gd name="connsiteX10" fmla="*/ 4806078 w 5661496"/>
                <a:gd name="connsiteY10" fmla="*/ 0 h 523393"/>
                <a:gd name="connsiteX11" fmla="*/ 5574262 w 5661496"/>
                <a:gd name="connsiteY11" fmla="*/ 0 h 523393"/>
                <a:gd name="connsiteX12" fmla="*/ 5661496 w 5661496"/>
                <a:gd name="connsiteY12" fmla="*/ 87234 h 523393"/>
                <a:gd name="connsiteX13" fmla="*/ 5661496 w 5661496"/>
                <a:gd name="connsiteY13" fmla="*/ 436159 h 523393"/>
                <a:gd name="connsiteX14" fmla="*/ 5574262 w 5661496"/>
                <a:gd name="connsiteY14" fmla="*/ 523393 h 523393"/>
                <a:gd name="connsiteX15" fmla="*/ 5135300 w 5661496"/>
                <a:gd name="connsiteY15" fmla="*/ 523393 h 523393"/>
                <a:gd name="connsiteX16" fmla="*/ 4751208 w 5661496"/>
                <a:gd name="connsiteY16" fmla="*/ 523393 h 523393"/>
                <a:gd name="connsiteX17" fmla="*/ 4312246 w 5661496"/>
                <a:gd name="connsiteY17" fmla="*/ 523393 h 523393"/>
                <a:gd name="connsiteX18" fmla="*/ 3708672 w 5661496"/>
                <a:gd name="connsiteY18" fmla="*/ 523393 h 523393"/>
                <a:gd name="connsiteX19" fmla="*/ 3324581 w 5661496"/>
                <a:gd name="connsiteY19" fmla="*/ 523393 h 523393"/>
                <a:gd name="connsiteX20" fmla="*/ 2830748 w 5661496"/>
                <a:gd name="connsiteY20" fmla="*/ 523393 h 523393"/>
                <a:gd name="connsiteX21" fmla="*/ 2391786 w 5661496"/>
                <a:gd name="connsiteY21" fmla="*/ 523393 h 523393"/>
                <a:gd name="connsiteX22" fmla="*/ 1897953 w 5661496"/>
                <a:gd name="connsiteY22" fmla="*/ 523393 h 523393"/>
                <a:gd name="connsiteX23" fmla="*/ 1458991 w 5661496"/>
                <a:gd name="connsiteY23" fmla="*/ 523393 h 523393"/>
                <a:gd name="connsiteX24" fmla="*/ 910288 w 5661496"/>
                <a:gd name="connsiteY24" fmla="*/ 523393 h 523393"/>
                <a:gd name="connsiteX25" fmla="*/ 87234 w 5661496"/>
                <a:gd name="connsiteY25" fmla="*/ 523393 h 523393"/>
                <a:gd name="connsiteX26" fmla="*/ 0 w 5661496"/>
                <a:gd name="connsiteY26" fmla="*/ 436159 h 523393"/>
                <a:gd name="connsiteX27" fmla="*/ 0 w 5661496"/>
                <a:gd name="connsiteY27" fmla="*/ 87234 h 52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661496" h="523393" fill="none" extrusionOk="0">
                  <a:moveTo>
                    <a:pt x="0" y="87234"/>
                  </a:moveTo>
                  <a:cubicBezTo>
                    <a:pt x="-5912" y="41502"/>
                    <a:pt x="40354" y="-10773"/>
                    <a:pt x="87234" y="0"/>
                  </a:cubicBezTo>
                  <a:cubicBezTo>
                    <a:pt x="321660" y="-44695"/>
                    <a:pt x="478142" y="52996"/>
                    <a:pt x="635937" y="0"/>
                  </a:cubicBezTo>
                  <a:cubicBezTo>
                    <a:pt x="793732" y="-52996"/>
                    <a:pt x="965255" y="46162"/>
                    <a:pt x="1129769" y="0"/>
                  </a:cubicBezTo>
                  <a:cubicBezTo>
                    <a:pt x="1294283" y="-46162"/>
                    <a:pt x="1417862" y="16832"/>
                    <a:pt x="1568732" y="0"/>
                  </a:cubicBezTo>
                  <a:cubicBezTo>
                    <a:pt x="1719602" y="-16832"/>
                    <a:pt x="2074234" y="63131"/>
                    <a:pt x="2227175" y="0"/>
                  </a:cubicBezTo>
                  <a:cubicBezTo>
                    <a:pt x="2380116" y="-63131"/>
                    <a:pt x="2513981" y="30841"/>
                    <a:pt x="2666137" y="0"/>
                  </a:cubicBezTo>
                  <a:cubicBezTo>
                    <a:pt x="2818293" y="-30841"/>
                    <a:pt x="3057238" y="61319"/>
                    <a:pt x="3269710" y="0"/>
                  </a:cubicBezTo>
                  <a:cubicBezTo>
                    <a:pt x="3482182" y="-61319"/>
                    <a:pt x="3569759" y="33039"/>
                    <a:pt x="3708672" y="0"/>
                  </a:cubicBezTo>
                  <a:cubicBezTo>
                    <a:pt x="3847585" y="-33039"/>
                    <a:pt x="3975887" y="11112"/>
                    <a:pt x="4147635" y="0"/>
                  </a:cubicBezTo>
                  <a:cubicBezTo>
                    <a:pt x="4319383" y="-11112"/>
                    <a:pt x="4546020" y="71056"/>
                    <a:pt x="4806078" y="0"/>
                  </a:cubicBezTo>
                  <a:cubicBezTo>
                    <a:pt x="5066136" y="-71056"/>
                    <a:pt x="5205899" y="74296"/>
                    <a:pt x="5574262" y="0"/>
                  </a:cubicBezTo>
                  <a:cubicBezTo>
                    <a:pt x="5618638" y="-2964"/>
                    <a:pt x="5663972" y="29186"/>
                    <a:pt x="5661496" y="87234"/>
                  </a:cubicBezTo>
                  <a:cubicBezTo>
                    <a:pt x="5676906" y="206847"/>
                    <a:pt x="5620987" y="325962"/>
                    <a:pt x="5661496" y="436159"/>
                  </a:cubicBezTo>
                  <a:cubicBezTo>
                    <a:pt x="5653699" y="477953"/>
                    <a:pt x="5623392" y="525312"/>
                    <a:pt x="5574262" y="523393"/>
                  </a:cubicBezTo>
                  <a:cubicBezTo>
                    <a:pt x="5416803" y="528654"/>
                    <a:pt x="5345373" y="482059"/>
                    <a:pt x="5135300" y="523393"/>
                  </a:cubicBezTo>
                  <a:cubicBezTo>
                    <a:pt x="4925227" y="564727"/>
                    <a:pt x="4909646" y="482787"/>
                    <a:pt x="4751208" y="523393"/>
                  </a:cubicBezTo>
                  <a:cubicBezTo>
                    <a:pt x="4592770" y="563999"/>
                    <a:pt x="4514573" y="506901"/>
                    <a:pt x="4312246" y="523393"/>
                  </a:cubicBezTo>
                  <a:cubicBezTo>
                    <a:pt x="4109919" y="539885"/>
                    <a:pt x="3853537" y="496054"/>
                    <a:pt x="3708672" y="523393"/>
                  </a:cubicBezTo>
                  <a:cubicBezTo>
                    <a:pt x="3563807" y="550732"/>
                    <a:pt x="3472541" y="503904"/>
                    <a:pt x="3324581" y="523393"/>
                  </a:cubicBezTo>
                  <a:cubicBezTo>
                    <a:pt x="3176621" y="542882"/>
                    <a:pt x="2975546" y="513163"/>
                    <a:pt x="2830748" y="523393"/>
                  </a:cubicBezTo>
                  <a:cubicBezTo>
                    <a:pt x="2685950" y="533623"/>
                    <a:pt x="2595962" y="498937"/>
                    <a:pt x="2391786" y="523393"/>
                  </a:cubicBezTo>
                  <a:cubicBezTo>
                    <a:pt x="2187610" y="547849"/>
                    <a:pt x="2069569" y="517619"/>
                    <a:pt x="1897953" y="523393"/>
                  </a:cubicBezTo>
                  <a:cubicBezTo>
                    <a:pt x="1726337" y="529167"/>
                    <a:pt x="1672110" y="472114"/>
                    <a:pt x="1458991" y="523393"/>
                  </a:cubicBezTo>
                  <a:cubicBezTo>
                    <a:pt x="1245872" y="574672"/>
                    <a:pt x="1046795" y="463327"/>
                    <a:pt x="910288" y="523393"/>
                  </a:cubicBezTo>
                  <a:cubicBezTo>
                    <a:pt x="773781" y="583459"/>
                    <a:pt x="332363" y="439553"/>
                    <a:pt x="87234" y="523393"/>
                  </a:cubicBezTo>
                  <a:cubicBezTo>
                    <a:pt x="31118" y="518124"/>
                    <a:pt x="2215" y="476825"/>
                    <a:pt x="0" y="436159"/>
                  </a:cubicBezTo>
                  <a:cubicBezTo>
                    <a:pt x="-14829" y="351086"/>
                    <a:pt x="25771" y="228201"/>
                    <a:pt x="0" y="87234"/>
                  </a:cubicBezTo>
                  <a:close/>
                </a:path>
                <a:path w="5661496" h="523393" stroke="0" extrusionOk="0">
                  <a:moveTo>
                    <a:pt x="0" y="87234"/>
                  </a:moveTo>
                  <a:cubicBezTo>
                    <a:pt x="-5620" y="37396"/>
                    <a:pt x="49113" y="7656"/>
                    <a:pt x="87234" y="0"/>
                  </a:cubicBezTo>
                  <a:cubicBezTo>
                    <a:pt x="323467" y="-63792"/>
                    <a:pt x="460072" y="55766"/>
                    <a:pt x="690807" y="0"/>
                  </a:cubicBezTo>
                  <a:cubicBezTo>
                    <a:pt x="921542" y="-55766"/>
                    <a:pt x="1079126" y="14683"/>
                    <a:pt x="1294380" y="0"/>
                  </a:cubicBezTo>
                  <a:cubicBezTo>
                    <a:pt x="1509634" y="-14683"/>
                    <a:pt x="1767598" y="51238"/>
                    <a:pt x="1897953" y="0"/>
                  </a:cubicBezTo>
                  <a:cubicBezTo>
                    <a:pt x="2028308" y="-51238"/>
                    <a:pt x="2374694" y="10529"/>
                    <a:pt x="2556397" y="0"/>
                  </a:cubicBezTo>
                  <a:cubicBezTo>
                    <a:pt x="2738100" y="-10529"/>
                    <a:pt x="2867508" y="11199"/>
                    <a:pt x="2995359" y="0"/>
                  </a:cubicBezTo>
                  <a:cubicBezTo>
                    <a:pt x="3123210" y="-11199"/>
                    <a:pt x="3286139" y="41363"/>
                    <a:pt x="3544062" y="0"/>
                  </a:cubicBezTo>
                  <a:cubicBezTo>
                    <a:pt x="3801985" y="-41363"/>
                    <a:pt x="3881187" y="3368"/>
                    <a:pt x="4037894" y="0"/>
                  </a:cubicBezTo>
                  <a:cubicBezTo>
                    <a:pt x="4194601" y="-3368"/>
                    <a:pt x="4274810" y="12677"/>
                    <a:pt x="4476856" y="0"/>
                  </a:cubicBezTo>
                  <a:cubicBezTo>
                    <a:pt x="4678902" y="-12677"/>
                    <a:pt x="4916732" y="22679"/>
                    <a:pt x="5080429" y="0"/>
                  </a:cubicBezTo>
                  <a:cubicBezTo>
                    <a:pt x="5244126" y="-22679"/>
                    <a:pt x="5406219" y="47768"/>
                    <a:pt x="5574262" y="0"/>
                  </a:cubicBezTo>
                  <a:cubicBezTo>
                    <a:pt x="5625334" y="7158"/>
                    <a:pt x="5661161" y="40783"/>
                    <a:pt x="5661496" y="87234"/>
                  </a:cubicBezTo>
                  <a:cubicBezTo>
                    <a:pt x="5668977" y="224078"/>
                    <a:pt x="5659420" y="300037"/>
                    <a:pt x="5661496" y="436159"/>
                  </a:cubicBezTo>
                  <a:cubicBezTo>
                    <a:pt x="5668752" y="483999"/>
                    <a:pt x="5623389" y="528543"/>
                    <a:pt x="5574262" y="523393"/>
                  </a:cubicBezTo>
                  <a:cubicBezTo>
                    <a:pt x="5391926" y="567155"/>
                    <a:pt x="5282839" y="484222"/>
                    <a:pt x="5080429" y="523393"/>
                  </a:cubicBezTo>
                  <a:cubicBezTo>
                    <a:pt x="4878019" y="562564"/>
                    <a:pt x="4826354" y="470097"/>
                    <a:pt x="4586597" y="523393"/>
                  </a:cubicBezTo>
                  <a:cubicBezTo>
                    <a:pt x="4346840" y="576689"/>
                    <a:pt x="4225158" y="472067"/>
                    <a:pt x="3928154" y="523393"/>
                  </a:cubicBezTo>
                  <a:cubicBezTo>
                    <a:pt x="3631150" y="574719"/>
                    <a:pt x="3616516" y="496595"/>
                    <a:pt x="3434321" y="523393"/>
                  </a:cubicBezTo>
                  <a:cubicBezTo>
                    <a:pt x="3252126" y="550191"/>
                    <a:pt x="3120976" y="481875"/>
                    <a:pt x="2830748" y="523393"/>
                  </a:cubicBezTo>
                  <a:cubicBezTo>
                    <a:pt x="2540520" y="564911"/>
                    <a:pt x="2484073" y="499793"/>
                    <a:pt x="2391786" y="523393"/>
                  </a:cubicBezTo>
                  <a:cubicBezTo>
                    <a:pt x="2299499" y="546993"/>
                    <a:pt x="2078338" y="477680"/>
                    <a:pt x="1952824" y="523393"/>
                  </a:cubicBezTo>
                  <a:cubicBezTo>
                    <a:pt x="1827310" y="569106"/>
                    <a:pt x="1609738" y="481215"/>
                    <a:pt x="1404121" y="523393"/>
                  </a:cubicBezTo>
                  <a:cubicBezTo>
                    <a:pt x="1198504" y="565571"/>
                    <a:pt x="1095710" y="471242"/>
                    <a:pt x="855418" y="523393"/>
                  </a:cubicBezTo>
                  <a:cubicBezTo>
                    <a:pt x="615126" y="575544"/>
                    <a:pt x="391814" y="469132"/>
                    <a:pt x="87234" y="523393"/>
                  </a:cubicBezTo>
                  <a:cubicBezTo>
                    <a:pt x="40697" y="531451"/>
                    <a:pt x="7151" y="475333"/>
                    <a:pt x="0" y="436159"/>
                  </a:cubicBezTo>
                  <a:cubicBezTo>
                    <a:pt x="-7442" y="312891"/>
                    <a:pt x="7744" y="190684"/>
                    <a:pt x="0" y="87234"/>
                  </a:cubicBezTo>
                  <a:close/>
                </a:path>
              </a:pathLst>
            </a:custGeom>
            <a:grpFill/>
            <a:ln w="12700" cap="flat" cmpd="sng" algn="ctr">
              <a:solidFill>
                <a:schemeClr val="bg1">
                  <a:lumMod val="25000"/>
                </a:schemeClr>
              </a:solidFill>
              <a:prstDash val="solid"/>
              <a:miter lim="800000"/>
              <a:extLst>
                <a:ext uri="{C807C97D-BFC1-408E-A445-0C87EB9F89A2}">
                  <ask:lineSketchStyleProps xmlns:ask="http://schemas.microsoft.com/office/drawing/2018/sketchyshapes" sd="3444377824">
                    <a:custGeom>
                      <a:avLst/>
                      <a:gdLst>
                        <a:gd name="connsiteX0" fmla="*/ 0 w 6990855"/>
                        <a:gd name="connsiteY0" fmla="*/ 130146 h 780863"/>
                        <a:gd name="connsiteX1" fmla="*/ 130146 w 6990855"/>
                        <a:gd name="connsiteY1" fmla="*/ 0 h 780863"/>
                        <a:gd name="connsiteX2" fmla="*/ 758332 w 6990855"/>
                        <a:gd name="connsiteY2" fmla="*/ 0 h 780863"/>
                        <a:gd name="connsiteX3" fmla="*/ 1184601 w 6990855"/>
                        <a:gd name="connsiteY3" fmla="*/ 0 h 780863"/>
                        <a:gd name="connsiteX4" fmla="*/ 1610870 w 6990855"/>
                        <a:gd name="connsiteY4" fmla="*/ 0 h 780863"/>
                        <a:gd name="connsiteX5" fmla="*/ 2306361 w 6990855"/>
                        <a:gd name="connsiteY5" fmla="*/ 0 h 780863"/>
                        <a:gd name="connsiteX6" fmla="*/ 2934547 w 6990855"/>
                        <a:gd name="connsiteY6" fmla="*/ 0 h 780863"/>
                        <a:gd name="connsiteX7" fmla="*/ 3293511 w 6990855"/>
                        <a:gd name="connsiteY7" fmla="*/ 0 h 780863"/>
                        <a:gd name="connsiteX8" fmla="*/ 3787085 w 6990855"/>
                        <a:gd name="connsiteY8" fmla="*/ 0 h 780863"/>
                        <a:gd name="connsiteX9" fmla="*/ 4415271 w 6990855"/>
                        <a:gd name="connsiteY9" fmla="*/ 0 h 780863"/>
                        <a:gd name="connsiteX10" fmla="*/ 5043457 w 6990855"/>
                        <a:gd name="connsiteY10" fmla="*/ 0 h 780863"/>
                        <a:gd name="connsiteX11" fmla="*/ 5402420 w 6990855"/>
                        <a:gd name="connsiteY11" fmla="*/ 0 h 780863"/>
                        <a:gd name="connsiteX12" fmla="*/ 5761384 w 6990855"/>
                        <a:gd name="connsiteY12" fmla="*/ 0 h 780863"/>
                        <a:gd name="connsiteX13" fmla="*/ 6120347 w 6990855"/>
                        <a:gd name="connsiteY13" fmla="*/ 0 h 780863"/>
                        <a:gd name="connsiteX14" fmla="*/ 6860709 w 6990855"/>
                        <a:gd name="connsiteY14" fmla="*/ 0 h 780863"/>
                        <a:gd name="connsiteX15" fmla="*/ 6990855 w 6990855"/>
                        <a:gd name="connsiteY15" fmla="*/ 130146 h 780863"/>
                        <a:gd name="connsiteX16" fmla="*/ 6990855 w 6990855"/>
                        <a:gd name="connsiteY16" fmla="*/ 650717 h 780863"/>
                        <a:gd name="connsiteX17" fmla="*/ 6860709 w 6990855"/>
                        <a:gd name="connsiteY17" fmla="*/ 780863 h 780863"/>
                        <a:gd name="connsiteX18" fmla="*/ 6434440 w 6990855"/>
                        <a:gd name="connsiteY18" fmla="*/ 780863 h 780863"/>
                        <a:gd name="connsiteX19" fmla="*/ 5873560 w 6990855"/>
                        <a:gd name="connsiteY19" fmla="*/ 780863 h 780863"/>
                        <a:gd name="connsiteX20" fmla="*/ 5447291 w 6990855"/>
                        <a:gd name="connsiteY20" fmla="*/ 780863 h 780863"/>
                        <a:gd name="connsiteX21" fmla="*/ 4953716 w 6990855"/>
                        <a:gd name="connsiteY21" fmla="*/ 780863 h 780863"/>
                        <a:gd name="connsiteX22" fmla="*/ 4392836 w 6990855"/>
                        <a:gd name="connsiteY22" fmla="*/ 780863 h 780863"/>
                        <a:gd name="connsiteX23" fmla="*/ 3831956 w 6990855"/>
                        <a:gd name="connsiteY23" fmla="*/ 780863 h 780863"/>
                        <a:gd name="connsiteX24" fmla="*/ 3136464 w 6990855"/>
                        <a:gd name="connsiteY24" fmla="*/ 780863 h 780863"/>
                        <a:gd name="connsiteX25" fmla="*/ 2508278 w 6990855"/>
                        <a:gd name="connsiteY25" fmla="*/ 780863 h 780863"/>
                        <a:gd name="connsiteX26" fmla="*/ 2149315 w 6990855"/>
                        <a:gd name="connsiteY26" fmla="*/ 780863 h 780863"/>
                        <a:gd name="connsiteX27" fmla="*/ 1453823 w 6990855"/>
                        <a:gd name="connsiteY27" fmla="*/ 780863 h 780863"/>
                        <a:gd name="connsiteX28" fmla="*/ 758332 w 6990855"/>
                        <a:gd name="connsiteY28" fmla="*/ 780863 h 780863"/>
                        <a:gd name="connsiteX29" fmla="*/ 130146 w 6990855"/>
                        <a:gd name="connsiteY29" fmla="*/ 780863 h 780863"/>
                        <a:gd name="connsiteX30" fmla="*/ 0 w 6990855"/>
                        <a:gd name="connsiteY30" fmla="*/ 650717 h 780863"/>
                        <a:gd name="connsiteX31" fmla="*/ 0 w 6990855"/>
                        <a:gd name="connsiteY31" fmla="*/ 130146 h 780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990855" h="780863" fill="none" extrusionOk="0">
                          <a:moveTo>
                            <a:pt x="0" y="130146"/>
                          </a:moveTo>
                          <a:cubicBezTo>
                            <a:pt x="3862" y="60003"/>
                            <a:pt x="66615" y="-273"/>
                            <a:pt x="130146" y="0"/>
                          </a:cubicBezTo>
                          <a:cubicBezTo>
                            <a:pt x="317311" y="-12463"/>
                            <a:pt x="568294" y="70022"/>
                            <a:pt x="758332" y="0"/>
                          </a:cubicBezTo>
                          <a:cubicBezTo>
                            <a:pt x="948370" y="-70022"/>
                            <a:pt x="1079243" y="50779"/>
                            <a:pt x="1184601" y="0"/>
                          </a:cubicBezTo>
                          <a:cubicBezTo>
                            <a:pt x="1289959" y="-50779"/>
                            <a:pt x="1444059" y="43023"/>
                            <a:pt x="1610870" y="0"/>
                          </a:cubicBezTo>
                          <a:cubicBezTo>
                            <a:pt x="1777681" y="-43023"/>
                            <a:pt x="2117923" y="61418"/>
                            <a:pt x="2306361" y="0"/>
                          </a:cubicBezTo>
                          <a:cubicBezTo>
                            <a:pt x="2494799" y="-61418"/>
                            <a:pt x="2661524" y="37544"/>
                            <a:pt x="2934547" y="0"/>
                          </a:cubicBezTo>
                          <a:cubicBezTo>
                            <a:pt x="3207570" y="-37544"/>
                            <a:pt x="3121699" y="38753"/>
                            <a:pt x="3293511" y="0"/>
                          </a:cubicBezTo>
                          <a:cubicBezTo>
                            <a:pt x="3465323" y="-38753"/>
                            <a:pt x="3542761" y="41339"/>
                            <a:pt x="3787085" y="0"/>
                          </a:cubicBezTo>
                          <a:cubicBezTo>
                            <a:pt x="4031409" y="-41339"/>
                            <a:pt x="4114363" y="38331"/>
                            <a:pt x="4415271" y="0"/>
                          </a:cubicBezTo>
                          <a:cubicBezTo>
                            <a:pt x="4716179" y="-38331"/>
                            <a:pt x="4851062" y="67555"/>
                            <a:pt x="5043457" y="0"/>
                          </a:cubicBezTo>
                          <a:cubicBezTo>
                            <a:pt x="5235852" y="-67555"/>
                            <a:pt x="5229777" y="40243"/>
                            <a:pt x="5402420" y="0"/>
                          </a:cubicBezTo>
                          <a:cubicBezTo>
                            <a:pt x="5575063" y="-40243"/>
                            <a:pt x="5677592" y="36564"/>
                            <a:pt x="5761384" y="0"/>
                          </a:cubicBezTo>
                          <a:cubicBezTo>
                            <a:pt x="5845176" y="-36564"/>
                            <a:pt x="5960915" y="12012"/>
                            <a:pt x="6120347" y="0"/>
                          </a:cubicBezTo>
                          <a:cubicBezTo>
                            <a:pt x="6279779" y="-12012"/>
                            <a:pt x="6568702" y="19820"/>
                            <a:pt x="6860709" y="0"/>
                          </a:cubicBezTo>
                          <a:cubicBezTo>
                            <a:pt x="6916843" y="-6731"/>
                            <a:pt x="6996350" y="51800"/>
                            <a:pt x="6990855" y="130146"/>
                          </a:cubicBezTo>
                          <a:cubicBezTo>
                            <a:pt x="7037501" y="301526"/>
                            <a:pt x="6973755" y="542208"/>
                            <a:pt x="6990855" y="650717"/>
                          </a:cubicBezTo>
                          <a:cubicBezTo>
                            <a:pt x="6993669" y="722403"/>
                            <a:pt x="6930373" y="763517"/>
                            <a:pt x="6860709" y="780863"/>
                          </a:cubicBezTo>
                          <a:cubicBezTo>
                            <a:pt x="6736858" y="827800"/>
                            <a:pt x="6608189" y="768034"/>
                            <a:pt x="6434440" y="780863"/>
                          </a:cubicBezTo>
                          <a:cubicBezTo>
                            <a:pt x="6260691" y="793692"/>
                            <a:pt x="6107701" y="742008"/>
                            <a:pt x="5873560" y="780863"/>
                          </a:cubicBezTo>
                          <a:cubicBezTo>
                            <a:pt x="5639419" y="819718"/>
                            <a:pt x="5610583" y="753389"/>
                            <a:pt x="5447291" y="780863"/>
                          </a:cubicBezTo>
                          <a:cubicBezTo>
                            <a:pt x="5283999" y="808337"/>
                            <a:pt x="5158713" y="724226"/>
                            <a:pt x="4953716" y="780863"/>
                          </a:cubicBezTo>
                          <a:cubicBezTo>
                            <a:pt x="4748720" y="837500"/>
                            <a:pt x="4533435" y="759218"/>
                            <a:pt x="4392836" y="780863"/>
                          </a:cubicBezTo>
                          <a:cubicBezTo>
                            <a:pt x="4252237" y="802508"/>
                            <a:pt x="4001399" y="746196"/>
                            <a:pt x="3831956" y="780863"/>
                          </a:cubicBezTo>
                          <a:cubicBezTo>
                            <a:pt x="3662513" y="815530"/>
                            <a:pt x="3406287" y="701520"/>
                            <a:pt x="3136464" y="780863"/>
                          </a:cubicBezTo>
                          <a:cubicBezTo>
                            <a:pt x="2866641" y="860206"/>
                            <a:pt x="2698322" y="752216"/>
                            <a:pt x="2508278" y="780863"/>
                          </a:cubicBezTo>
                          <a:cubicBezTo>
                            <a:pt x="2318234" y="809510"/>
                            <a:pt x="2281546" y="751467"/>
                            <a:pt x="2149315" y="780863"/>
                          </a:cubicBezTo>
                          <a:cubicBezTo>
                            <a:pt x="2017084" y="810259"/>
                            <a:pt x="1642597" y="723744"/>
                            <a:pt x="1453823" y="780863"/>
                          </a:cubicBezTo>
                          <a:cubicBezTo>
                            <a:pt x="1265049" y="837982"/>
                            <a:pt x="969992" y="744328"/>
                            <a:pt x="758332" y="780863"/>
                          </a:cubicBezTo>
                          <a:cubicBezTo>
                            <a:pt x="546672" y="817398"/>
                            <a:pt x="335779" y="769467"/>
                            <a:pt x="130146" y="780863"/>
                          </a:cubicBezTo>
                          <a:cubicBezTo>
                            <a:pt x="69031" y="778149"/>
                            <a:pt x="14288" y="712372"/>
                            <a:pt x="0" y="650717"/>
                          </a:cubicBezTo>
                          <a:cubicBezTo>
                            <a:pt x="-1551" y="420133"/>
                            <a:pt x="27525" y="340059"/>
                            <a:pt x="0" y="130146"/>
                          </a:cubicBezTo>
                          <a:close/>
                        </a:path>
                        <a:path w="6990855" h="780863" stroke="0" extrusionOk="0">
                          <a:moveTo>
                            <a:pt x="0" y="130146"/>
                          </a:moveTo>
                          <a:cubicBezTo>
                            <a:pt x="-14274" y="54051"/>
                            <a:pt x="64128" y="4461"/>
                            <a:pt x="130146" y="0"/>
                          </a:cubicBezTo>
                          <a:cubicBezTo>
                            <a:pt x="266301" y="-26935"/>
                            <a:pt x="516793" y="35692"/>
                            <a:pt x="758332" y="0"/>
                          </a:cubicBezTo>
                          <a:cubicBezTo>
                            <a:pt x="999871" y="-35692"/>
                            <a:pt x="1233267" y="67693"/>
                            <a:pt x="1386518" y="0"/>
                          </a:cubicBezTo>
                          <a:cubicBezTo>
                            <a:pt x="1539769" y="-67693"/>
                            <a:pt x="1719282" y="30764"/>
                            <a:pt x="2014704" y="0"/>
                          </a:cubicBezTo>
                          <a:cubicBezTo>
                            <a:pt x="2310126" y="-30764"/>
                            <a:pt x="2494039" y="60970"/>
                            <a:pt x="2710195" y="0"/>
                          </a:cubicBezTo>
                          <a:cubicBezTo>
                            <a:pt x="2926351" y="-60970"/>
                            <a:pt x="2951570" y="49148"/>
                            <a:pt x="3136464" y="0"/>
                          </a:cubicBezTo>
                          <a:cubicBezTo>
                            <a:pt x="3321358" y="-49148"/>
                            <a:pt x="3557765" y="56816"/>
                            <a:pt x="3697344" y="0"/>
                          </a:cubicBezTo>
                          <a:cubicBezTo>
                            <a:pt x="3836923" y="-56816"/>
                            <a:pt x="4000844" y="33910"/>
                            <a:pt x="4190919" y="0"/>
                          </a:cubicBezTo>
                          <a:cubicBezTo>
                            <a:pt x="4380995" y="-33910"/>
                            <a:pt x="4528291" y="49090"/>
                            <a:pt x="4617188" y="0"/>
                          </a:cubicBezTo>
                          <a:cubicBezTo>
                            <a:pt x="4706085" y="-49090"/>
                            <a:pt x="5075272" y="17356"/>
                            <a:pt x="5245374" y="0"/>
                          </a:cubicBezTo>
                          <a:cubicBezTo>
                            <a:pt x="5415476" y="-17356"/>
                            <a:pt x="5508283" y="3826"/>
                            <a:pt x="5604337" y="0"/>
                          </a:cubicBezTo>
                          <a:cubicBezTo>
                            <a:pt x="5700391" y="-3826"/>
                            <a:pt x="5820993" y="22192"/>
                            <a:pt x="5963301" y="0"/>
                          </a:cubicBezTo>
                          <a:cubicBezTo>
                            <a:pt x="6105609" y="-22192"/>
                            <a:pt x="6543953" y="17786"/>
                            <a:pt x="6860709" y="0"/>
                          </a:cubicBezTo>
                          <a:cubicBezTo>
                            <a:pt x="6940657" y="-9407"/>
                            <a:pt x="7007997" y="61784"/>
                            <a:pt x="6990855" y="130146"/>
                          </a:cubicBezTo>
                          <a:cubicBezTo>
                            <a:pt x="6991702" y="376676"/>
                            <a:pt x="6985358" y="397437"/>
                            <a:pt x="6990855" y="650717"/>
                          </a:cubicBezTo>
                          <a:cubicBezTo>
                            <a:pt x="6976290" y="732568"/>
                            <a:pt x="6940378" y="764466"/>
                            <a:pt x="6860709" y="780863"/>
                          </a:cubicBezTo>
                          <a:cubicBezTo>
                            <a:pt x="6738011" y="789973"/>
                            <a:pt x="6541888" y="728368"/>
                            <a:pt x="6299829" y="780863"/>
                          </a:cubicBezTo>
                          <a:cubicBezTo>
                            <a:pt x="6057770" y="833358"/>
                            <a:pt x="5909784" y="753535"/>
                            <a:pt x="5806254" y="780863"/>
                          </a:cubicBezTo>
                          <a:cubicBezTo>
                            <a:pt x="5702725" y="808191"/>
                            <a:pt x="5323321" y="767813"/>
                            <a:pt x="5178068" y="780863"/>
                          </a:cubicBezTo>
                          <a:cubicBezTo>
                            <a:pt x="5032815" y="793913"/>
                            <a:pt x="4926809" y="762309"/>
                            <a:pt x="4751799" y="780863"/>
                          </a:cubicBezTo>
                          <a:cubicBezTo>
                            <a:pt x="4576789" y="799417"/>
                            <a:pt x="4528106" y="758189"/>
                            <a:pt x="4325530" y="780863"/>
                          </a:cubicBezTo>
                          <a:cubicBezTo>
                            <a:pt x="4122954" y="803537"/>
                            <a:pt x="3962628" y="773312"/>
                            <a:pt x="3764650" y="780863"/>
                          </a:cubicBezTo>
                          <a:cubicBezTo>
                            <a:pt x="3566672" y="788414"/>
                            <a:pt x="3392195" y="717598"/>
                            <a:pt x="3203770" y="780863"/>
                          </a:cubicBezTo>
                          <a:cubicBezTo>
                            <a:pt x="3015345" y="844128"/>
                            <a:pt x="2993674" y="744401"/>
                            <a:pt x="2844806" y="780863"/>
                          </a:cubicBezTo>
                          <a:cubicBezTo>
                            <a:pt x="2695938" y="817325"/>
                            <a:pt x="2589777" y="758963"/>
                            <a:pt x="2418537" y="780863"/>
                          </a:cubicBezTo>
                          <a:cubicBezTo>
                            <a:pt x="2247297" y="802763"/>
                            <a:pt x="2142320" y="777008"/>
                            <a:pt x="2059574" y="780863"/>
                          </a:cubicBezTo>
                          <a:cubicBezTo>
                            <a:pt x="1976828" y="784718"/>
                            <a:pt x="1840926" y="772112"/>
                            <a:pt x="1633305" y="780863"/>
                          </a:cubicBezTo>
                          <a:cubicBezTo>
                            <a:pt x="1425684" y="789614"/>
                            <a:pt x="1242620" y="775504"/>
                            <a:pt x="1005119" y="780863"/>
                          </a:cubicBezTo>
                          <a:cubicBezTo>
                            <a:pt x="767618" y="786222"/>
                            <a:pt x="534390" y="775495"/>
                            <a:pt x="130146" y="780863"/>
                          </a:cubicBezTo>
                          <a:cubicBezTo>
                            <a:pt x="75584" y="768521"/>
                            <a:pt x="9468" y="716138"/>
                            <a:pt x="0" y="650717"/>
                          </a:cubicBezTo>
                          <a:cubicBezTo>
                            <a:pt x="-30177" y="394926"/>
                            <a:pt x="24290" y="319603"/>
                            <a:pt x="0" y="130146"/>
                          </a:cubicBezTo>
                          <a:close/>
                        </a:path>
                      </a:pathLst>
                    </a:custGeom>
                    <ask:type>
                      <ask:lineSketchScribble/>
                    </ask:type>
                  </ask:lineSketchStyleProps>
                </a:ext>
              </a:extLst>
            </a:ln>
            <a:effectLst/>
          </p:spPr>
          <p:txBody>
            <a:bodyPr rtlCol="0" anchor="ctr"/>
            <a:lstStyle/>
            <a:p>
              <a:pPr algn="ctr">
                <a:defRPr/>
              </a:pPr>
              <a:endParaRPr lang="en-US" sz="1800" kern="0">
                <a:latin typeface="Arial" panose="020B0604020202020204" pitchFamily="34" charset="0"/>
                <a:cs typeface="Arial" panose="020B0604020202020204" pitchFamily="34" charset="0"/>
              </a:endParaRPr>
            </a:p>
          </p:txBody>
        </p:sp>
        <p:sp>
          <p:nvSpPr>
            <p:cNvPr id="27" name="Rectangle 26">
              <a:extLst>
                <a:ext uri="{FF2B5EF4-FFF2-40B4-BE49-F238E27FC236}">
                  <a16:creationId xmlns:a16="http://schemas.microsoft.com/office/drawing/2014/main" id="{54282940-615F-45E4-9E54-78F6EC5EC0EC}"/>
                </a:ext>
              </a:extLst>
            </p:cNvPr>
            <p:cNvSpPr/>
            <p:nvPr/>
          </p:nvSpPr>
          <p:spPr>
            <a:xfrm>
              <a:off x="1111741" y="1432003"/>
              <a:ext cx="5519661" cy="247554"/>
            </a:xfrm>
            <a:prstGeom prst="rect">
              <a:avLst/>
            </a:prstGeom>
            <a:grpFill/>
          </p:spPr>
          <p:txBody>
            <a:bodyPr wrap="square">
              <a:spAutoFit/>
            </a:bodyPr>
            <a:lstStyle/>
            <a:p>
              <a:pPr algn="just" eaLnBrk="1" hangingPunct="1">
                <a:lnSpc>
                  <a:spcPct val="100000"/>
                </a:lnSpc>
                <a:spcBef>
                  <a:spcPct val="0"/>
                </a:spcBef>
                <a:buFontTx/>
                <a:buNone/>
              </a:pPr>
              <a:r>
                <a:rPr lang="vi-VN" sz="1800" dirty="0">
                  <a:latin typeface="Arial" panose="020B0604020202020204" pitchFamily="34" charset="0"/>
                  <a:cs typeface="Arial" panose="020B0604020202020204" pitchFamily="34" charset="0"/>
                </a:rPr>
                <a:t>Đám cháy xảy ra lúc nào?</a:t>
              </a:r>
              <a:endParaRPr lang="en-US" altLang="en-US" sz="1800" dirty="0">
                <a:latin typeface="Arial" panose="020B0604020202020204" pitchFamily="34" charset="0"/>
                <a:cs typeface="Arial" panose="020B0604020202020204" pitchFamily="34" charset="0"/>
              </a:endParaRPr>
            </a:p>
          </p:txBody>
        </p:sp>
      </p:grpSp>
      <p:grpSp>
        <p:nvGrpSpPr>
          <p:cNvPr id="29" name="Group 28">
            <a:extLst>
              <a:ext uri="{FF2B5EF4-FFF2-40B4-BE49-F238E27FC236}">
                <a16:creationId xmlns:a16="http://schemas.microsoft.com/office/drawing/2014/main" id="{27FA03FA-387E-4F85-AEE2-8C78CA30F382}"/>
              </a:ext>
            </a:extLst>
          </p:cNvPr>
          <p:cNvGrpSpPr/>
          <p:nvPr/>
        </p:nvGrpSpPr>
        <p:grpSpPr>
          <a:xfrm>
            <a:off x="1375788" y="1914768"/>
            <a:ext cx="6971080" cy="758957"/>
            <a:chOff x="1840969" y="2197227"/>
            <a:chExt cx="6999451" cy="523393"/>
          </a:xfrm>
        </p:grpSpPr>
        <p:sp>
          <p:nvSpPr>
            <p:cNvPr id="30" name="Rectangle: Rounded Corners 43">
              <a:extLst>
                <a:ext uri="{FF2B5EF4-FFF2-40B4-BE49-F238E27FC236}">
                  <a16:creationId xmlns:a16="http://schemas.microsoft.com/office/drawing/2014/main" id="{0C13FA63-4BA3-4EDA-A787-B8857A20CFA4}"/>
                </a:ext>
              </a:extLst>
            </p:cNvPr>
            <p:cNvSpPr/>
            <p:nvPr/>
          </p:nvSpPr>
          <p:spPr>
            <a:xfrm>
              <a:off x="1840969" y="2197227"/>
              <a:ext cx="6999451" cy="523393"/>
            </a:xfrm>
            <a:custGeom>
              <a:avLst/>
              <a:gdLst>
                <a:gd name="connsiteX0" fmla="*/ 0 w 6999451"/>
                <a:gd name="connsiteY0" fmla="*/ 87234 h 523393"/>
                <a:gd name="connsiteX1" fmla="*/ 87234 w 6999451"/>
                <a:gd name="connsiteY1" fmla="*/ 0 h 523393"/>
                <a:gd name="connsiteX2" fmla="*/ 724232 w 6999451"/>
                <a:gd name="connsiteY2" fmla="*/ 0 h 523393"/>
                <a:gd name="connsiteX3" fmla="*/ 1156481 w 6999451"/>
                <a:gd name="connsiteY3" fmla="*/ 0 h 523393"/>
                <a:gd name="connsiteX4" fmla="*/ 1588730 w 6999451"/>
                <a:gd name="connsiteY4" fmla="*/ 0 h 523393"/>
                <a:gd name="connsiteX5" fmla="*/ 2293979 w 6999451"/>
                <a:gd name="connsiteY5" fmla="*/ 0 h 523393"/>
                <a:gd name="connsiteX6" fmla="*/ 2930977 w 6999451"/>
                <a:gd name="connsiteY6" fmla="*/ 0 h 523393"/>
                <a:gd name="connsiteX7" fmla="*/ 3294976 w 6999451"/>
                <a:gd name="connsiteY7" fmla="*/ 0 h 523393"/>
                <a:gd name="connsiteX8" fmla="*/ 3795475 w 6999451"/>
                <a:gd name="connsiteY8" fmla="*/ 0 h 523393"/>
                <a:gd name="connsiteX9" fmla="*/ 4432473 w 6999451"/>
                <a:gd name="connsiteY9" fmla="*/ 0 h 523393"/>
                <a:gd name="connsiteX10" fmla="*/ 5069472 w 6999451"/>
                <a:gd name="connsiteY10" fmla="*/ 0 h 523393"/>
                <a:gd name="connsiteX11" fmla="*/ 5433471 w 6999451"/>
                <a:gd name="connsiteY11" fmla="*/ 0 h 523393"/>
                <a:gd name="connsiteX12" fmla="*/ 5797470 w 6999451"/>
                <a:gd name="connsiteY12" fmla="*/ 0 h 523393"/>
                <a:gd name="connsiteX13" fmla="*/ 6161469 w 6999451"/>
                <a:gd name="connsiteY13" fmla="*/ 0 h 523393"/>
                <a:gd name="connsiteX14" fmla="*/ 6912217 w 6999451"/>
                <a:gd name="connsiteY14" fmla="*/ 0 h 523393"/>
                <a:gd name="connsiteX15" fmla="*/ 6999451 w 6999451"/>
                <a:gd name="connsiteY15" fmla="*/ 87234 h 523393"/>
                <a:gd name="connsiteX16" fmla="*/ 6999451 w 6999451"/>
                <a:gd name="connsiteY16" fmla="*/ 436159 h 523393"/>
                <a:gd name="connsiteX17" fmla="*/ 6912217 w 6999451"/>
                <a:gd name="connsiteY17" fmla="*/ 523393 h 523393"/>
                <a:gd name="connsiteX18" fmla="*/ 6479968 w 6999451"/>
                <a:gd name="connsiteY18" fmla="*/ 523393 h 523393"/>
                <a:gd name="connsiteX19" fmla="*/ 5911219 w 6999451"/>
                <a:gd name="connsiteY19" fmla="*/ 523393 h 523393"/>
                <a:gd name="connsiteX20" fmla="*/ 5478971 w 6999451"/>
                <a:gd name="connsiteY20" fmla="*/ 523393 h 523393"/>
                <a:gd name="connsiteX21" fmla="*/ 4978472 w 6999451"/>
                <a:gd name="connsiteY21" fmla="*/ 523393 h 523393"/>
                <a:gd name="connsiteX22" fmla="*/ 4409723 w 6999451"/>
                <a:gd name="connsiteY22" fmla="*/ 523393 h 523393"/>
                <a:gd name="connsiteX23" fmla="*/ 3840975 w 6999451"/>
                <a:gd name="connsiteY23" fmla="*/ 523393 h 523393"/>
                <a:gd name="connsiteX24" fmla="*/ 3135726 w 6999451"/>
                <a:gd name="connsiteY24" fmla="*/ 523393 h 523393"/>
                <a:gd name="connsiteX25" fmla="*/ 2498728 w 6999451"/>
                <a:gd name="connsiteY25" fmla="*/ 523393 h 523393"/>
                <a:gd name="connsiteX26" fmla="*/ 2134729 w 6999451"/>
                <a:gd name="connsiteY26" fmla="*/ 523393 h 523393"/>
                <a:gd name="connsiteX27" fmla="*/ 1429481 w 6999451"/>
                <a:gd name="connsiteY27" fmla="*/ 523393 h 523393"/>
                <a:gd name="connsiteX28" fmla="*/ 724232 w 6999451"/>
                <a:gd name="connsiteY28" fmla="*/ 523393 h 523393"/>
                <a:gd name="connsiteX29" fmla="*/ 87234 w 6999451"/>
                <a:gd name="connsiteY29" fmla="*/ 523393 h 523393"/>
                <a:gd name="connsiteX30" fmla="*/ 0 w 6999451"/>
                <a:gd name="connsiteY30" fmla="*/ 436159 h 523393"/>
                <a:gd name="connsiteX31" fmla="*/ 0 w 6999451"/>
                <a:gd name="connsiteY31" fmla="*/ 87234 h 52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999451" h="523393" fill="none" extrusionOk="0">
                  <a:moveTo>
                    <a:pt x="0" y="87234"/>
                  </a:moveTo>
                  <a:cubicBezTo>
                    <a:pt x="9917" y="43511"/>
                    <a:pt x="48367" y="-304"/>
                    <a:pt x="87234" y="0"/>
                  </a:cubicBezTo>
                  <a:cubicBezTo>
                    <a:pt x="231531" y="-54859"/>
                    <a:pt x="436420" y="20277"/>
                    <a:pt x="724232" y="0"/>
                  </a:cubicBezTo>
                  <a:cubicBezTo>
                    <a:pt x="1012044" y="-20277"/>
                    <a:pt x="1032040" y="24210"/>
                    <a:pt x="1156481" y="0"/>
                  </a:cubicBezTo>
                  <a:cubicBezTo>
                    <a:pt x="1280922" y="-24210"/>
                    <a:pt x="1391976" y="23489"/>
                    <a:pt x="1588730" y="0"/>
                  </a:cubicBezTo>
                  <a:cubicBezTo>
                    <a:pt x="1785484" y="-23489"/>
                    <a:pt x="1971402" y="32493"/>
                    <a:pt x="2293979" y="0"/>
                  </a:cubicBezTo>
                  <a:cubicBezTo>
                    <a:pt x="2616556" y="-32493"/>
                    <a:pt x="2794544" y="11924"/>
                    <a:pt x="2930977" y="0"/>
                  </a:cubicBezTo>
                  <a:cubicBezTo>
                    <a:pt x="3067410" y="-11924"/>
                    <a:pt x="3136863" y="21299"/>
                    <a:pt x="3294976" y="0"/>
                  </a:cubicBezTo>
                  <a:cubicBezTo>
                    <a:pt x="3453089" y="-21299"/>
                    <a:pt x="3589634" y="42380"/>
                    <a:pt x="3795475" y="0"/>
                  </a:cubicBezTo>
                  <a:cubicBezTo>
                    <a:pt x="4001316" y="-42380"/>
                    <a:pt x="4195030" y="32595"/>
                    <a:pt x="4432473" y="0"/>
                  </a:cubicBezTo>
                  <a:cubicBezTo>
                    <a:pt x="4669916" y="-32595"/>
                    <a:pt x="4929555" y="31015"/>
                    <a:pt x="5069472" y="0"/>
                  </a:cubicBezTo>
                  <a:cubicBezTo>
                    <a:pt x="5209389" y="-31015"/>
                    <a:pt x="5315299" y="24464"/>
                    <a:pt x="5433471" y="0"/>
                  </a:cubicBezTo>
                  <a:cubicBezTo>
                    <a:pt x="5551643" y="-24464"/>
                    <a:pt x="5714332" y="38274"/>
                    <a:pt x="5797470" y="0"/>
                  </a:cubicBezTo>
                  <a:cubicBezTo>
                    <a:pt x="5880608" y="-38274"/>
                    <a:pt x="6027391" y="21266"/>
                    <a:pt x="6161469" y="0"/>
                  </a:cubicBezTo>
                  <a:cubicBezTo>
                    <a:pt x="6295547" y="-21266"/>
                    <a:pt x="6761736" y="74610"/>
                    <a:pt x="6912217" y="0"/>
                  </a:cubicBezTo>
                  <a:cubicBezTo>
                    <a:pt x="6948729" y="-4987"/>
                    <a:pt x="7003516" y="34271"/>
                    <a:pt x="6999451" y="87234"/>
                  </a:cubicBezTo>
                  <a:cubicBezTo>
                    <a:pt x="7021229" y="223105"/>
                    <a:pt x="6994464" y="315793"/>
                    <a:pt x="6999451" y="436159"/>
                  </a:cubicBezTo>
                  <a:cubicBezTo>
                    <a:pt x="7004367" y="484001"/>
                    <a:pt x="6960032" y="520551"/>
                    <a:pt x="6912217" y="523393"/>
                  </a:cubicBezTo>
                  <a:cubicBezTo>
                    <a:pt x="6701466" y="552571"/>
                    <a:pt x="6589484" y="493271"/>
                    <a:pt x="6479968" y="523393"/>
                  </a:cubicBezTo>
                  <a:cubicBezTo>
                    <a:pt x="6370452" y="553515"/>
                    <a:pt x="6050178" y="469318"/>
                    <a:pt x="5911219" y="523393"/>
                  </a:cubicBezTo>
                  <a:cubicBezTo>
                    <a:pt x="5772260" y="577468"/>
                    <a:pt x="5677329" y="481268"/>
                    <a:pt x="5478971" y="523393"/>
                  </a:cubicBezTo>
                  <a:cubicBezTo>
                    <a:pt x="5280613" y="565518"/>
                    <a:pt x="5080292" y="487807"/>
                    <a:pt x="4978472" y="523393"/>
                  </a:cubicBezTo>
                  <a:cubicBezTo>
                    <a:pt x="4876652" y="558979"/>
                    <a:pt x="4577961" y="500323"/>
                    <a:pt x="4409723" y="523393"/>
                  </a:cubicBezTo>
                  <a:cubicBezTo>
                    <a:pt x="4241485" y="546463"/>
                    <a:pt x="4110120" y="456321"/>
                    <a:pt x="3840975" y="523393"/>
                  </a:cubicBezTo>
                  <a:cubicBezTo>
                    <a:pt x="3571830" y="590465"/>
                    <a:pt x="3298215" y="470581"/>
                    <a:pt x="3135726" y="523393"/>
                  </a:cubicBezTo>
                  <a:cubicBezTo>
                    <a:pt x="2973237" y="576205"/>
                    <a:pt x="2788664" y="509015"/>
                    <a:pt x="2498728" y="523393"/>
                  </a:cubicBezTo>
                  <a:cubicBezTo>
                    <a:pt x="2208792" y="537771"/>
                    <a:pt x="2232356" y="511178"/>
                    <a:pt x="2134729" y="523393"/>
                  </a:cubicBezTo>
                  <a:cubicBezTo>
                    <a:pt x="2037102" y="535608"/>
                    <a:pt x="1634187" y="448955"/>
                    <a:pt x="1429481" y="523393"/>
                  </a:cubicBezTo>
                  <a:cubicBezTo>
                    <a:pt x="1224775" y="597831"/>
                    <a:pt x="978068" y="500302"/>
                    <a:pt x="724232" y="523393"/>
                  </a:cubicBezTo>
                  <a:cubicBezTo>
                    <a:pt x="470396" y="546484"/>
                    <a:pt x="400022" y="501941"/>
                    <a:pt x="87234" y="523393"/>
                  </a:cubicBezTo>
                  <a:cubicBezTo>
                    <a:pt x="46904" y="521414"/>
                    <a:pt x="4561" y="481074"/>
                    <a:pt x="0" y="436159"/>
                  </a:cubicBezTo>
                  <a:cubicBezTo>
                    <a:pt x="-29190" y="305457"/>
                    <a:pt x="34244" y="175482"/>
                    <a:pt x="0" y="87234"/>
                  </a:cubicBezTo>
                  <a:close/>
                </a:path>
                <a:path w="6999451" h="523393" stroke="0" extrusionOk="0">
                  <a:moveTo>
                    <a:pt x="0" y="87234"/>
                  </a:moveTo>
                  <a:cubicBezTo>
                    <a:pt x="-5620" y="37396"/>
                    <a:pt x="49113" y="7656"/>
                    <a:pt x="87234" y="0"/>
                  </a:cubicBezTo>
                  <a:cubicBezTo>
                    <a:pt x="329848" y="-11531"/>
                    <a:pt x="475604" y="63198"/>
                    <a:pt x="724232" y="0"/>
                  </a:cubicBezTo>
                  <a:cubicBezTo>
                    <a:pt x="972860" y="-63198"/>
                    <a:pt x="1151850" y="5009"/>
                    <a:pt x="1361231" y="0"/>
                  </a:cubicBezTo>
                  <a:cubicBezTo>
                    <a:pt x="1570612" y="-5009"/>
                    <a:pt x="1719756" y="18304"/>
                    <a:pt x="1998229" y="0"/>
                  </a:cubicBezTo>
                  <a:cubicBezTo>
                    <a:pt x="2276702" y="-18304"/>
                    <a:pt x="2480553" y="81307"/>
                    <a:pt x="2703477" y="0"/>
                  </a:cubicBezTo>
                  <a:cubicBezTo>
                    <a:pt x="2926401" y="-81307"/>
                    <a:pt x="2960023" y="1375"/>
                    <a:pt x="3135726" y="0"/>
                  </a:cubicBezTo>
                  <a:cubicBezTo>
                    <a:pt x="3311429" y="-1375"/>
                    <a:pt x="3586897" y="20319"/>
                    <a:pt x="3704475" y="0"/>
                  </a:cubicBezTo>
                  <a:cubicBezTo>
                    <a:pt x="3822053" y="-20319"/>
                    <a:pt x="4014033" y="47148"/>
                    <a:pt x="4204974" y="0"/>
                  </a:cubicBezTo>
                  <a:cubicBezTo>
                    <a:pt x="4395915" y="-47148"/>
                    <a:pt x="4524576" y="17980"/>
                    <a:pt x="4637223" y="0"/>
                  </a:cubicBezTo>
                  <a:cubicBezTo>
                    <a:pt x="4749870" y="-17980"/>
                    <a:pt x="5145632" y="68594"/>
                    <a:pt x="5274221" y="0"/>
                  </a:cubicBezTo>
                  <a:cubicBezTo>
                    <a:pt x="5402810" y="-68594"/>
                    <a:pt x="5562435" y="2139"/>
                    <a:pt x="5638220" y="0"/>
                  </a:cubicBezTo>
                  <a:cubicBezTo>
                    <a:pt x="5714005" y="-2139"/>
                    <a:pt x="5923519" y="29687"/>
                    <a:pt x="6002219" y="0"/>
                  </a:cubicBezTo>
                  <a:cubicBezTo>
                    <a:pt x="6080919" y="-29687"/>
                    <a:pt x="6581207" y="84429"/>
                    <a:pt x="6912217" y="0"/>
                  </a:cubicBezTo>
                  <a:cubicBezTo>
                    <a:pt x="6965890" y="-6406"/>
                    <a:pt x="7004195" y="40029"/>
                    <a:pt x="6999451" y="87234"/>
                  </a:cubicBezTo>
                  <a:cubicBezTo>
                    <a:pt x="7007468" y="188778"/>
                    <a:pt x="6968334" y="295696"/>
                    <a:pt x="6999451" y="436159"/>
                  </a:cubicBezTo>
                  <a:cubicBezTo>
                    <a:pt x="6997998" y="485332"/>
                    <a:pt x="6964383" y="515000"/>
                    <a:pt x="6912217" y="523393"/>
                  </a:cubicBezTo>
                  <a:cubicBezTo>
                    <a:pt x="6738395" y="531274"/>
                    <a:pt x="6583234" y="515608"/>
                    <a:pt x="6343468" y="523393"/>
                  </a:cubicBezTo>
                  <a:cubicBezTo>
                    <a:pt x="6103702" y="531178"/>
                    <a:pt x="6054950" y="464390"/>
                    <a:pt x="5842970" y="523393"/>
                  </a:cubicBezTo>
                  <a:cubicBezTo>
                    <a:pt x="5630990" y="582396"/>
                    <a:pt x="5360109" y="489032"/>
                    <a:pt x="5205971" y="523393"/>
                  </a:cubicBezTo>
                  <a:cubicBezTo>
                    <a:pt x="5051833" y="557754"/>
                    <a:pt x="4878749" y="490231"/>
                    <a:pt x="4773722" y="523393"/>
                  </a:cubicBezTo>
                  <a:cubicBezTo>
                    <a:pt x="4668695" y="556555"/>
                    <a:pt x="4477990" y="509056"/>
                    <a:pt x="4341473" y="523393"/>
                  </a:cubicBezTo>
                  <a:cubicBezTo>
                    <a:pt x="4204956" y="537730"/>
                    <a:pt x="3998764" y="506402"/>
                    <a:pt x="3772725" y="523393"/>
                  </a:cubicBezTo>
                  <a:cubicBezTo>
                    <a:pt x="3546686" y="540384"/>
                    <a:pt x="3425298" y="521218"/>
                    <a:pt x="3203976" y="523393"/>
                  </a:cubicBezTo>
                  <a:cubicBezTo>
                    <a:pt x="2982654" y="525568"/>
                    <a:pt x="3008120" y="507916"/>
                    <a:pt x="2839977" y="523393"/>
                  </a:cubicBezTo>
                  <a:cubicBezTo>
                    <a:pt x="2671834" y="538870"/>
                    <a:pt x="2525815" y="482847"/>
                    <a:pt x="2407728" y="523393"/>
                  </a:cubicBezTo>
                  <a:cubicBezTo>
                    <a:pt x="2289641" y="563939"/>
                    <a:pt x="2154676" y="499141"/>
                    <a:pt x="2043729" y="523393"/>
                  </a:cubicBezTo>
                  <a:cubicBezTo>
                    <a:pt x="1932782" y="547645"/>
                    <a:pt x="1734999" y="519359"/>
                    <a:pt x="1611480" y="523393"/>
                  </a:cubicBezTo>
                  <a:cubicBezTo>
                    <a:pt x="1487961" y="527427"/>
                    <a:pt x="1232589" y="456552"/>
                    <a:pt x="974482" y="523393"/>
                  </a:cubicBezTo>
                  <a:cubicBezTo>
                    <a:pt x="716375" y="590234"/>
                    <a:pt x="291884" y="477046"/>
                    <a:pt x="87234" y="523393"/>
                  </a:cubicBezTo>
                  <a:cubicBezTo>
                    <a:pt x="42667" y="520819"/>
                    <a:pt x="7859" y="478978"/>
                    <a:pt x="0" y="436159"/>
                  </a:cubicBezTo>
                  <a:cubicBezTo>
                    <a:pt x="-3635" y="341319"/>
                    <a:pt x="37791" y="223369"/>
                    <a:pt x="0" y="87234"/>
                  </a:cubicBezTo>
                  <a:close/>
                </a:path>
              </a:pathLst>
            </a:custGeom>
            <a:solidFill>
              <a:schemeClr val="accent2">
                <a:lumMod val="60000"/>
                <a:lumOff val="40000"/>
              </a:schemeClr>
            </a:solidFill>
            <a:ln w="12700" cap="flat" cmpd="sng" algn="ctr">
              <a:solidFill>
                <a:srgbClr val="92D050"/>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algn="ctr">
                <a:defRPr/>
              </a:pPr>
              <a:endParaRPr lang="en-US" sz="1800" kern="0">
                <a:latin typeface="Arial" panose="020B0604020202020204" pitchFamily="34" charset="0"/>
                <a:cs typeface="Arial" panose="020B0604020202020204" pitchFamily="34" charset="0"/>
              </a:endParaRPr>
            </a:p>
          </p:txBody>
        </p:sp>
        <p:sp>
          <p:nvSpPr>
            <p:cNvPr id="31" name="Rectangle 30">
              <a:extLst>
                <a:ext uri="{FF2B5EF4-FFF2-40B4-BE49-F238E27FC236}">
                  <a16:creationId xmlns:a16="http://schemas.microsoft.com/office/drawing/2014/main" id="{CFE273F6-728E-4CC5-87B7-03E9898A13A3}"/>
                </a:ext>
              </a:extLst>
            </p:cNvPr>
            <p:cNvSpPr/>
            <p:nvPr/>
          </p:nvSpPr>
          <p:spPr>
            <a:xfrm>
              <a:off x="1947427" y="2237994"/>
              <a:ext cx="6731163" cy="445724"/>
            </a:xfrm>
            <a:prstGeom prst="rect">
              <a:avLst/>
            </a:prstGeom>
          </p:spPr>
          <p:txBody>
            <a:bodyPr wrap="square">
              <a:spAutoFit/>
            </a:bodyPr>
            <a:lstStyle/>
            <a:p>
              <a:pPr algn="just">
                <a:lnSpc>
                  <a:spcPct val="100000"/>
                </a:lnSpc>
                <a:spcBef>
                  <a:spcPct val="0"/>
                </a:spcBef>
                <a:buFontTx/>
                <a:buNone/>
              </a:pPr>
              <a:r>
                <a:rPr lang="vi-VN" sz="1800" dirty="0">
                  <a:latin typeface="Arial" panose="020B0604020202020204" pitchFamily="34" charset="0"/>
                  <a:cs typeface="Arial" panose="020B0604020202020204" pitchFamily="34" charset="0"/>
                </a:rPr>
                <a:t>Người dũng cảm cứu em bé là ai? Con người và hành động của anh có gì đặc biệt?</a:t>
              </a:r>
              <a:endParaRPr lang="en-US" altLang="vi-VN" sz="1800" dirty="0">
                <a:latin typeface="Arial" panose="020B0604020202020204" pitchFamily="34" charset="0"/>
                <a:cs typeface="Arial" panose="020B0604020202020204" pitchFamily="34" charset="0"/>
              </a:endParaRPr>
            </a:p>
          </p:txBody>
        </p:sp>
      </p:grpSp>
      <p:grpSp>
        <p:nvGrpSpPr>
          <p:cNvPr id="33" name="Group 32">
            <a:extLst>
              <a:ext uri="{FF2B5EF4-FFF2-40B4-BE49-F238E27FC236}">
                <a16:creationId xmlns:a16="http://schemas.microsoft.com/office/drawing/2014/main" id="{D9A15A79-339D-45EA-989B-2E0BA3B7091E}"/>
              </a:ext>
            </a:extLst>
          </p:cNvPr>
          <p:cNvGrpSpPr/>
          <p:nvPr/>
        </p:nvGrpSpPr>
        <p:grpSpPr>
          <a:xfrm>
            <a:off x="1382865" y="2764939"/>
            <a:ext cx="6991835" cy="823299"/>
            <a:chOff x="1326841" y="1561881"/>
            <a:chExt cx="5220342" cy="884892"/>
          </a:xfrm>
        </p:grpSpPr>
        <p:sp>
          <p:nvSpPr>
            <p:cNvPr id="34" name="Rectangle: Rounded Corners 43">
              <a:extLst>
                <a:ext uri="{FF2B5EF4-FFF2-40B4-BE49-F238E27FC236}">
                  <a16:creationId xmlns:a16="http://schemas.microsoft.com/office/drawing/2014/main" id="{07B05ECB-F863-42A4-B6D2-567AA4ED476D}"/>
                </a:ext>
              </a:extLst>
            </p:cNvPr>
            <p:cNvSpPr/>
            <p:nvPr/>
          </p:nvSpPr>
          <p:spPr>
            <a:xfrm>
              <a:off x="1326841" y="1561881"/>
              <a:ext cx="5220342" cy="884892"/>
            </a:xfrm>
            <a:custGeom>
              <a:avLst/>
              <a:gdLst>
                <a:gd name="connsiteX0" fmla="*/ 0 w 5220342"/>
                <a:gd name="connsiteY0" fmla="*/ 97464 h 584775"/>
                <a:gd name="connsiteX1" fmla="*/ 97464 w 5220342"/>
                <a:gd name="connsiteY1" fmla="*/ 0 h 584775"/>
                <a:gd name="connsiteX2" fmla="*/ 706097 w 5220342"/>
                <a:gd name="connsiteY2" fmla="*/ 0 h 584775"/>
                <a:gd name="connsiteX3" fmla="*/ 1163969 w 5220342"/>
                <a:gd name="connsiteY3" fmla="*/ 0 h 584775"/>
                <a:gd name="connsiteX4" fmla="*/ 1722348 w 5220342"/>
                <a:gd name="connsiteY4" fmla="*/ 0 h 584775"/>
                <a:gd name="connsiteX5" fmla="*/ 2230473 w 5220342"/>
                <a:gd name="connsiteY5" fmla="*/ 0 h 584775"/>
                <a:gd name="connsiteX6" fmla="*/ 2688344 w 5220342"/>
                <a:gd name="connsiteY6" fmla="*/ 0 h 584775"/>
                <a:gd name="connsiteX7" fmla="*/ 3347232 w 5220342"/>
                <a:gd name="connsiteY7" fmla="*/ 0 h 584775"/>
                <a:gd name="connsiteX8" fmla="*/ 3805103 w 5220342"/>
                <a:gd name="connsiteY8" fmla="*/ 0 h 584775"/>
                <a:gd name="connsiteX9" fmla="*/ 4413736 w 5220342"/>
                <a:gd name="connsiteY9" fmla="*/ 0 h 584775"/>
                <a:gd name="connsiteX10" fmla="*/ 5122878 w 5220342"/>
                <a:gd name="connsiteY10" fmla="*/ 0 h 584775"/>
                <a:gd name="connsiteX11" fmla="*/ 5220342 w 5220342"/>
                <a:gd name="connsiteY11" fmla="*/ 97464 h 584775"/>
                <a:gd name="connsiteX12" fmla="*/ 5220342 w 5220342"/>
                <a:gd name="connsiteY12" fmla="*/ 487311 h 584775"/>
                <a:gd name="connsiteX13" fmla="*/ 5122878 w 5220342"/>
                <a:gd name="connsiteY13" fmla="*/ 584775 h 584775"/>
                <a:gd name="connsiteX14" fmla="*/ 4614753 w 5220342"/>
                <a:gd name="connsiteY14" fmla="*/ 584775 h 584775"/>
                <a:gd name="connsiteX15" fmla="*/ 4006119 w 5220342"/>
                <a:gd name="connsiteY15" fmla="*/ 584775 h 584775"/>
                <a:gd name="connsiteX16" fmla="*/ 3598502 w 5220342"/>
                <a:gd name="connsiteY16" fmla="*/ 584775 h 584775"/>
                <a:gd name="connsiteX17" fmla="*/ 3190886 w 5220342"/>
                <a:gd name="connsiteY17" fmla="*/ 584775 h 584775"/>
                <a:gd name="connsiteX18" fmla="*/ 2783269 w 5220342"/>
                <a:gd name="connsiteY18" fmla="*/ 584775 h 584775"/>
                <a:gd name="connsiteX19" fmla="*/ 2325398 w 5220342"/>
                <a:gd name="connsiteY19" fmla="*/ 584775 h 584775"/>
                <a:gd name="connsiteX20" fmla="*/ 1716764 w 5220342"/>
                <a:gd name="connsiteY20" fmla="*/ 584775 h 584775"/>
                <a:gd name="connsiteX21" fmla="*/ 1309147 w 5220342"/>
                <a:gd name="connsiteY21" fmla="*/ 584775 h 584775"/>
                <a:gd name="connsiteX22" fmla="*/ 801022 w 5220342"/>
                <a:gd name="connsiteY22" fmla="*/ 584775 h 584775"/>
                <a:gd name="connsiteX23" fmla="*/ 97464 w 5220342"/>
                <a:gd name="connsiteY23" fmla="*/ 584775 h 584775"/>
                <a:gd name="connsiteX24" fmla="*/ 0 w 5220342"/>
                <a:gd name="connsiteY24" fmla="*/ 487311 h 584775"/>
                <a:gd name="connsiteX25" fmla="*/ 0 w 5220342"/>
                <a:gd name="connsiteY25" fmla="*/ 97464 h 5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220342" h="584775" fill="none" extrusionOk="0">
                  <a:moveTo>
                    <a:pt x="0" y="97464"/>
                  </a:moveTo>
                  <a:cubicBezTo>
                    <a:pt x="-11758" y="49793"/>
                    <a:pt x="52865" y="-12920"/>
                    <a:pt x="97464" y="0"/>
                  </a:cubicBezTo>
                  <a:cubicBezTo>
                    <a:pt x="375329" y="-72773"/>
                    <a:pt x="425343" y="1745"/>
                    <a:pt x="706097" y="0"/>
                  </a:cubicBezTo>
                  <a:cubicBezTo>
                    <a:pt x="986851" y="-1745"/>
                    <a:pt x="940335" y="38530"/>
                    <a:pt x="1163969" y="0"/>
                  </a:cubicBezTo>
                  <a:cubicBezTo>
                    <a:pt x="1387603" y="-38530"/>
                    <a:pt x="1603722" y="1203"/>
                    <a:pt x="1722348" y="0"/>
                  </a:cubicBezTo>
                  <a:cubicBezTo>
                    <a:pt x="1840974" y="-1203"/>
                    <a:pt x="2091195" y="3910"/>
                    <a:pt x="2230473" y="0"/>
                  </a:cubicBezTo>
                  <a:cubicBezTo>
                    <a:pt x="2369751" y="-3910"/>
                    <a:pt x="2520153" y="2734"/>
                    <a:pt x="2688344" y="0"/>
                  </a:cubicBezTo>
                  <a:cubicBezTo>
                    <a:pt x="2856535" y="-2734"/>
                    <a:pt x="3204918" y="60329"/>
                    <a:pt x="3347232" y="0"/>
                  </a:cubicBezTo>
                  <a:cubicBezTo>
                    <a:pt x="3489546" y="-60329"/>
                    <a:pt x="3599579" y="47114"/>
                    <a:pt x="3805103" y="0"/>
                  </a:cubicBezTo>
                  <a:cubicBezTo>
                    <a:pt x="4010627" y="-47114"/>
                    <a:pt x="4258159" y="31419"/>
                    <a:pt x="4413736" y="0"/>
                  </a:cubicBezTo>
                  <a:cubicBezTo>
                    <a:pt x="4569313" y="-31419"/>
                    <a:pt x="4838128" y="4945"/>
                    <a:pt x="5122878" y="0"/>
                  </a:cubicBezTo>
                  <a:cubicBezTo>
                    <a:pt x="5178875" y="-2511"/>
                    <a:pt x="5232081" y="54332"/>
                    <a:pt x="5220342" y="97464"/>
                  </a:cubicBezTo>
                  <a:cubicBezTo>
                    <a:pt x="5244431" y="230502"/>
                    <a:pt x="5191516" y="293777"/>
                    <a:pt x="5220342" y="487311"/>
                  </a:cubicBezTo>
                  <a:cubicBezTo>
                    <a:pt x="5211874" y="534538"/>
                    <a:pt x="5177939" y="579860"/>
                    <a:pt x="5122878" y="584775"/>
                  </a:cubicBezTo>
                  <a:cubicBezTo>
                    <a:pt x="4954771" y="643496"/>
                    <a:pt x="4739457" y="580446"/>
                    <a:pt x="4614753" y="584775"/>
                  </a:cubicBezTo>
                  <a:cubicBezTo>
                    <a:pt x="4490050" y="589104"/>
                    <a:pt x="4274030" y="572061"/>
                    <a:pt x="4006119" y="584775"/>
                  </a:cubicBezTo>
                  <a:cubicBezTo>
                    <a:pt x="3738208" y="597489"/>
                    <a:pt x="3741145" y="554331"/>
                    <a:pt x="3598502" y="584775"/>
                  </a:cubicBezTo>
                  <a:cubicBezTo>
                    <a:pt x="3455859" y="615219"/>
                    <a:pt x="3380734" y="549148"/>
                    <a:pt x="3190886" y="584775"/>
                  </a:cubicBezTo>
                  <a:cubicBezTo>
                    <a:pt x="3001038" y="620402"/>
                    <a:pt x="2886606" y="541003"/>
                    <a:pt x="2783269" y="584775"/>
                  </a:cubicBezTo>
                  <a:cubicBezTo>
                    <a:pt x="2679932" y="628547"/>
                    <a:pt x="2475984" y="577133"/>
                    <a:pt x="2325398" y="584775"/>
                  </a:cubicBezTo>
                  <a:cubicBezTo>
                    <a:pt x="2174812" y="592417"/>
                    <a:pt x="1913395" y="519542"/>
                    <a:pt x="1716764" y="584775"/>
                  </a:cubicBezTo>
                  <a:cubicBezTo>
                    <a:pt x="1520133" y="650008"/>
                    <a:pt x="1445001" y="541733"/>
                    <a:pt x="1309147" y="584775"/>
                  </a:cubicBezTo>
                  <a:cubicBezTo>
                    <a:pt x="1173293" y="627817"/>
                    <a:pt x="1044930" y="548231"/>
                    <a:pt x="801022" y="584775"/>
                  </a:cubicBezTo>
                  <a:cubicBezTo>
                    <a:pt x="557114" y="621319"/>
                    <a:pt x="431603" y="513998"/>
                    <a:pt x="97464" y="584775"/>
                  </a:cubicBezTo>
                  <a:cubicBezTo>
                    <a:pt x="50225" y="595649"/>
                    <a:pt x="5473" y="542083"/>
                    <a:pt x="0" y="487311"/>
                  </a:cubicBezTo>
                  <a:cubicBezTo>
                    <a:pt x="-4144" y="395002"/>
                    <a:pt x="16019" y="287686"/>
                    <a:pt x="0" y="97464"/>
                  </a:cubicBezTo>
                  <a:close/>
                </a:path>
                <a:path w="5220342" h="584775" stroke="0" extrusionOk="0">
                  <a:moveTo>
                    <a:pt x="0" y="97464"/>
                  </a:moveTo>
                  <a:cubicBezTo>
                    <a:pt x="-1388" y="43226"/>
                    <a:pt x="47327" y="2810"/>
                    <a:pt x="97464" y="0"/>
                  </a:cubicBezTo>
                  <a:cubicBezTo>
                    <a:pt x="311359" y="-48424"/>
                    <a:pt x="403432" y="53896"/>
                    <a:pt x="706097" y="0"/>
                  </a:cubicBezTo>
                  <a:cubicBezTo>
                    <a:pt x="1008762" y="-53896"/>
                    <a:pt x="1177271" y="53906"/>
                    <a:pt x="1314731" y="0"/>
                  </a:cubicBezTo>
                  <a:cubicBezTo>
                    <a:pt x="1452191" y="-53906"/>
                    <a:pt x="1641656" y="34324"/>
                    <a:pt x="1923364" y="0"/>
                  </a:cubicBezTo>
                  <a:cubicBezTo>
                    <a:pt x="2205072" y="-34324"/>
                    <a:pt x="2286426" y="33048"/>
                    <a:pt x="2582252" y="0"/>
                  </a:cubicBezTo>
                  <a:cubicBezTo>
                    <a:pt x="2878078" y="-33048"/>
                    <a:pt x="2827364" y="28457"/>
                    <a:pt x="3040123" y="0"/>
                  </a:cubicBezTo>
                  <a:cubicBezTo>
                    <a:pt x="3252882" y="-28457"/>
                    <a:pt x="3336129" y="17063"/>
                    <a:pt x="3598502" y="0"/>
                  </a:cubicBezTo>
                  <a:cubicBezTo>
                    <a:pt x="3860875" y="-17063"/>
                    <a:pt x="3929072" y="916"/>
                    <a:pt x="4106628" y="0"/>
                  </a:cubicBezTo>
                  <a:cubicBezTo>
                    <a:pt x="4284184" y="-916"/>
                    <a:pt x="4419997" y="16921"/>
                    <a:pt x="4564499" y="0"/>
                  </a:cubicBezTo>
                  <a:cubicBezTo>
                    <a:pt x="4709001" y="-16921"/>
                    <a:pt x="4924243" y="65585"/>
                    <a:pt x="5122878" y="0"/>
                  </a:cubicBezTo>
                  <a:cubicBezTo>
                    <a:pt x="5178456" y="4452"/>
                    <a:pt x="5223922" y="46190"/>
                    <a:pt x="5220342" y="97464"/>
                  </a:cubicBezTo>
                  <a:cubicBezTo>
                    <a:pt x="5248903" y="177881"/>
                    <a:pt x="5194933" y="304063"/>
                    <a:pt x="5220342" y="487311"/>
                  </a:cubicBezTo>
                  <a:cubicBezTo>
                    <a:pt x="5221424" y="539877"/>
                    <a:pt x="5181212" y="585699"/>
                    <a:pt x="5122878" y="584775"/>
                  </a:cubicBezTo>
                  <a:cubicBezTo>
                    <a:pt x="4962921" y="629845"/>
                    <a:pt x="4812690" y="538113"/>
                    <a:pt x="4665007" y="584775"/>
                  </a:cubicBezTo>
                  <a:cubicBezTo>
                    <a:pt x="4517324" y="631437"/>
                    <a:pt x="4142237" y="568398"/>
                    <a:pt x="4006119" y="584775"/>
                  </a:cubicBezTo>
                  <a:cubicBezTo>
                    <a:pt x="3870001" y="601152"/>
                    <a:pt x="3709785" y="533723"/>
                    <a:pt x="3497994" y="584775"/>
                  </a:cubicBezTo>
                  <a:cubicBezTo>
                    <a:pt x="3286203" y="635827"/>
                    <a:pt x="2982499" y="512425"/>
                    <a:pt x="2839107" y="584775"/>
                  </a:cubicBezTo>
                  <a:cubicBezTo>
                    <a:pt x="2695715" y="657125"/>
                    <a:pt x="2508225" y="583690"/>
                    <a:pt x="2330981" y="584775"/>
                  </a:cubicBezTo>
                  <a:cubicBezTo>
                    <a:pt x="2153737" y="585860"/>
                    <a:pt x="1980575" y="583421"/>
                    <a:pt x="1722348" y="584775"/>
                  </a:cubicBezTo>
                  <a:cubicBezTo>
                    <a:pt x="1464121" y="586129"/>
                    <a:pt x="1356754" y="549105"/>
                    <a:pt x="1264477" y="584775"/>
                  </a:cubicBezTo>
                  <a:cubicBezTo>
                    <a:pt x="1172200" y="620445"/>
                    <a:pt x="945572" y="570767"/>
                    <a:pt x="806606" y="584775"/>
                  </a:cubicBezTo>
                  <a:cubicBezTo>
                    <a:pt x="667640" y="598783"/>
                    <a:pt x="356554" y="501120"/>
                    <a:pt x="97464" y="584775"/>
                  </a:cubicBezTo>
                  <a:cubicBezTo>
                    <a:pt x="56618" y="579893"/>
                    <a:pt x="-14370" y="534239"/>
                    <a:pt x="0" y="487311"/>
                  </a:cubicBezTo>
                  <a:cubicBezTo>
                    <a:pt x="-10232" y="370674"/>
                    <a:pt x="44103" y="256186"/>
                    <a:pt x="0" y="97464"/>
                  </a:cubicBezTo>
                  <a:close/>
                </a:path>
              </a:pathLst>
            </a:custGeom>
            <a:solidFill>
              <a:srgbClr val="E6D5F3"/>
            </a:solidFill>
            <a:ln w="12700" cap="flat" cmpd="sng" algn="ctr">
              <a:solidFill>
                <a:srgbClr val="F79AF4"/>
              </a:solidFill>
              <a:prstDash val="solid"/>
              <a:miter lim="800000"/>
              <a:extLst>
                <a:ext uri="{C807C97D-BFC1-408E-A445-0C87EB9F89A2}">
                  <ask:lineSketchStyleProps xmlns:ask="http://schemas.microsoft.com/office/drawing/2018/sketchyshapes" sd="3444377824">
                    <a:custGeom>
                      <a:avLst/>
                      <a:gdLst>
                        <a:gd name="connsiteX0" fmla="*/ 0 w 6991835"/>
                        <a:gd name="connsiteY0" fmla="*/ 137218 h 823299"/>
                        <a:gd name="connsiteX1" fmla="*/ 130537 w 6991835"/>
                        <a:gd name="connsiteY1" fmla="*/ 0 h 823299"/>
                        <a:gd name="connsiteX2" fmla="*/ 945706 w 6991835"/>
                        <a:gd name="connsiteY2" fmla="*/ 0 h 823299"/>
                        <a:gd name="connsiteX3" fmla="*/ 1558955 w 6991835"/>
                        <a:gd name="connsiteY3" fmla="*/ 0 h 823299"/>
                        <a:gd name="connsiteX4" fmla="*/ 2306816 w 6991835"/>
                        <a:gd name="connsiteY4" fmla="*/ 0 h 823299"/>
                        <a:gd name="connsiteX5" fmla="*/ 2987371 w 6991835"/>
                        <a:gd name="connsiteY5" fmla="*/ 0 h 823299"/>
                        <a:gd name="connsiteX6" fmla="*/ 3600618 w 6991835"/>
                        <a:gd name="connsiteY6" fmla="*/ 0 h 823299"/>
                        <a:gd name="connsiteX7" fmla="*/ 4483095 w 6991835"/>
                        <a:gd name="connsiteY7" fmla="*/ 0 h 823299"/>
                        <a:gd name="connsiteX8" fmla="*/ 5096342 w 6991835"/>
                        <a:gd name="connsiteY8" fmla="*/ 0 h 823299"/>
                        <a:gd name="connsiteX9" fmla="*/ 5911511 w 6991835"/>
                        <a:gd name="connsiteY9" fmla="*/ 0 h 823299"/>
                        <a:gd name="connsiteX10" fmla="*/ 6861297 w 6991835"/>
                        <a:gd name="connsiteY10" fmla="*/ 0 h 823299"/>
                        <a:gd name="connsiteX11" fmla="*/ 6991834 w 6991835"/>
                        <a:gd name="connsiteY11" fmla="*/ 137218 h 823299"/>
                        <a:gd name="connsiteX12" fmla="*/ 6991834 w 6991835"/>
                        <a:gd name="connsiteY12" fmla="*/ 686080 h 823299"/>
                        <a:gd name="connsiteX13" fmla="*/ 6861297 w 6991835"/>
                        <a:gd name="connsiteY13" fmla="*/ 823299 h 823299"/>
                        <a:gd name="connsiteX14" fmla="*/ 6180742 w 6991835"/>
                        <a:gd name="connsiteY14" fmla="*/ 823299 h 823299"/>
                        <a:gd name="connsiteX15" fmla="*/ 5365572 w 6991835"/>
                        <a:gd name="connsiteY15" fmla="*/ 823299 h 823299"/>
                        <a:gd name="connsiteX16" fmla="*/ 4819632 w 6991835"/>
                        <a:gd name="connsiteY16" fmla="*/ 823299 h 823299"/>
                        <a:gd name="connsiteX17" fmla="*/ 4273694 w 6991835"/>
                        <a:gd name="connsiteY17" fmla="*/ 823299 h 823299"/>
                        <a:gd name="connsiteX18" fmla="*/ 3727755 w 6991835"/>
                        <a:gd name="connsiteY18" fmla="*/ 823299 h 823299"/>
                        <a:gd name="connsiteX19" fmla="*/ 3114508 w 6991835"/>
                        <a:gd name="connsiteY19" fmla="*/ 823299 h 823299"/>
                        <a:gd name="connsiteX20" fmla="*/ 2299337 w 6991835"/>
                        <a:gd name="connsiteY20" fmla="*/ 823299 h 823299"/>
                        <a:gd name="connsiteX21" fmla="*/ 1753398 w 6991835"/>
                        <a:gd name="connsiteY21" fmla="*/ 823299 h 823299"/>
                        <a:gd name="connsiteX22" fmla="*/ 1072844 w 6991835"/>
                        <a:gd name="connsiteY22" fmla="*/ 823299 h 823299"/>
                        <a:gd name="connsiteX23" fmla="*/ 130537 w 6991835"/>
                        <a:gd name="connsiteY23" fmla="*/ 823299 h 823299"/>
                        <a:gd name="connsiteX24" fmla="*/ 0 w 6991835"/>
                        <a:gd name="connsiteY24" fmla="*/ 686080 h 823299"/>
                        <a:gd name="connsiteX25" fmla="*/ 0 w 6991835"/>
                        <a:gd name="connsiteY25" fmla="*/ 137218 h 823299"/>
                        <a:gd name="connsiteX0" fmla="*/ 0 w 6991835"/>
                        <a:gd name="connsiteY0" fmla="*/ 137218 h 823299"/>
                        <a:gd name="connsiteX1" fmla="*/ 130537 w 6991835"/>
                        <a:gd name="connsiteY1" fmla="*/ 0 h 823299"/>
                        <a:gd name="connsiteX2" fmla="*/ 945706 w 6991835"/>
                        <a:gd name="connsiteY2" fmla="*/ 0 h 823299"/>
                        <a:gd name="connsiteX3" fmla="*/ 1760877 w 6991835"/>
                        <a:gd name="connsiteY3" fmla="*/ 0 h 823299"/>
                        <a:gd name="connsiteX4" fmla="*/ 2576046 w 6991835"/>
                        <a:gd name="connsiteY4" fmla="*/ 0 h 823299"/>
                        <a:gd name="connsiteX5" fmla="*/ 3458524 w 6991835"/>
                        <a:gd name="connsiteY5" fmla="*/ 0 h 823299"/>
                        <a:gd name="connsiteX6" fmla="*/ 4071771 w 6991835"/>
                        <a:gd name="connsiteY6" fmla="*/ 0 h 823299"/>
                        <a:gd name="connsiteX7" fmla="*/ 4819632 w 6991835"/>
                        <a:gd name="connsiteY7" fmla="*/ 0 h 823299"/>
                        <a:gd name="connsiteX8" fmla="*/ 5500188 w 6991835"/>
                        <a:gd name="connsiteY8" fmla="*/ 0 h 823299"/>
                        <a:gd name="connsiteX9" fmla="*/ 6113435 w 6991835"/>
                        <a:gd name="connsiteY9" fmla="*/ 0 h 823299"/>
                        <a:gd name="connsiteX10" fmla="*/ 6861297 w 6991835"/>
                        <a:gd name="connsiteY10" fmla="*/ 0 h 823299"/>
                        <a:gd name="connsiteX11" fmla="*/ 6991834 w 6991835"/>
                        <a:gd name="connsiteY11" fmla="*/ 137218 h 823299"/>
                        <a:gd name="connsiteX12" fmla="*/ 6991834 w 6991835"/>
                        <a:gd name="connsiteY12" fmla="*/ 686080 h 823299"/>
                        <a:gd name="connsiteX13" fmla="*/ 6861297 w 6991835"/>
                        <a:gd name="connsiteY13" fmla="*/ 823299 h 823299"/>
                        <a:gd name="connsiteX14" fmla="*/ 6248050 w 6991835"/>
                        <a:gd name="connsiteY14" fmla="*/ 823299 h 823299"/>
                        <a:gd name="connsiteX15" fmla="*/ 5365572 w 6991835"/>
                        <a:gd name="connsiteY15" fmla="*/ 823299 h 823299"/>
                        <a:gd name="connsiteX16" fmla="*/ 4685018 w 6991835"/>
                        <a:gd name="connsiteY16" fmla="*/ 823299 h 823299"/>
                        <a:gd name="connsiteX17" fmla="*/ 3802541 w 6991835"/>
                        <a:gd name="connsiteY17" fmla="*/ 823299 h 823299"/>
                        <a:gd name="connsiteX18" fmla="*/ 3121985 w 6991835"/>
                        <a:gd name="connsiteY18" fmla="*/ 823299 h 823299"/>
                        <a:gd name="connsiteX19" fmla="*/ 2738856 w 6991835"/>
                        <a:gd name="connsiteY19" fmla="*/ 823299 h 823299"/>
                        <a:gd name="connsiteX20" fmla="*/ 2306816 w 6991835"/>
                        <a:gd name="connsiteY20" fmla="*/ 823299 h 823299"/>
                        <a:gd name="connsiteX21" fmla="*/ 1693569 w 6991835"/>
                        <a:gd name="connsiteY21" fmla="*/ 823299 h 823299"/>
                        <a:gd name="connsiteX22" fmla="*/ 1080323 w 6991835"/>
                        <a:gd name="connsiteY22" fmla="*/ 823299 h 823299"/>
                        <a:gd name="connsiteX23" fmla="*/ 130537 w 6991835"/>
                        <a:gd name="connsiteY23" fmla="*/ 823299 h 823299"/>
                        <a:gd name="connsiteX24" fmla="*/ 0 w 6991835"/>
                        <a:gd name="connsiteY24" fmla="*/ 686080 h 823299"/>
                        <a:gd name="connsiteX25" fmla="*/ 0 w 6991835"/>
                        <a:gd name="connsiteY25" fmla="*/ 137218 h 823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991835" h="823299" fill="none" extrusionOk="0">
                          <a:moveTo>
                            <a:pt x="0" y="137218"/>
                          </a:moveTo>
                          <a:cubicBezTo>
                            <a:pt x="-14275" y="63338"/>
                            <a:pt x="80657" y="-19442"/>
                            <a:pt x="130537" y="0"/>
                          </a:cubicBezTo>
                          <a:cubicBezTo>
                            <a:pt x="486072" y="-85559"/>
                            <a:pt x="582842" y="1132"/>
                            <a:pt x="945706" y="0"/>
                          </a:cubicBezTo>
                          <a:cubicBezTo>
                            <a:pt x="1317766" y="-9865"/>
                            <a:pt x="1279178" y="66478"/>
                            <a:pt x="1558955" y="0"/>
                          </a:cubicBezTo>
                          <a:cubicBezTo>
                            <a:pt x="1841209" y="-40262"/>
                            <a:pt x="2154295" y="5140"/>
                            <a:pt x="2306816" y="0"/>
                          </a:cubicBezTo>
                          <a:cubicBezTo>
                            <a:pt x="2505075" y="-10727"/>
                            <a:pt x="2789756" y="28950"/>
                            <a:pt x="2987371" y="0"/>
                          </a:cubicBezTo>
                          <a:cubicBezTo>
                            <a:pt x="3155603" y="-1689"/>
                            <a:pt x="3375047" y="17502"/>
                            <a:pt x="3600618" y="0"/>
                          </a:cubicBezTo>
                          <a:cubicBezTo>
                            <a:pt x="3878894" y="41"/>
                            <a:pt x="4283795" y="78159"/>
                            <a:pt x="4483095" y="0"/>
                          </a:cubicBezTo>
                          <a:cubicBezTo>
                            <a:pt x="4684645" y="-128552"/>
                            <a:pt x="4833348" y="18460"/>
                            <a:pt x="5096342" y="0"/>
                          </a:cubicBezTo>
                          <a:cubicBezTo>
                            <a:pt x="5384926" y="-15354"/>
                            <a:pt x="5713287" y="101425"/>
                            <a:pt x="5911511" y="0"/>
                          </a:cubicBezTo>
                          <a:cubicBezTo>
                            <a:pt x="6132916" y="-58478"/>
                            <a:pt x="6518103" y="39998"/>
                            <a:pt x="6861297" y="0"/>
                          </a:cubicBezTo>
                          <a:cubicBezTo>
                            <a:pt x="6936315" y="-17596"/>
                            <a:pt x="6999843" y="82101"/>
                            <a:pt x="6991834" y="137218"/>
                          </a:cubicBezTo>
                          <a:cubicBezTo>
                            <a:pt x="6991660" y="324488"/>
                            <a:pt x="6935425" y="435248"/>
                            <a:pt x="6991834" y="686080"/>
                          </a:cubicBezTo>
                          <a:cubicBezTo>
                            <a:pt x="6992201" y="737025"/>
                            <a:pt x="6930153" y="814289"/>
                            <a:pt x="6861297" y="823299"/>
                          </a:cubicBezTo>
                          <a:cubicBezTo>
                            <a:pt x="6652292" y="886963"/>
                            <a:pt x="6332978" y="813282"/>
                            <a:pt x="6180742" y="823299"/>
                          </a:cubicBezTo>
                          <a:cubicBezTo>
                            <a:pt x="5951544" y="866585"/>
                            <a:pt x="5747568" y="808730"/>
                            <a:pt x="5365572" y="823299"/>
                          </a:cubicBezTo>
                          <a:cubicBezTo>
                            <a:pt x="5018968" y="844560"/>
                            <a:pt x="5017996" y="792510"/>
                            <a:pt x="4819632" y="823299"/>
                          </a:cubicBezTo>
                          <a:cubicBezTo>
                            <a:pt x="4646088" y="869179"/>
                            <a:pt x="4514055" y="792506"/>
                            <a:pt x="4273694" y="823299"/>
                          </a:cubicBezTo>
                          <a:cubicBezTo>
                            <a:pt x="3998014" y="837571"/>
                            <a:pt x="3871865" y="739189"/>
                            <a:pt x="3727755" y="823299"/>
                          </a:cubicBezTo>
                          <a:cubicBezTo>
                            <a:pt x="3585209" y="883927"/>
                            <a:pt x="3275868" y="785774"/>
                            <a:pt x="3114508" y="823299"/>
                          </a:cubicBezTo>
                          <a:cubicBezTo>
                            <a:pt x="2915799" y="823957"/>
                            <a:pt x="2537969" y="758286"/>
                            <a:pt x="2299337" y="823299"/>
                          </a:cubicBezTo>
                          <a:cubicBezTo>
                            <a:pt x="2064062" y="888447"/>
                            <a:pt x="1902112" y="759333"/>
                            <a:pt x="1753398" y="823299"/>
                          </a:cubicBezTo>
                          <a:cubicBezTo>
                            <a:pt x="1574243" y="896805"/>
                            <a:pt x="1357443" y="765820"/>
                            <a:pt x="1072844" y="823299"/>
                          </a:cubicBezTo>
                          <a:cubicBezTo>
                            <a:pt x="777336" y="910711"/>
                            <a:pt x="587397" y="695210"/>
                            <a:pt x="130537" y="823299"/>
                          </a:cubicBezTo>
                          <a:cubicBezTo>
                            <a:pt x="75916" y="849037"/>
                            <a:pt x="20806" y="760175"/>
                            <a:pt x="0" y="686080"/>
                          </a:cubicBezTo>
                          <a:cubicBezTo>
                            <a:pt x="20525" y="555882"/>
                            <a:pt x="18212" y="406849"/>
                            <a:pt x="0" y="137218"/>
                          </a:cubicBezTo>
                          <a:close/>
                        </a:path>
                        <a:path w="6991835" h="823299" stroke="0" extrusionOk="0">
                          <a:moveTo>
                            <a:pt x="0" y="137218"/>
                          </a:moveTo>
                          <a:cubicBezTo>
                            <a:pt x="-18303" y="70142"/>
                            <a:pt x="49159" y="-5542"/>
                            <a:pt x="130537" y="0"/>
                          </a:cubicBezTo>
                          <a:cubicBezTo>
                            <a:pt x="434492" y="-29857"/>
                            <a:pt x="499033" y="103269"/>
                            <a:pt x="945706" y="0"/>
                          </a:cubicBezTo>
                          <a:cubicBezTo>
                            <a:pt x="1360296" y="-99153"/>
                            <a:pt x="1536387" y="82751"/>
                            <a:pt x="1760877" y="0"/>
                          </a:cubicBezTo>
                          <a:cubicBezTo>
                            <a:pt x="1931790" y="-24403"/>
                            <a:pt x="2144271" y="3284"/>
                            <a:pt x="2576046" y="0"/>
                          </a:cubicBezTo>
                          <a:cubicBezTo>
                            <a:pt x="2943186" y="-51511"/>
                            <a:pt x="3088999" y="52453"/>
                            <a:pt x="3458524" y="0"/>
                          </a:cubicBezTo>
                          <a:cubicBezTo>
                            <a:pt x="3863900" y="-48268"/>
                            <a:pt x="3804943" y="39216"/>
                            <a:pt x="4071771" y="0"/>
                          </a:cubicBezTo>
                          <a:cubicBezTo>
                            <a:pt x="4368249" y="-49824"/>
                            <a:pt x="4457694" y="12510"/>
                            <a:pt x="4819632" y="0"/>
                          </a:cubicBezTo>
                          <a:cubicBezTo>
                            <a:pt x="5186447" y="-9286"/>
                            <a:pt x="5261550" y="4806"/>
                            <a:pt x="5500188" y="0"/>
                          </a:cubicBezTo>
                          <a:cubicBezTo>
                            <a:pt x="5751505" y="-2079"/>
                            <a:pt x="5907592" y="7212"/>
                            <a:pt x="6113435" y="0"/>
                          </a:cubicBezTo>
                          <a:cubicBezTo>
                            <a:pt x="6301385" y="-26255"/>
                            <a:pt x="6586409" y="147613"/>
                            <a:pt x="6861297" y="0"/>
                          </a:cubicBezTo>
                          <a:cubicBezTo>
                            <a:pt x="6919121" y="3817"/>
                            <a:pt x="6985359" y="82188"/>
                            <a:pt x="6991834" y="137218"/>
                          </a:cubicBezTo>
                          <a:cubicBezTo>
                            <a:pt x="7052562" y="226839"/>
                            <a:pt x="6967612" y="419689"/>
                            <a:pt x="6991834" y="686080"/>
                          </a:cubicBezTo>
                          <a:cubicBezTo>
                            <a:pt x="7004983" y="769205"/>
                            <a:pt x="6941412" y="824567"/>
                            <a:pt x="6861297" y="823299"/>
                          </a:cubicBezTo>
                          <a:cubicBezTo>
                            <a:pt x="6624944" y="841349"/>
                            <a:pt x="6460565" y="779465"/>
                            <a:pt x="6248050" y="823299"/>
                          </a:cubicBezTo>
                          <a:cubicBezTo>
                            <a:pt x="6050652" y="938899"/>
                            <a:pt x="5588454" y="824061"/>
                            <a:pt x="5365572" y="823299"/>
                          </a:cubicBezTo>
                          <a:cubicBezTo>
                            <a:pt x="5130813" y="844990"/>
                            <a:pt x="4937433" y="751001"/>
                            <a:pt x="4685018" y="823299"/>
                          </a:cubicBezTo>
                          <a:cubicBezTo>
                            <a:pt x="4402727" y="874908"/>
                            <a:pt x="3993295" y="750326"/>
                            <a:pt x="3802541" y="823299"/>
                          </a:cubicBezTo>
                          <a:cubicBezTo>
                            <a:pt x="3639827" y="962540"/>
                            <a:pt x="3345197" y="799999"/>
                            <a:pt x="3121985" y="823299"/>
                          </a:cubicBezTo>
                          <a:cubicBezTo>
                            <a:pt x="3017090" y="845219"/>
                            <a:pt x="2919814" y="805577"/>
                            <a:pt x="2738856" y="823299"/>
                          </a:cubicBezTo>
                          <a:cubicBezTo>
                            <a:pt x="2557898" y="841021"/>
                            <a:pt x="2423018" y="806622"/>
                            <a:pt x="2306816" y="823299"/>
                          </a:cubicBezTo>
                          <a:cubicBezTo>
                            <a:pt x="1991313" y="801190"/>
                            <a:pt x="1811136" y="766612"/>
                            <a:pt x="1693569" y="823299"/>
                          </a:cubicBezTo>
                          <a:cubicBezTo>
                            <a:pt x="1556345" y="909304"/>
                            <a:pt x="1314979" y="797519"/>
                            <a:pt x="1080323" y="823299"/>
                          </a:cubicBezTo>
                          <a:cubicBezTo>
                            <a:pt x="939196" y="868871"/>
                            <a:pt x="566395" y="764285"/>
                            <a:pt x="130537" y="823299"/>
                          </a:cubicBezTo>
                          <a:cubicBezTo>
                            <a:pt x="72988" y="822442"/>
                            <a:pt x="-33902" y="760310"/>
                            <a:pt x="0" y="686080"/>
                          </a:cubicBezTo>
                          <a:cubicBezTo>
                            <a:pt x="-8109" y="517395"/>
                            <a:pt x="75845" y="376054"/>
                            <a:pt x="0" y="137218"/>
                          </a:cubicBezTo>
                          <a:close/>
                        </a:path>
                        <a:path w="6991835" h="823299" fill="none" stroke="0" extrusionOk="0">
                          <a:moveTo>
                            <a:pt x="0" y="137218"/>
                          </a:moveTo>
                          <a:cubicBezTo>
                            <a:pt x="-28226" y="66417"/>
                            <a:pt x="74159" y="-15636"/>
                            <a:pt x="130537" y="0"/>
                          </a:cubicBezTo>
                          <a:cubicBezTo>
                            <a:pt x="526798" y="-106766"/>
                            <a:pt x="589309" y="-714"/>
                            <a:pt x="945706" y="0"/>
                          </a:cubicBezTo>
                          <a:cubicBezTo>
                            <a:pt x="1318601" y="945"/>
                            <a:pt x="1260000" y="57182"/>
                            <a:pt x="1558955" y="0"/>
                          </a:cubicBezTo>
                          <a:cubicBezTo>
                            <a:pt x="1866238" y="-45777"/>
                            <a:pt x="2144065" y="515"/>
                            <a:pt x="2306816" y="0"/>
                          </a:cubicBezTo>
                          <a:cubicBezTo>
                            <a:pt x="2459275" y="-5718"/>
                            <a:pt x="2749494" y="-6679"/>
                            <a:pt x="2987371" y="0"/>
                          </a:cubicBezTo>
                          <a:cubicBezTo>
                            <a:pt x="3227743" y="-19733"/>
                            <a:pt x="3378207" y="-3807"/>
                            <a:pt x="3600618" y="0"/>
                          </a:cubicBezTo>
                          <a:cubicBezTo>
                            <a:pt x="3854259" y="1944"/>
                            <a:pt x="4259492" y="68559"/>
                            <a:pt x="4483095" y="0"/>
                          </a:cubicBezTo>
                          <a:cubicBezTo>
                            <a:pt x="4697720" y="-133676"/>
                            <a:pt x="4839457" y="11668"/>
                            <a:pt x="5096342" y="0"/>
                          </a:cubicBezTo>
                          <a:cubicBezTo>
                            <a:pt x="5326732" y="-44282"/>
                            <a:pt x="5702897" y="23439"/>
                            <a:pt x="5911511" y="0"/>
                          </a:cubicBezTo>
                          <a:cubicBezTo>
                            <a:pt x="6123998" y="-34054"/>
                            <a:pt x="6474344" y="35712"/>
                            <a:pt x="6861297" y="0"/>
                          </a:cubicBezTo>
                          <a:cubicBezTo>
                            <a:pt x="6937703" y="-5849"/>
                            <a:pt x="7017143" y="65318"/>
                            <a:pt x="6991834" y="137218"/>
                          </a:cubicBezTo>
                          <a:cubicBezTo>
                            <a:pt x="7042252" y="328245"/>
                            <a:pt x="6927748" y="434776"/>
                            <a:pt x="6991834" y="686080"/>
                          </a:cubicBezTo>
                          <a:cubicBezTo>
                            <a:pt x="6991653" y="767733"/>
                            <a:pt x="6939100" y="815472"/>
                            <a:pt x="6861297" y="823299"/>
                          </a:cubicBezTo>
                          <a:cubicBezTo>
                            <a:pt x="6649782" y="888875"/>
                            <a:pt x="6351593" y="825070"/>
                            <a:pt x="6180742" y="823299"/>
                          </a:cubicBezTo>
                          <a:cubicBezTo>
                            <a:pt x="5981079" y="806860"/>
                            <a:pt x="5765407" y="737551"/>
                            <a:pt x="5365572" y="823299"/>
                          </a:cubicBezTo>
                          <a:cubicBezTo>
                            <a:pt x="5017269" y="835832"/>
                            <a:pt x="5010246" y="773401"/>
                            <a:pt x="4819632" y="823299"/>
                          </a:cubicBezTo>
                          <a:cubicBezTo>
                            <a:pt x="4631190" y="872483"/>
                            <a:pt x="4532301" y="755028"/>
                            <a:pt x="4273694" y="823299"/>
                          </a:cubicBezTo>
                          <a:cubicBezTo>
                            <a:pt x="4004779" y="864205"/>
                            <a:pt x="3863933" y="753994"/>
                            <a:pt x="3727755" y="823299"/>
                          </a:cubicBezTo>
                          <a:cubicBezTo>
                            <a:pt x="3576203" y="913465"/>
                            <a:pt x="3302868" y="806618"/>
                            <a:pt x="3114508" y="823299"/>
                          </a:cubicBezTo>
                          <a:cubicBezTo>
                            <a:pt x="2915681" y="887907"/>
                            <a:pt x="2494660" y="765135"/>
                            <a:pt x="2299337" y="823299"/>
                          </a:cubicBezTo>
                          <a:cubicBezTo>
                            <a:pt x="2055806" y="902350"/>
                            <a:pt x="1984824" y="745231"/>
                            <a:pt x="1753398" y="823299"/>
                          </a:cubicBezTo>
                          <a:cubicBezTo>
                            <a:pt x="1555343" y="892327"/>
                            <a:pt x="1426101" y="734636"/>
                            <a:pt x="1072844" y="823299"/>
                          </a:cubicBezTo>
                          <a:cubicBezTo>
                            <a:pt x="709386" y="887877"/>
                            <a:pt x="562183" y="730221"/>
                            <a:pt x="130537" y="823299"/>
                          </a:cubicBezTo>
                          <a:cubicBezTo>
                            <a:pt x="69218" y="822425"/>
                            <a:pt x="-4653" y="752154"/>
                            <a:pt x="0" y="686080"/>
                          </a:cubicBezTo>
                          <a:cubicBezTo>
                            <a:pt x="17797" y="539477"/>
                            <a:pt x="42969" y="390358"/>
                            <a:pt x="0" y="137218"/>
                          </a:cubicBezTo>
                          <a:close/>
                        </a:path>
                      </a:pathLst>
                    </a:custGeom>
                    <ask:type>
                      <ask:lineSketchScribble/>
                    </ask:type>
                  </ask:lineSketchStyleProps>
                </a:ext>
              </a:extLst>
            </a:ln>
            <a:effectLst/>
          </p:spPr>
          <p:txBody>
            <a:bodyPr rtlCol="0" anchor="ctr"/>
            <a:lstStyle/>
            <a:p>
              <a:pPr algn="ctr">
                <a:defRPr/>
              </a:pPr>
              <a:endParaRPr lang="en-US" sz="1800" kern="0">
                <a:latin typeface="Arial" panose="020B0604020202020204" pitchFamily="34" charset="0"/>
                <a:cs typeface="Arial" panose="020B0604020202020204" pitchFamily="34" charset="0"/>
              </a:endParaRPr>
            </a:p>
          </p:txBody>
        </p:sp>
        <p:sp>
          <p:nvSpPr>
            <p:cNvPr id="35" name="Rectangle 34">
              <a:extLst>
                <a:ext uri="{FF2B5EF4-FFF2-40B4-BE49-F238E27FC236}">
                  <a16:creationId xmlns:a16="http://schemas.microsoft.com/office/drawing/2014/main" id="{4CD3D07C-091B-4CA4-A5BA-5E52978BF127}"/>
                </a:ext>
              </a:extLst>
            </p:cNvPr>
            <p:cNvSpPr/>
            <p:nvPr/>
          </p:nvSpPr>
          <p:spPr>
            <a:xfrm>
              <a:off x="1385255" y="1805845"/>
              <a:ext cx="5020809" cy="396963"/>
            </a:xfrm>
            <a:prstGeom prst="rect">
              <a:avLst/>
            </a:prstGeom>
          </p:spPr>
          <p:txBody>
            <a:bodyPr wrap="square">
              <a:spAutoFit/>
            </a:bodyPr>
            <a:lstStyle/>
            <a:p>
              <a:pPr>
                <a:lnSpc>
                  <a:spcPct val="100000"/>
                </a:lnSpc>
                <a:spcBef>
                  <a:spcPct val="0"/>
                </a:spcBef>
                <a:buFontTx/>
                <a:buNone/>
              </a:pPr>
              <a:r>
                <a:rPr lang="vi-VN" sz="1800" dirty="0">
                  <a:latin typeface="Arial" panose="020B0604020202020204" pitchFamily="34" charset="0"/>
                  <a:cs typeface="Arial" panose="020B0604020202020204" pitchFamily="34" charset="0"/>
                </a:rPr>
                <a:t>Chi tiết nào trong câu chuyện gây bất ngờ cho người đọc</a:t>
              </a:r>
              <a:r>
                <a:rPr lang="en-US" sz="1800" dirty="0">
                  <a:latin typeface="Arial" panose="020B0604020202020204" pitchFamily="34" charset="0"/>
                  <a:cs typeface="Arial" panose="020B0604020202020204" pitchFamily="34" charset="0"/>
                </a:rPr>
                <a:t>?</a:t>
              </a:r>
              <a:endParaRPr lang="en-US" altLang="vi-VN" sz="1800" dirty="0">
                <a:latin typeface="Arial" panose="020B0604020202020204" pitchFamily="34" charset="0"/>
                <a:cs typeface="Arial" panose="020B0604020202020204" pitchFamily="34" charset="0"/>
              </a:endParaRPr>
            </a:p>
          </p:txBody>
        </p:sp>
      </p:grpSp>
      <p:pic>
        <p:nvPicPr>
          <p:cNvPr id="1026" name="Picture 2" descr="คณิตศาสตร์ จ่าย ตัวเลข - ภาพฟรีบน Pixabay"/>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2909" b="89818" l="9836" r="89617"/>
                    </a14:imgEffect>
                  </a14:imgLayer>
                </a14:imgProps>
              </a:ext>
              <a:ext uri="{28A0092B-C50C-407E-A947-70E740481C1C}">
                <a14:useLocalDpi xmlns:a14="http://schemas.microsoft.com/office/drawing/2010/main" val="0"/>
              </a:ext>
            </a:extLst>
          </a:blip>
          <a:srcRect/>
          <a:stretch>
            <a:fillRect/>
          </a:stretch>
        </p:blipFill>
        <p:spPr bwMode="auto">
          <a:xfrm>
            <a:off x="725693" y="1013108"/>
            <a:ext cx="683321" cy="84710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ố Số chữ số Toán học Đếm Nhân - số 2 png tải về - Miễn phí trong suốt Khu  Vực png Tải về."/>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11160" y="1827759"/>
            <a:ext cx="722083" cy="84916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คณิตศาสตร์ จ่าย ตัวเลข - ภาพฟรีบน Pixabay"/>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3273" b="100000" l="0" r="99454">
                        <a14:foregroundMark x1="21858" y1="54182" x2="21858" y2="54182"/>
                        <a14:foregroundMark x1="53552" y1="16727" x2="53552" y2="16727"/>
                        <a14:foregroundMark x1="71585" y1="18182" x2="71585" y2="18182"/>
                      </a14:backgroundRemoval>
                    </a14:imgEffect>
                  </a14:imgLayer>
                </a14:imgProps>
              </a:ext>
              <a:ext uri="{28A0092B-C50C-407E-A947-70E740481C1C}">
                <a14:useLocalDpi xmlns:a14="http://schemas.microsoft.com/office/drawing/2010/main" val="0"/>
              </a:ext>
            </a:extLst>
          </a:blip>
          <a:srcRect/>
          <a:stretch>
            <a:fillRect/>
          </a:stretch>
        </p:blipFill>
        <p:spPr bwMode="auto">
          <a:xfrm>
            <a:off x="633848" y="2677906"/>
            <a:ext cx="709899" cy="880052"/>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 18">
            <a:extLst>
              <a:ext uri="{FF2B5EF4-FFF2-40B4-BE49-F238E27FC236}">
                <a16:creationId xmlns:a16="http://schemas.microsoft.com/office/drawing/2014/main" id="{D9A15A79-339D-45EA-989B-2E0BA3B7091E}"/>
              </a:ext>
            </a:extLst>
          </p:cNvPr>
          <p:cNvGrpSpPr/>
          <p:nvPr/>
        </p:nvGrpSpPr>
        <p:grpSpPr>
          <a:xfrm>
            <a:off x="1471437" y="3741215"/>
            <a:ext cx="6991835" cy="810845"/>
            <a:chOff x="1287159" y="1359705"/>
            <a:chExt cx="5220342" cy="871507"/>
          </a:xfrm>
        </p:grpSpPr>
        <p:sp>
          <p:nvSpPr>
            <p:cNvPr id="20" name="Rectangle: Rounded Corners 43">
              <a:extLst>
                <a:ext uri="{FF2B5EF4-FFF2-40B4-BE49-F238E27FC236}">
                  <a16:creationId xmlns:a16="http://schemas.microsoft.com/office/drawing/2014/main" id="{07B05ECB-F863-42A4-B6D2-567AA4ED476D}"/>
                </a:ext>
              </a:extLst>
            </p:cNvPr>
            <p:cNvSpPr/>
            <p:nvPr/>
          </p:nvSpPr>
          <p:spPr>
            <a:xfrm>
              <a:off x="1287159" y="1359705"/>
              <a:ext cx="5220342" cy="871507"/>
            </a:xfrm>
            <a:custGeom>
              <a:avLst/>
              <a:gdLst>
                <a:gd name="connsiteX0" fmla="*/ 0 w 5220342"/>
                <a:gd name="connsiteY0" fmla="*/ 97464 h 584775"/>
                <a:gd name="connsiteX1" fmla="*/ 97464 w 5220342"/>
                <a:gd name="connsiteY1" fmla="*/ 0 h 584775"/>
                <a:gd name="connsiteX2" fmla="*/ 706097 w 5220342"/>
                <a:gd name="connsiteY2" fmla="*/ 0 h 584775"/>
                <a:gd name="connsiteX3" fmla="*/ 1163969 w 5220342"/>
                <a:gd name="connsiteY3" fmla="*/ 0 h 584775"/>
                <a:gd name="connsiteX4" fmla="*/ 1722348 w 5220342"/>
                <a:gd name="connsiteY4" fmla="*/ 0 h 584775"/>
                <a:gd name="connsiteX5" fmla="*/ 2230473 w 5220342"/>
                <a:gd name="connsiteY5" fmla="*/ 0 h 584775"/>
                <a:gd name="connsiteX6" fmla="*/ 2688344 w 5220342"/>
                <a:gd name="connsiteY6" fmla="*/ 0 h 584775"/>
                <a:gd name="connsiteX7" fmla="*/ 3347232 w 5220342"/>
                <a:gd name="connsiteY7" fmla="*/ 0 h 584775"/>
                <a:gd name="connsiteX8" fmla="*/ 3805103 w 5220342"/>
                <a:gd name="connsiteY8" fmla="*/ 0 h 584775"/>
                <a:gd name="connsiteX9" fmla="*/ 4413736 w 5220342"/>
                <a:gd name="connsiteY9" fmla="*/ 0 h 584775"/>
                <a:gd name="connsiteX10" fmla="*/ 5122878 w 5220342"/>
                <a:gd name="connsiteY10" fmla="*/ 0 h 584775"/>
                <a:gd name="connsiteX11" fmla="*/ 5220342 w 5220342"/>
                <a:gd name="connsiteY11" fmla="*/ 97464 h 584775"/>
                <a:gd name="connsiteX12" fmla="*/ 5220342 w 5220342"/>
                <a:gd name="connsiteY12" fmla="*/ 487311 h 584775"/>
                <a:gd name="connsiteX13" fmla="*/ 5122878 w 5220342"/>
                <a:gd name="connsiteY13" fmla="*/ 584775 h 584775"/>
                <a:gd name="connsiteX14" fmla="*/ 4614753 w 5220342"/>
                <a:gd name="connsiteY14" fmla="*/ 584775 h 584775"/>
                <a:gd name="connsiteX15" fmla="*/ 4006119 w 5220342"/>
                <a:gd name="connsiteY15" fmla="*/ 584775 h 584775"/>
                <a:gd name="connsiteX16" fmla="*/ 3598502 w 5220342"/>
                <a:gd name="connsiteY16" fmla="*/ 584775 h 584775"/>
                <a:gd name="connsiteX17" fmla="*/ 3190886 w 5220342"/>
                <a:gd name="connsiteY17" fmla="*/ 584775 h 584775"/>
                <a:gd name="connsiteX18" fmla="*/ 2783269 w 5220342"/>
                <a:gd name="connsiteY18" fmla="*/ 584775 h 584775"/>
                <a:gd name="connsiteX19" fmla="*/ 2325398 w 5220342"/>
                <a:gd name="connsiteY19" fmla="*/ 584775 h 584775"/>
                <a:gd name="connsiteX20" fmla="*/ 1716764 w 5220342"/>
                <a:gd name="connsiteY20" fmla="*/ 584775 h 584775"/>
                <a:gd name="connsiteX21" fmla="*/ 1309147 w 5220342"/>
                <a:gd name="connsiteY21" fmla="*/ 584775 h 584775"/>
                <a:gd name="connsiteX22" fmla="*/ 801022 w 5220342"/>
                <a:gd name="connsiteY22" fmla="*/ 584775 h 584775"/>
                <a:gd name="connsiteX23" fmla="*/ 97464 w 5220342"/>
                <a:gd name="connsiteY23" fmla="*/ 584775 h 584775"/>
                <a:gd name="connsiteX24" fmla="*/ 0 w 5220342"/>
                <a:gd name="connsiteY24" fmla="*/ 487311 h 584775"/>
                <a:gd name="connsiteX25" fmla="*/ 0 w 5220342"/>
                <a:gd name="connsiteY25" fmla="*/ 97464 h 5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220342" h="584775" fill="none" extrusionOk="0">
                  <a:moveTo>
                    <a:pt x="0" y="97464"/>
                  </a:moveTo>
                  <a:cubicBezTo>
                    <a:pt x="-11758" y="49793"/>
                    <a:pt x="52865" y="-12920"/>
                    <a:pt x="97464" y="0"/>
                  </a:cubicBezTo>
                  <a:cubicBezTo>
                    <a:pt x="375329" y="-72773"/>
                    <a:pt x="425343" y="1745"/>
                    <a:pt x="706097" y="0"/>
                  </a:cubicBezTo>
                  <a:cubicBezTo>
                    <a:pt x="986851" y="-1745"/>
                    <a:pt x="940335" y="38530"/>
                    <a:pt x="1163969" y="0"/>
                  </a:cubicBezTo>
                  <a:cubicBezTo>
                    <a:pt x="1387603" y="-38530"/>
                    <a:pt x="1603722" y="1203"/>
                    <a:pt x="1722348" y="0"/>
                  </a:cubicBezTo>
                  <a:cubicBezTo>
                    <a:pt x="1840974" y="-1203"/>
                    <a:pt x="2091195" y="3910"/>
                    <a:pt x="2230473" y="0"/>
                  </a:cubicBezTo>
                  <a:cubicBezTo>
                    <a:pt x="2369751" y="-3910"/>
                    <a:pt x="2520153" y="2734"/>
                    <a:pt x="2688344" y="0"/>
                  </a:cubicBezTo>
                  <a:cubicBezTo>
                    <a:pt x="2856535" y="-2734"/>
                    <a:pt x="3204918" y="60329"/>
                    <a:pt x="3347232" y="0"/>
                  </a:cubicBezTo>
                  <a:cubicBezTo>
                    <a:pt x="3489546" y="-60329"/>
                    <a:pt x="3599579" y="47114"/>
                    <a:pt x="3805103" y="0"/>
                  </a:cubicBezTo>
                  <a:cubicBezTo>
                    <a:pt x="4010627" y="-47114"/>
                    <a:pt x="4258159" y="31419"/>
                    <a:pt x="4413736" y="0"/>
                  </a:cubicBezTo>
                  <a:cubicBezTo>
                    <a:pt x="4569313" y="-31419"/>
                    <a:pt x="4838128" y="4945"/>
                    <a:pt x="5122878" y="0"/>
                  </a:cubicBezTo>
                  <a:cubicBezTo>
                    <a:pt x="5178875" y="-2511"/>
                    <a:pt x="5232081" y="54332"/>
                    <a:pt x="5220342" y="97464"/>
                  </a:cubicBezTo>
                  <a:cubicBezTo>
                    <a:pt x="5244431" y="230502"/>
                    <a:pt x="5191516" y="293777"/>
                    <a:pt x="5220342" y="487311"/>
                  </a:cubicBezTo>
                  <a:cubicBezTo>
                    <a:pt x="5211874" y="534538"/>
                    <a:pt x="5177939" y="579860"/>
                    <a:pt x="5122878" y="584775"/>
                  </a:cubicBezTo>
                  <a:cubicBezTo>
                    <a:pt x="4954771" y="643496"/>
                    <a:pt x="4739457" y="580446"/>
                    <a:pt x="4614753" y="584775"/>
                  </a:cubicBezTo>
                  <a:cubicBezTo>
                    <a:pt x="4490050" y="589104"/>
                    <a:pt x="4274030" y="572061"/>
                    <a:pt x="4006119" y="584775"/>
                  </a:cubicBezTo>
                  <a:cubicBezTo>
                    <a:pt x="3738208" y="597489"/>
                    <a:pt x="3741145" y="554331"/>
                    <a:pt x="3598502" y="584775"/>
                  </a:cubicBezTo>
                  <a:cubicBezTo>
                    <a:pt x="3455859" y="615219"/>
                    <a:pt x="3380734" y="549148"/>
                    <a:pt x="3190886" y="584775"/>
                  </a:cubicBezTo>
                  <a:cubicBezTo>
                    <a:pt x="3001038" y="620402"/>
                    <a:pt x="2886606" y="541003"/>
                    <a:pt x="2783269" y="584775"/>
                  </a:cubicBezTo>
                  <a:cubicBezTo>
                    <a:pt x="2679932" y="628547"/>
                    <a:pt x="2475984" y="577133"/>
                    <a:pt x="2325398" y="584775"/>
                  </a:cubicBezTo>
                  <a:cubicBezTo>
                    <a:pt x="2174812" y="592417"/>
                    <a:pt x="1913395" y="519542"/>
                    <a:pt x="1716764" y="584775"/>
                  </a:cubicBezTo>
                  <a:cubicBezTo>
                    <a:pt x="1520133" y="650008"/>
                    <a:pt x="1445001" y="541733"/>
                    <a:pt x="1309147" y="584775"/>
                  </a:cubicBezTo>
                  <a:cubicBezTo>
                    <a:pt x="1173293" y="627817"/>
                    <a:pt x="1044930" y="548231"/>
                    <a:pt x="801022" y="584775"/>
                  </a:cubicBezTo>
                  <a:cubicBezTo>
                    <a:pt x="557114" y="621319"/>
                    <a:pt x="431603" y="513998"/>
                    <a:pt x="97464" y="584775"/>
                  </a:cubicBezTo>
                  <a:cubicBezTo>
                    <a:pt x="50225" y="595649"/>
                    <a:pt x="5473" y="542083"/>
                    <a:pt x="0" y="487311"/>
                  </a:cubicBezTo>
                  <a:cubicBezTo>
                    <a:pt x="-4144" y="395002"/>
                    <a:pt x="16019" y="287686"/>
                    <a:pt x="0" y="97464"/>
                  </a:cubicBezTo>
                  <a:close/>
                </a:path>
                <a:path w="5220342" h="584775" stroke="0" extrusionOk="0">
                  <a:moveTo>
                    <a:pt x="0" y="97464"/>
                  </a:moveTo>
                  <a:cubicBezTo>
                    <a:pt x="-1388" y="43226"/>
                    <a:pt x="47327" y="2810"/>
                    <a:pt x="97464" y="0"/>
                  </a:cubicBezTo>
                  <a:cubicBezTo>
                    <a:pt x="311359" y="-48424"/>
                    <a:pt x="403432" y="53896"/>
                    <a:pt x="706097" y="0"/>
                  </a:cubicBezTo>
                  <a:cubicBezTo>
                    <a:pt x="1008762" y="-53896"/>
                    <a:pt x="1177271" y="53906"/>
                    <a:pt x="1314731" y="0"/>
                  </a:cubicBezTo>
                  <a:cubicBezTo>
                    <a:pt x="1452191" y="-53906"/>
                    <a:pt x="1641656" y="34324"/>
                    <a:pt x="1923364" y="0"/>
                  </a:cubicBezTo>
                  <a:cubicBezTo>
                    <a:pt x="2205072" y="-34324"/>
                    <a:pt x="2286426" y="33048"/>
                    <a:pt x="2582252" y="0"/>
                  </a:cubicBezTo>
                  <a:cubicBezTo>
                    <a:pt x="2878078" y="-33048"/>
                    <a:pt x="2827364" y="28457"/>
                    <a:pt x="3040123" y="0"/>
                  </a:cubicBezTo>
                  <a:cubicBezTo>
                    <a:pt x="3252882" y="-28457"/>
                    <a:pt x="3336129" y="17063"/>
                    <a:pt x="3598502" y="0"/>
                  </a:cubicBezTo>
                  <a:cubicBezTo>
                    <a:pt x="3860875" y="-17063"/>
                    <a:pt x="3929072" y="916"/>
                    <a:pt x="4106628" y="0"/>
                  </a:cubicBezTo>
                  <a:cubicBezTo>
                    <a:pt x="4284184" y="-916"/>
                    <a:pt x="4419997" y="16921"/>
                    <a:pt x="4564499" y="0"/>
                  </a:cubicBezTo>
                  <a:cubicBezTo>
                    <a:pt x="4709001" y="-16921"/>
                    <a:pt x="4924243" y="65585"/>
                    <a:pt x="5122878" y="0"/>
                  </a:cubicBezTo>
                  <a:cubicBezTo>
                    <a:pt x="5178456" y="4452"/>
                    <a:pt x="5223922" y="46190"/>
                    <a:pt x="5220342" y="97464"/>
                  </a:cubicBezTo>
                  <a:cubicBezTo>
                    <a:pt x="5248903" y="177881"/>
                    <a:pt x="5194933" y="304063"/>
                    <a:pt x="5220342" y="487311"/>
                  </a:cubicBezTo>
                  <a:cubicBezTo>
                    <a:pt x="5221424" y="539877"/>
                    <a:pt x="5181212" y="585699"/>
                    <a:pt x="5122878" y="584775"/>
                  </a:cubicBezTo>
                  <a:cubicBezTo>
                    <a:pt x="4962921" y="629845"/>
                    <a:pt x="4812690" y="538113"/>
                    <a:pt x="4665007" y="584775"/>
                  </a:cubicBezTo>
                  <a:cubicBezTo>
                    <a:pt x="4517324" y="631437"/>
                    <a:pt x="4142237" y="568398"/>
                    <a:pt x="4006119" y="584775"/>
                  </a:cubicBezTo>
                  <a:cubicBezTo>
                    <a:pt x="3870001" y="601152"/>
                    <a:pt x="3709785" y="533723"/>
                    <a:pt x="3497994" y="584775"/>
                  </a:cubicBezTo>
                  <a:cubicBezTo>
                    <a:pt x="3286203" y="635827"/>
                    <a:pt x="2982499" y="512425"/>
                    <a:pt x="2839107" y="584775"/>
                  </a:cubicBezTo>
                  <a:cubicBezTo>
                    <a:pt x="2695715" y="657125"/>
                    <a:pt x="2508225" y="583690"/>
                    <a:pt x="2330981" y="584775"/>
                  </a:cubicBezTo>
                  <a:cubicBezTo>
                    <a:pt x="2153737" y="585860"/>
                    <a:pt x="1980575" y="583421"/>
                    <a:pt x="1722348" y="584775"/>
                  </a:cubicBezTo>
                  <a:cubicBezTo>
                    <a:pt x="1464121" y="586129"/>
                    <a:pt x="1356754" y="549105"/>
                    <a:pt x="1264477" y="584775"/>
                  </a:cubicBezTo>
                  <a:cubicBezTo>
                    <a:pt x="1172200" y="620445"/>
                    <a:pt x="945572" y="570767"/>
                    <a:pt x="806606" y="584775"/>
                  </a:cubicBezTo>
                  <a:cubicBezTo>
                    <a:pt x="667640" y="598783"/>
                    <a:pt x="356554" y="501120"/>
                    <a:pt x="97464" y="584775"/>
                  </a:cubicBezTo>
                  <a:cubicBezTo>
                    <a:pt x="56618" y="579893"/>
                    <a:pt x="-14370" y="534239"/>
                    <a:pt x="0" y="487311"/>
                  </a:cubicBezTo>
                  <a:cubicBezTo>
                    <a:pt x="-10232" y="370674"/>
                    <a:pt x="44103" y="256186"/>
                    <a:pt x="0" y="97464"/>
                  </a:cubicBezTo>
                  <a:close/>
                </a:path>
              </a:pathLst>
            </a:custGeom>
            <a:solidFill>
              <a:schemeClr val="accent1">
                <a:lumMod val="40000"/>
                <a:lumOff val="60000"/>
              </a:schemeClr>
            </a:solidFill>
            <a:ln>
              <a:extLst>
                <a:ext uri="{C807C97D-BFC1-408E-A445-0C87EB9F89A2}">
                  <ask:lineSketchStyleProps xmlns:ask="http://schemas.microsoft.com/office/drawing/2018/sketchyshapes" sd="3444377824">
                    <a:custGeom>
                      <a:avLst/>
                      <a:gdLst>
                        <a:gd name="connsiteX0" fmla="*/ 0 w 6991835"/>
                        <a:gd name="connsiteY0" fmla="*/ 135142 h 810845"/>
                        <a:gd name="connsiteX1" fmla="*/ 130537 w 6991835"/>
                        <a:gd name="connsiteY1" fmla="*/ 0 h 810845"/>
                        <a:gd name="connsiteX2" fmla="*/ 945706 w 6991835"/>
                        <a:gd name="connsiteY2" fmla="*/ 0 h 810845"/>
                        <a:gd name="connsiteX3" fmla="*/ 1558955 w 6991835"/>
                        <a:gd name="connsiteY3" fmla="*/ 0 h 810845"/>
                        <a:gd name="connsiteX4" fmla="*/ 2306816 w 6991835"/>
                        <a:gd name="connsiteY4" fmla="*/ 0 h 810845"/>
                        <a:gd name="connsiteX5" fmla="*/ 2987371 w 6991835"/>
                        <a:gd name="connsiteY5" fmla="*/ 0 h 810845"/>
                        <a:gd name="connsiteX6" fmla="*/ 3600618 w 6991835"/>
                        <a:gd name="connsiteY6" fmla="*/ 0 h 810845"/>
                        <a:gd name="connsiteX7" fmla="*/ 4483095 w 6991835"/>
                        <a:gd name="connsiteY7" fmla="*/ 0 h 810845"/>
                        <a:gd name="connsiteX8" fmla="*/ 5096342 w 6991835"/>
                        <a:gd name="connsiteY8" fmla="*/ 0 h 810845"/>
                        <a:gd name="connsiteX9" fmla="*/ 5911511 w 6991835"/>
                        <a:gd name="connsiteY9" fmla="*/ 0 h 810845"/>
                        <a:gd name="connsiteX10" fmla="*/ 6861297 w 6991835"/>
                        <a:gd name="connsiteY10" fmla="*/ 0 h 810845"/>
                        <a:gd name="connsiteX11" fmla="*/ 6991834 w 6991835"/>
                        <a:gd name="connsiteY11" fmla="*/ 135142 h 810845"/>
                        <a:gd name="connsiteX12" fmla="*/ 6991834 w 6991835"/>
                        <a:gd name="connsiteY12" fmla="*/ 675702 h 810845"/>
                        <a:gd name="connsiteX13" fmla="*/ 6861297 w 6991835"/>
                        <a:gd name="connsiteY13" fmla="*/ 810845 h 810845"/>
                        <a:gd name="connsiteX14" fmla="*/ 6180742 w 6991835"/>
                        <a:gd name="connsiteY14" fmla="*/ 810845 h 810845"/>
                        <a:gd name="connsiteX15" fmla="*/ 5365572 w 6991835"/>
                        <a:gd name="connsiteY15" fmla="*/ 810845 h 810845"/>
                        <a:gd name="connsiteX16" fmla="*/ 4819632 w 6991835"/>
                        <a:gd name="connsiteY16" fmla="*/ 810845 h 810845"/>
                        <a:gd name="connsiteX17" fmla="*/ 4273694 w 6991835"/>
                        <a:gd name="connsiteY17" fmla="*/ 810845 h 810845"/>
                        <a:gd name="connsiteX18" fmla="*/ 3727755 w 6991835"/>
                        <a:gd name="connsiteY18" fmla="*/ 810845 h 810845"/>
                        <a:gd name="connsiteX19" fmla="*/ 3114508 w 6991835"/>
                        <a:gd name="connsiteY19" fmla="*/ 810845 h 810845"/>
                        <a:gd name="connsiteX20" fmla="*/ 2299337 w 6991835"/>
                        <a:gd name="connsiteY20" fmla="*/ 810845 h 810845"/>
                        <a:gd name="connsiteX21" fmla="*/ 1753398 w 6991835"/>
                        <a:gd name="connsiteY21" fmla="*/ 810845 h 810845"/>
                        <a:gd name="connsiteX22" fmla="*/ 1072844 w 6991835"/>
                        <a:gd name="connsiteY22" fmla="*/ 810845 h 810845"/>
                        <a:gd name="connsiteX23" fmla="*/ 130537 w 6991835"/>
                        <a:gd name="connsiteY23" fmla="*/ 810845 h 810845"/>
                        <a:gd name="connsiteX24" fmla="*/ 0 w 6991835"/>
                        <a:gd name="connsiteY24" fmla="*/ 675702 h 810845"/>
                        <a:gd name="connsiteX25" fmla="*/ 0 w 6991835"/>
                        <a:gd name="connsiteY25" fmla="*/ 135142 h 810845"/>
                        <a:gd name="connsiteX0" fmla="*/ 0 w 6991835"/>
                        <a:gd name="connsiteY0" fmla="*/ 135142 h 810845"/>
                        <a:gd name="connsiteX1" fmla="*/ 130537 w 6991835"/>
                        <a:gd name="connsiteY1" fmla="*/ 0 h 810845"/>
                        <a:gd name="connsiteX2" fmla="*/ 945706 w 6991835"/>
                        <a:gd name="connsiteY2" fmla="*/ 0 h 810845"/>
                        <a:gd name="connsiteX3" fmla="*/ 1760877 w 6991835"/>
                        <a:gd name="connsiteY3" fmla="*/ 0 h 810845"/>
                        <a:gd name="connsiteX4" fmla="*/ 2576046 w 6991835"/>
                        <a:gd name="connsiteY4" fmla="*/ 0 h 810845"/>
                        <a:gd name="connsiteX5" fmla="*/ 3458524 w 6991835"/>
                        <a:gd name="connsiteY5" fmla="*/ 0 h 810845"/>
                        <a:gd name="connsiteX6" fmla="*/ 4071771 w 6991835"/>
                        <a:gd name="connsiteY6" fmla="*/ 0 h 810845"/>
                        <a:gd name="connsiteX7" fmla="*/ 4819632 w 6991835"/>
                        <a:gd name="connsiteY7" fmla="*/ 0 h 810845"/>
                        <a:gd name="connsiteX8" fmla="*/ 5500188 w 6991835"/>
                        <a:gd name="connsiteY8" fmla="*/ 0 h 810845"/>
                        <a:gd name="connsiteX9" fmla="*/ 6113435 w 6991835"/>
                        <a:gd name="connsiteY9" fmla="*/ 0 h 810845"/>
                        <a:gd name="connsiteX10" fmla="*/ 6861297 w 6991835"/>
                        <a:gd name="connsiteY10" fmla="*/ 0 h 810845"/>
                        <a:gd name="connsiteX11" fmla="*/ 6991834 w 6991835"/>
                        <a:gd name="connsiteY11" fmla="*/ 135142 h 810845"/>
                        <a:gd name="connsiteX12" fmla="*/ 6991834 w 6991835"/>
                        <a:gd name="connsiteY12" fmla="*/ 675702 h 810845"/>
                        <a:gd name="connsiteX13" fmla="*/ 6861297 w 6991835"/>
                        <a:gd name="connsiteY13" fmla="*/ 810845 h 810845"/>
                        <a:gd name="connsiteX14" fmla="*/ 6248050 w 6991835"/>
                        <a:gd name="connsiteY14" fmla="*/ 810845 h 810845"/>
                        <a:gd name="connsiteX15" fmla="*/ 5365572 w 6991835"/>
                        <a:gd name="connsiteY15" fmla="*/ 810845 h 810845"/>
                        <a:gd name="connsiteX16" fmla="*/ 4685018 w 6991835"/>
                        <a:gd name="connsiteY16" fmla="*/ 810845 h 810845"/>
                        <a:gd name="connsiteX17" fmla="*/ 3802541 w 6991835"/>
                        <a:gd name="connsiteY17" fmla="*/ 810845 h 810845"/>
                        <a:gd name="connsiteX18" fmla="*/ 3121985 w 6991835"/>
                        <a:gd name="connsiteY18" fmla="*/ 810845 h 810845"/>
                        <a:gd name="connsiteX19" fmla="*/ 2738856 w 6991835"/>
                        <a:gd name="connsiteY19" fmla="*/ 810845 h 810845"/>
                        <a:gd name="connsiteX20" fmla="*/ 2306816 w 6991835"/>
                        <a:gd name="connsiteY20" fmla="*/ 810845 h 810845"/>
                        <a:gd name="connsiteX21" fmla="*/ 1693569 w 6991835"/>
                        <a:gd name="connsiteY21" fmla="*/ 810845 h 810845"/>
                        <a:gd name="connsiteX22" fmla="*/ 1080323 w 6991835"/>
                        <a:gd name="connsiteY22" fmla="*/ 810845 h 810845"/>
                        <a:gd name="connsiteX23" fmla="*/ 130537 w 6991835"/>
                        <a:gd name="connsiteY23" fmla="*/ 810845 h 810845"/>
                        <a:gd name="connsiteX24" fmla="*/ 0 w 6991835"/>
                        <a:gd name="connsiteY24" fmla="*/ 675702 h 810845"/>
                        <a:gd name="connsiteX25" fmla="*/ 0 w 6991835"/>
                        <a:gd name="connsiteY25" fmla="*/ 135142 h 810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991835" h="810845" fill="none" extrusionOk="0">
                          <a:moveTo>
                            <a:pt x="0" y="135142"/>
                          </a:moveTo>
                          <a:cubicBezTo>
                            <a:pt x="-13083" y="56807"/>
                            <a:pt x="72364" y="-18113"/>
                            <a:pt x="130537" y="0"/>
                          </a:cubicBezTo>
                          <a:cubicBezTo>
                            <a:pt x="498898" y="-97048"/>
                            <a:pt x="597118" y="-341"/>
                            <a:pt x="945706" y="0"/>
                          </a:cubicBezTo>
                          <a:cubicBezTo>
                            <a:pt x="1310264" y="-23838"/>
                            <a:pt x="1279925" y="66120"/>
                            <a:pt x="1558955" y="0"/>
                          </a:cubicBezTo>
                          <a:cubicBezTo>
                            <a:pt x="1836937" y="-35982"/>
                            <a:pt x="2159247" y="7799"/>
                            <a:pt x="2306816" y="0"/>
                          </a:cubicBezTo>
                          <a:cubicBezTo>
                            <a:pt x="2497697" y="-9010"/>
                            <a:pt x="2798003" y="11404"/>
                            <a:pt x="2987371" y="0"/>
                          </a:cubicBezTo>
                          <a:cubicBezTo>
                            <a:pt x="3126360" y="4490"/>
                            <a:pt x="3374493" y="42241"/>
                            <a:pt x="3600618" y="0"/>
                          </a:cubicBezTo>
                          <a:cubicBezTo>
                            <a:pt x="3845365" y="-2361"/>
                            <a:pt x="4272907" y="68387"/>
                            <a:pt x="4483095" y="0"/>
                          </a:cubicBezTo>
                          <a:cubicBezTo>
                            <a:pt x="4683667" y="-123367"/>
                            <a:pt x="4822527" y="59665"/>
                            <a:pt x="5096342" y="0"/>
                          </a:cubicBezTo>
                          <a:cubicBezTo>
                            <a:pt x="5373439" y="-58325"/>
                            <a:pt x="5704188" y="49471"/>
                            <a:pt x="5911511" y="0"/>
                          </a:cubicBezTo>
                          <a:cubicBezTo>
                            <a:pt x="6137451" y="-62765"/>
                            <a:pt x="6523343" y="44425"/>
                            <a:pt x="6861297" y="0"/>
                          </a:cubicBezTo>
                          <a:cubicBezTo>
                            <a:pt x="6936313" y="-16555"/>
                            <a:pt x="7005988" y="76476"/>
                            <a:pt x="6991834" y="135142"/>
                          </a:cubicBezTo>
                          <a:cubicBezTo>
                            <a:pt x="7006531" y="319594"/>
                            <a:pt x="6949050" y="412428"/>
                            <a:pt x="6991834" y="675702"/>
                          </a:cubicBezTo>
                          <a:cubicBezTo>
                            <a:pt x="6986335" y="733430"/>
                            <a:pt x="6918913" y="797134"/>
                            <a:pt x="6861297" y="810845"/>
                          </a:cubicBezTo>
                          <a:cubicBezTo>
                            <a:pt x="6664632" y="858733"/>
                            <a:pt x="6311148" y="795129"/>
                            <a:pt x="6180742" y="810845"/>
                          </a:cubicBezTo>
                          <a:cubicBezTo>
                            <a:pt x="5951375" y="854141"/>
                            <a:pt x="5767410" y="799398"/>
                            <a:pt x="5365572" y="810845"/>
                          </a:cubicBezTo>
                          <a:cubicBezTo>
                            <a:pt x="5021356" y="832492"/>
                            <a:pt x="5015897" y="777240"/>
                            <a:pt x="4819632" y="810845"/>
                          </a:cubicBezTo>
                          <a:cubicBezTo>
                            <a:pt x="4655133" y="857637"/>
                            <a:pt x="4522593" y="768924"/>
                            <a:pt x="4273694" y="810845"/>
                          </a:cubicBezTo>
                          <a:cubicBezTo>
                            <a:pt x="3999876" y="827479"/>
                            <a:pt x="3869321" y="737691"/>
                            <a:pt x="3727755" y="810845"/>
                          </a:cubicBezTo>
                          <a:cubicBezTo>
                            <a:pt x="3582690" y="869934"/>
                            <a:pt x="3271588" y="770642"/>
                            <a:pt x="3114508" y="810845"/>
                          </a:cubicBezTo>
                          <a:cubicBezTo>
                            <a:pt x="2920112" y="796712"/>
                            <a:pt x="2532132" y="753555"/>
                            <a:pt x="2299337" y="810845"/>
                          </a:cubicBezTo>
                          <a:cubicBezTo>
                            <a:pt x="2051865" y="886197"/>
                            <a:pt x="1925940" y="750209"/>
                            <a:pt x="1753398" y="810845"/>
                          </a:cubicBezTo>
                          <a:cubicBezTo>
                            <a:pt x="1583388" y="925596"/>
                            <a:pt x="1378619" y="757178"/>
                            <a:pt x="1072844" y="810845"/>
                          </a:cubicBezTo>
                          <a:cubicBezTo>
                            <a:pt x="755208" y="871947"/>
                            <a:pt x="580101" y="706497"/>
                            <a:pt x="130537" y="810845"/>
                          </a:cubicBezTo>
                          <a:cubicBezTo>
                            <a:pt x="70714" y="830078"/>
                            <a:pt x="29508" y="746681"/>
                            <a:pt x="0" y="675702"/>
                          </a:cubicBezTo>
                          <a:cubicBezTo>
                            <a:pt x="2863" y="547630"/>
                            <a:pt x="3036" y="409238"/>
                            <a:pt x="0" y="135142"/>
                          </a:cubicBezTo>
                          <a:close/>
                        </a:path>
                        <a:path w="6991835" h="810845" stroke="0" extrusionOk="0">
                          <a:moveTo>
                            <a:pt x="0" y="135142"/>
                          </a:moveTo>
                          <a:cubicBezTo>
                            <a:pt x="-7416" y="63073"/>
                            <a:pt x="49848" y="-5143"/>
                            <a:pt x="130537" y="0"/>
                          </a:cubicBezTo>
                          <a:cubicBezTo>
                            <a:pt x="423692" y="-52507"/>
                            <a:pt x="511055" y="94149"/>
                            <a:pt x="945706" y="0"/>
                          </a:cubicBezTo>
                          <a:cubicBezTo>
                            <a:pt x="1359919" y="-97054"/>
                            <a:pt x="1522459" y="83969"/>
                            <a:pt x="1760877" y="0"/>
                          </a:cubicBezTo>
                          <a:cubicBezTo>
                            <a:pt x="1932568" y="-26290"/>
                            <a:pt x="2159451" y="15104"/>
                            <a:pt x="2576046" y="0"/>
                          </a:cubicBezTo>
                          <a:cubicBezTo>
                            <a:pt x="2926201" y="-56106"/>
                            <a:pt x="3089410" y="51842"/>
                            <a:pt x="3458524" y="0"/>
                          </a:cubicBezTo>
                          <a:cubicBezTo>
                            <a:pt x="3857365" y="-46324"/>
                            <a:pt x="3815612" y="38111"/>
                            <a:pt x="4071771" y="0"/>
                          </a:cubicBezTo>
                          <a:cubicBezTo>
                            <a:pt x="4381476" y="-60422"/>
                            <a:pt x="4459652" y="14287"/>
                            <a:pt x="4819632" y="0"/>
                          </a:cubicBezTo>
                          <a:cubicBezTo>
                            <a:pt x="5181182" y="-13959"/>
                            <a:pt x="5261371" y="5549"/>
                            <a:pt x="5500188" y="0"/>
                          </a:cubicBezTo>
                          <a:cubicBezTo>
                            <a:pt x="5771430" y="-3224"/>
                            <a:pt x="5892973" y="-12881"/>
                            <a:pt x="6113435" y="0"/>
                          </a:cubicBezTo>
                          <a:cubicBezTo>
                            <a:pt x="6253090" y="-46919"/>
                            <a:pt x="6594002" y="98773"/>
                            <a:pt x="6861297" y="0"/>
                          </a:cubicBezTo>
                          <a:cubicBezTo>
                            <a:pt x="6928124" y="5051"/>
                            <a:pt x="6994254" y="67662"/>
                            <a:pt x="6991834" y="135142"/>
                          </a:cubicBezTo>
                          <a:cubicBezTo>
                            <a:pt x="7065306" y="209670"/>
                            <a:pt x="6967621" y="413205"/>
                            <a:pt x="6991834" y="675702"/>
                          </a:cubicBezTo>
                          <a:cubicBezTo>
                            <a:pt x="7011752" y="762983"/>
                            <a:pt x="6953342" y="811902"/>
                            <a:pt x="6861297" y="810845"/>
                          </a:cubicBezTo>
                          <a:cubicBezTo>
                            <a:pt x="6644977" y="869063"/>
                            <a:pt x="6449341" y="751332"/>
                            <a:pt x="6248050" y="810845"/>
                          </a:cubicBezTo>
                          <a:cubicBezTo>
                            <a:pt x="6050419" y="896526"/>
                            <a:pt x="5553205" y="791262"/>
                            <a:pt x="5365572" y="810845"/>
                          </a:cubicBezTo>
                          <a:cubicBezTo>
                            <a:pt x="5163671" y="833043"/>
                            <a:pt x="4929173" y="739522"/>
                            <a:pt x="4685018" y="810845"/>
                          </a:cubicBezTo>
                          <a:cubicBezTo>
                            <a:pt x="4402484" y="864955"/>
                            <a:pt x="3993298" y="739362"/>
                            <a:pt x="3802541" y="810845"/>
                          </a:cubicBezTo>
                          <a:cubicBezTo>
                            <a:pt x="3641370" y="950514"/>
                            <a:pt x="3345053" y="787347"/>
                            <a:pt x="3121985" y="810845"/>
                          </a:cubicBezTo>
                          <a:cubicBezTo>
                            <a:pt x="3017090" y="832765"/>
                            <a:pt x="2919814" y="793123"/>
                            <a:pt x="2738856" y="810845"/>
                          </a:cubicBezTo>
                          <a:cubicBezTo>
                            <a:pt x="2557898" y="828567"/>
                            <a:pt x="2423018" y="794168"/>
                            <a:pt x="2306816" y="810845"/>
                          </a:cubicBezTo>
                          <a:cubicBezTo>
                            <a:pt x="1971491" y="804391"/>
                            <a:pt x="1791319" y="733644"/>
                            <a:pt x="1693569" y="810845"/>
                          </a:cubicBezTo>
                          <a:cubicBezTo>
                            <a:pt x="1558208" y="891200"/>
                            <a:pt x="1283233" y="789326"/>
                            <a:pt x="1080323" y="810845"/>
                          </a:cubicBezTo>
                          <a:cubicBezTo>
                            <a:pt x="946822" y="860501"/>
                            <a:pt x="544912" y="739404"/>
                            <a:pt x="130537" y="810845"/>
                          </a:cubicBezTo>
                          <a:cubicBezTo>
                            <a:pt x="70318" y="815745"/>
                            <a:pt x="-21497" y="742025"/>
                            <a:pt x="0" y="675702"/>
                          </a:cubicBezTo>
                          <a:cubicBezTo>
                            <a:pt x="7499" y="497027"/>
                            <a:pt x="91369" y="384824"/>
                            <a:pt x="0" y="135142"/>
                          </a:cubicBezTo>
                          <a:close/>
                        </a:path>
                        <a:path w="6991835" h="810845" fill="none" stroke="0" extrusionOk="0">
                          <a:moveTo>
                            <a:pt x="0" y="135142"/>
                          </a:moveTo>
                          <a:cubicBezTo>
                            <a:pt x="-27610" y="65538"/>
                            <a:pt x="72837" y="-16367"/>
                            <a:pt x="130537" y="0"/>
                          </a:cubicBezTo>
                          <a:cubicBezTo>
                            <a:pt x="519241" y="-103865"/>
                            <a:pt x="595567" y="-1761"/>
                            <a:pt x="945706" y="0"/>
                          </a:cubicBezTo>
                          <a:cubicBezTo>
                            <a:pt x="1305586" y="15120"/>
                            <a:pt x="1263301" y="73438"/>
                            <a:pt x="1558955" y="0"/>
                          </a:cubicBezTo>
                          <a:cubicBezTo>
                            <a:pt x="1867667" y="-43398"/>
                            <a:pt x="2141704" y="-229"/>
                            <a:pt x="2306816" y="0"/>
                          </a:cubicBezTo>
                          <a:cubicBezTo>
                            <a:pt x="2421840" y="-29150"/>
                            <a:pt x="2755385" y="-5364"/>
                            <a:pt x="2987371" y="0"/>
                          </a:cubicBezTo>
                          <a:cubicBezTo>
                            <a:pt x="3215237" y="-16345"/>
                            <a:pt x="3388106" y="-30409"/>
                            <a:pt x="3600618" y="0"/>
                          </a:cubicBezTo>
                          <a:cubicBezTo>
                            <a:pt x="3859415" y="3056"/>
                            <a:pt x="4276164" y="75549"/>
                            <a:pt x="4483095" y="0"/>
                          </a:cubicBezTo>
                          <a:cubicBezTo>
                            <a:pt x="4687884" y="-112432"/>
                            <a:pt x="4827752" y="45471"/>
                            <a:pt x="5096342" y="0"/>
                          </a:cubicBezTo>
                          <a:cubicBezTo>
                            <a:pt x="5361186" y="-60207"/>
                            <a:pt x="5702786" y="13334"/>
                            <a:pt x="5911511" y="0"/>
                          </a:cubicBezTo>
                          <a:cubicBezTo>
                            <a:pt x="6124908" y="-31136"/>
                            <a:pt x="6470093" y="57535"/>
                            <a:pt x="6861297" y="0"/>
                          </a:cubicBezTo>
                          <a:cubicBezTo>
                            <a:pt x="6941776" y="-12489"/>
                            <a:pt x="7008512" y="74222"/>
                            <a:pt x="6991834" y="135142"/>
                          </a:cubicBezTo>
                          <a:cubicBezTo>
                            <a:pt x="7029738" y="320769"/>
                            <a:pt x="6936871" y="420939"/>
                            <a:pt x="6991834" y="675702"/>
                          </a:cubicBezTo>
                          <a:cubicBezTo>
                            <a:pt x="6985366" y="747806"/>
                            <a:pt x="6948824" y="800951"/>
                            <a:pt x="6861297" y="810845"/>
                          </a:cubicBezTo>
                          <a:cubicBezTo>
                            <a:pt x="6652510" y="871751"/>
                            <a:pt x="6349954" y="809340"/>
                            <a:pt x="6180742" y="810845"/>
                          </a:cubicBezTo>
                          <a:cubicBezTo>
                            <a:pt x="5992753" y="802372"/>
                            <a:pt x="5736213" y="773667"/>
                            <a:pt x="5365572" y="810845"/>
                          </a:cubicBezTo>
                          <a:cubicBezTo>
                            <a:pt x="5010863" y="826375"/>
                            <a:pt x="5010140" y="759886"/>
                            <a:pt x="4819632" y="810845"/>
                          </a:cubicBezTo>
                          <a:cubicBezTo>
                            <a:pt x="4631571" y="860306"/>
                            <a:pt x="4528963" y="757278"/>
                            <a:pt x="4273694" y="810845"/>
                          </a:cubicBezTo>
                          <a:cubicBezTo>
                            <a:pt x="3995135" y="844900"/>
                            <a:pt x="3863941" y="742498"/>
                            <a:pt x="3727755" y="810845"/>
                          </a:cubicBezTo>
                          <a:cubicBezTo>
                            <a:pt x="3578090" y="895983"/>
                            <a:pt x="3299834" y="792979"/>
                            <a:pt x="3114508" y="810845"/>
                          </a:cubicBezTo>
                          <a:cubicBezTo>
                            <a:pt x="2916738" y="895188"/>
                            <a:pt x="2514872" y="744065"/>
                            <a:pt x="2299337" y="810845"/>
                          </a:cubicBezTo>
                          <a:cubicBezTo>
                            <a:pt x="2060264" y="885631"/>
                            <a:pt x="1959507" y="742634"/>
                            <a:pt x="1753398" y="810845"/>
                          </a:cubicBezTo>
                          <a:cubicBezTo>
                            <a:pt x="1544294" y="884741"/>
                            <a:pt x="1433325" y="712847"/>
                            <a:pt x="1072844" y="810845"/>
                          </a:cubicBezTo>
                          <a:cubicBezTo>
                            <a:pt x="713718" y="873098"/>
                            <a:pt x="569238" y="716357"/>
                            <a:pt x="130537" y="810845"/>
                          </a:cubicBezTo>
                          <a:cubicBezTo>
                            <a:pt x="67898" y="820693"/>
                            <a:pt x="6003" y="750426"/>
                            <a:pt x="0" y="675702"/>
                          </a:cubicBezTo>
                          <a:cubicBezTo>
                            <a:pt x="-2126" y="545266"/>
                            <a:pt x="37431" y="388008"/>
                            <a:pt x="0" y="135142"/>
                          </a:cubicBezTo>
                          <a:close/>
                        </a:path>
                      </a:pathLst>
                    </a:custGeom>
                    <ask:type>
                      <ask:lineSketchScribble/>
                    </ask:type>
                  </ask:lineSketchStyleProps>
                </a:ext>
              </a:extLst>
            </a:ln>
          </p:spPr>
          <p:style>
            <a:lnRef idx="1">
              <a:schemeClr val="accent4"/>
            </a:lnRef>
            <a:fillRef idx="2">
              <a:schemeClr val="accent4"/>
            </a:fillRef>
            <a:effectRef idx="1">
              <a:schemeClr val="accent4"/>
            </a:effectRef>
            <a:fontRef idx="minor">
              <a:schemeClr val="dk1"/>
            </a:fontRef>
          </p:style>
          <p:txBody>
            <a:bodyPr rtlCol="0" anchor="ctr"/>
            <a:lstStyle/>
            <a:p>
              <a:pPr algn="ctr">
                <a:defRPr/>
              </a:pPr>
              <a:endParaRPr lang="en-US" sz="1800" kern="0">
                <a:solidFill>
                  <a:schemeClr val="tx1"/>
                </a:solidFill>
                <a:latin typeface="Arial" panose="020B0604020202020204" pitchFamily="34" charset="0"/>
                <a:cs typeface="Arial" panose="020B0604020202020204" pitchFamily="34" charset="0"/>
              </a:endParaRPr>
            </a:p>
          </p:txBody>
        </p:sp>
        <p:sp>
          <p:nvSpPr>
            <p:cNvPr id="22" name="Rectangle 21">
              <a:extLst>
                <a:ext uri="{FF2B5EF4-FFF2-40B4-BE49-F238E27FC236}">
                  <a16:creationId xmlns:a16="http://schemas.microsoft.com/office/drawing/2014/main" id="{4CD3D07C-091B-4CA4-A5BA-5E52978BF127}"/>
                </a:ext>
              </a:extLst>
            </p:cNvPr>
            <p:cNvSpPr/>
            <p:nvPr/>
          </p:nvSpPr>
          <p:spPr>
            <a:xfrm>
              <a:off x="1429171" y="1457743"/>
              <a:ext cx="5020809" cy="694685"/>
            </a:xfrm>
            <a:prstGeom prst="rect">
              <a:avLst/>
            </a:prstGeom>
          </p:spPr>
          <p:txBody>
            <a:bodyPr wrap="square">
              <a:spAutoFit/>
            </a:bodyPr>
            <a:lstStyle/>
            <a:p>
              <a:pPr lvl="0"/>
              <a:r>
                <a:rPr lang="vi-VN" sz="1800" dirty="0">
                  <a:latin typeface="Arial" panose="020B0604020202020204" pitchFamily="34" charset="0"/>
                  <a:cs typeface="Arial" panose="020B0604020202020204" pitchFamily="34" charset="0"/>
                </a:rPr>
                <a:t>Câu chuyện trên gợi cho em suy nghĩ gì về trách nhiệm công dân của mỗi người trong cuộc sống?</a:t>
              </a:r>
              <a:endParaRPr lang="en-US" altLang="en-US" sz="1800" dirty="0">
                <a:latin typeface="Arial" panose="020B0604020202020204" pitchFamily="34" charset="0"/>
                <a:cs typeface="Arial" panose="020B0604020202020204" pitchFamily="34" charset="0"/>
              </a:endParaRPr>
            </a:p>
          </p:txBody>
        </p:sp>
      </p:grpSp>
      <p:pic>
        <p:nvPicPr>
          <p:cNvPr id="3" name="Picture 2" descr="Số Số chữ Tính Toán - số 4 png tải về - Miễn phí trong suốt Hành Vi Con  Người png Tải về."/>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46203" y="3703430"/>
            <a:ext cx="596693" cy="8486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58004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additive="base">
                                        <p:cTn id="12" dur="500" fill="hold"/>
                                        <p:tgtEl>
                                          <p:spTgt spid="24"/>
                                        </p:tgtEl>
                                        <p:attrNameLst>
                                          <p:attrName>ppt_x</p:attrName>
                                        </p:attrNameLst>
                                      </p:cBhvr>
                                      <p:tavLst>
                                        <p:tav tm="0">
                                          <p:val>
                                            <p:strVal val="#ppt_x"/>
                                          </p:val>
                                        </p:tav>
                                        <p:tav tm="100000">
                                          <p:val>
                                            <p:strVal val="#ppt_x"/>
                                          </p:val>
                                        </p:tav>
                                      </p:tavLst>
                                    </p:anim>
                                    <p:anim calcmode="lin" valueType="num">
                                      <p:cBhvr additive="base">
                                        <p:cTn id="13" dur="500" fill="hold"/>
                                        <p:tgtEl>
                                          <p:spTgt spid="24"/>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 calcmode="lin" valueType="num">
                                      <p:cBhvr additive="base">
                                        <p:cTn id="16" dur="500" fill="hold"/>
                                        <p:tgtEl>
                                          <p:spTgt spid="21"/>
                                        </p:tgtEl>
                                        <p:attrNameLst>
                                          <p:attrName>ppt_x</p:attrName>
                                        </p:attrNameLst>
                                      </p:cBhvr>
                                      <p:tavLst>
                                        <p:tav tm="0">
                                          <p:val>
                                            <p:strVal val="#ppt_x"/>
                                          </p:val>
                                        </p:tav>
                                        <p:tav tm="100000">
                                          <p:val>
                                            <p:strVal val="#ppt_x"/>
                                          </p:val>
                                        </p:tav>
                                      </p:tavLst>
                                    </p:anim>
                                    <p:anim calcmode="lin" valueType="num">
                                      <p:cBhvr additive="base">
                                        <p:cTn id="17"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026"/>
                                        </p:tgtEl>
                                        <p:attrNameLst>
                                          <p:attrName>style.visibility</p:attrName>
                                        </p:attrNameLst>
                                      </p:cBhvr>
                                      <p:to>
                                        <p:strVal val="visible"/>
                                      </p:to>
                                    </p:set>
                                    <p:animEffect transition="in" filter="fade">
                                      <p:cBhvr>
                                        <p:cTn id="22" dur="1000"/>
                                        <p:tgtEl>
                                          <p:spTgt spid="1026"/>
                                        </p:tgtEl>
                                      </p:cBhvr>
                                    </p:animEffect>
                                    <p:anim calcmode="lin" valueType="num">
                                      <p:cBhvr>
                                        <p:cTn id="23" dur="1000" fill="hold"/>
                                        <p:tgtEl>
                                          <p:spTgt spid="1026"/>
                                        </p:tgtEl>
                                        <p:attrNameLst>
                                          <p:attrName>ppt_x</p:attrName>
                                        </p:attrNameLst>
                                      </p:cBhvr>
                                      <p:tavLst>
                                        <p:tav tm="0">
                                          <p:val>
                                            <p:strVal val="#ppt_x"/>
                                          </p:val>
                                        </p:tav>
                                        <p:tav tm="100000">
                                          <p:val>
                                            <p:strVal val="#ppt_x"/>
                                          </p:val>
                                        </p:tav>
                                      </p:tavLst>
                                    </p:anim>
                                    <p:anim calcmode="lin" valueType="num">
                                      <p:cBhvr>
                                        <p:cTn id="24" dur="1000" fill="hold"/>
                                        <p:tgtEl>
                                          <p:spTgt spid="102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1000"/>
                                        <p:tgtEl>
                                          <p:spTgt spid="25"/>
                                        </p:tgtEl>
                                      </p:cBhvr>
                                    </p:animEffect>
                                    <p:anim calcmode="lin" valueType="num">
                                      <p:cBhvr>
                                        <p:cTn id="28" dur="1000" fill="hold"/>
                                        <p:tgtEl>
                                          <p:spTgt spid="25"/>
                                        </p:tgtEl>
                                        <p:attrNameLst>
                                          <p:attrName>ppt_x</p:attrName>
                                        </p:attrNameLst>
                                      </p:cBhvr>
                                      <p:tavLst>
                                        <p:tav tm="0">
                                          <p:val>
                                            <p:strVal val="#ppt_x"/>
                                          </p:val>
                                        </p:tav>
                                        <p:tav tm="100000">
                                          <p:val>
                                            <p:strVal val="#ppt_x"/>
                                          </p:val>
                                        </p:tav>
                                      </p:tavLst>
                                    </p:anim>
                                    <p:anim calcmode="lin" valueType="num">
                                      <p:cBhvr>
                                        <p:cTn id="2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028"/>
                                        </p:tgtEl>
                                        <p:attrNameLst>
                                          <p:attrName>style.visibility</p:attrName>
                                        </p:attrNameLst>
                                      </p:cBhvr>
                                      <p:to>
                                        <p:strVal val="visible"/>
                                      </p:to>
                                    </p:set>
                                    <p:animEffect transition="in" filter="fade">
                                      <p:cBhvr>
                                        <p:cTn id="34" dur="1000"/>
                                        <p:tgtEl>
                                          <p:spTgt spid="1028"/>
                                        </p:tgtEl>
                                      </p:cBhvr>
                                    </p:animEffect>
                                    <p:anim calcmode="lin" valueType="num">
                                      <p:cBhvr>
                                        <p:cTn id="35" dur="1000" fill="hold"/>
                                        <p:tgtEl>
                                          <p:spTgt spid="1028"/>
                                        </p:tgtEl>
                                        <p:attrNameLst>
                                          <p:attrName>ppt_x</p:attrName>
                                        </p:attrNameLst>
                                      </p:cBhvr>
                                      <p:tavLst>
                                        <p:tav tm="0">
                                          <p:val>
                                            <p:strVal val="#ppt_x"/>
                                          </p:val>
                                        </p:tav>
                                        <p:tav tm="100000">
                                          <p:val>
                                            <p:strVal val="#ppt_x"/>
                                          </p:val>
                                        </p:tav>
                                      </p:tavLst>
                                    </p:anim>
                                    <p:anim calcmode="lin" valueType="num">
                                      <p:cBhvr>
                                        <p:cTn id="36" dur="1000" fill="hold"/>
                                        <p:tgtEl>
                                          <p:spTgt spid="1028"/>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fade">
                                      <p:cBhvr>
                                        <p:cTn id="39" dur="1000"/>
                                        <p:tgtEl>
                                          <p:spTgt spid="29"/>
                                        </p:tgtEl>
                                      </p:cBhvr>
                                    </p:animEffect>
                                    <p:anim calcmode="lin" valueType="num">
                                      <p:cBhvr>
                                        <p:cTn id="40" dur="1000" fill="hold"/>
                                        <p:tgtEl>
                                          <p:spTgt spid="29"/>
                                        </p:tgtEl>
                                        <p:attrNameLst>
                                          <p:attrName>ppt_x</p:attrName>
                                        </p:attrNameLst>
                                      </p:cBhvr>
                                      <p:tavLst>
                                        <p:tav tm="0">
                                          <p:val>
                                            <p:strVal val="#ppt_x"/>
                                          </p:val>
                                        </p:tav>
                                        <p:tav tm="100000">
                                          <p:val>
                                            <p:strVal val="#ppt_x"/>
                                          </p:val>
                                        </p:tav>
                                      </p:tavLst>
                                    </p:anim>
                                    <p:anim calcmode="lin" valueType="num">
                                      <p:cBhvr>
                                        <p:cTn id="41"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1030"/>
                                        </p:tgtEl>
                                        <p:attrNameLst>
                                          <p:attrName>style.visibility</p:attrName>
                                        </p:attrNameLst>
                                      </p:cBhvr>
                                      <p:to>
                                        <p:strVal val="visible"/>
                                      </p:to>
                                    </p:set>
                                    <p:animEffect transition="in" filter="fade">
                                      <p:cBhvr>
                                        <p:cTn id="46" dur="1000"/>
                                        <p:tgtEl>
                                          <p:spTgt spid="1030"/>
                                        </p:tgtEl>
                                      </p:cBhvr>
                                    </p:animEffect>
                                    <p:anim calcmode="lin" valueType="num">
                                      <p:cBhvr>
                                        <p:cTn id="47" dur="1000" fill="hold"/>
                                        <p:tgtEl>
                                          <p:spTgt spid="1030"/>
                                        </p:tgtEl>
                                        <p:attrNameLst>
                                          <p:attrName>ppt_x</p:attrName>
                                        </p:attrNameLst>
                                      </p:cBhvr>
                                      <p:tavLst>
                                        <p:tav tm="0">
                                          <p:val>
                                            <p:strVal val="#ppt_x"/>
                                          </p:val>
                                        </p:tav>
                                        <p:tav tm="100000">
                                          <p:val>
                                            <p:strVal val="#ppt_x"/>
                                          </p:val>
                                        </p:tav>
                                      </p:tavLst>
                                    </p:anim>
                                    <p:anim calcmode="lin" valueType="num">
                                      <p:cBhvr>
                                        <p:cTn id="48" dur="1000" fill="hold"/>
                                        <p:tgtEl>
                                          <p:spTgt spid="1030"/>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33"/>
                                        </p:tgtEl>
                                        <p:attrNameLst>
                                          <p:attrName>style.visibility</p:attrName>
                                        </p:attrNameLst>
                                      </p:cBhvr>
                                      <p:to>
                                        <p:strVal val="visible"/>
                                      </p:to>
                                    </p:set>
                                    <p:animEffect transition="in" filter="fade">
                                      <p:cBhvr>
                                        <p:cTn id="51" dur="1000"/>
                                        <p:tgtEl>
                                          <p:spTgt spid="33"/>
                                        </p:tgtEl>
                                      </p:cBhvr>
                                    </p:animEffect>
                                    <p:anim calcmode="lin" valueType="num">
                                      <p:cBhvr>
                                        <p:cTn id="52" dur="1000" fill="hold"/>
                                        <p:tgtEl>
                                          <p:spTgt spid="33"/>
                                        </p:tgtEl>
                                        <p:attrNameLst>
                                          <p:attrName>ppt_x</p:attrName>
                                        </p:attrNameLst>
                                      </p:cBhvr>
                                      <p:tavLst>
                                        <p:tav tm="0">
                                          <p:val>
                                            <p:strVal val="#ppt_x"/>
                                          </p:val>
                                        </p:tav>
                                        <p:tav tm="100000">
                                          <p:val>
                                            <p:strVal val="#ppt_x"/>
                                          </p:val>
                                        </p:tav>
                                      </p:tavLst>
                                    </p:anim>
                                    <p:anim calcmode="lin" valueType="num">
                                      <p:cBhvr>
                                        <p:cTn id="53"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nodeType="click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fade">
                                      <p:cBhvr>
                                        <p:cTn id="58" dur="1000"/>
                                        <p:tgtEl>
                                          <p:spTgt spid="19"/>
                                        </p:tgtEl>
                                      </p:cBhvr>
                                    </p:animEffect>
                                    <p:anim calcmode="lin" valueType="num">
                                      <p:cBhvr>
                                        <p:cTn id="59" dur="1000" fill="hold"/>
                                        <p:tgtEl>
                                          <p:spTgt spid="19"/>
                                        </p:tgtEl>
                                        <p:attrNameLst>
                                          <p:attrName>ppt_x</p:attrName>
                                        </p:attrNameLst>
                                      </p:cBhvr>
                                      <p:tavLst>
                                        <p:tav tm="0">
                                          <p:val>
                                            <p:strVal val="#ppt_x"/>
                                          </p:val>
                                        </p:tav>
                                        <p:tav tm="100000">
                                          <p:val>
                                            <p:strVal val="#ppt_x"/>
                                          </p:val>
                                        </p:tav>
                                      </p:tavLst>
                                    </p:anim>
                                    <p:anim calcmode="lin" valueType="num">
                                      <p:cBhvr>
                                        <p:cTn id="60" dur="1000" fill="hold"/>
                                        <p:tgtEl>
                                          <p:spTgt spid="19"/>
                                        </p:tgtEl>
                                        <p:attrNameLst>
                                          <p:attrName>ppt_y</p:attrName>
                                        </p:attrNameLst>
                                      </p:cBhvr>
                                      <p:tavLst>
                                        <p:tav tm="0">
                                          <p:val>
                                            <p:strVal val="#ppt_y+.1"/>
                                          </p:val>
                                        </p:tav>
                                        <p:tav tm="100000">
                                          <p:val>
                                            <p:strVal val="#ppt_y"/>
                                          </p:val>
                                        </p:tav>
                                      </p:tavLst>
                                    </p:anim>
                                  </p:childTnLst>
                                </p:cTn>
                              </p:par>
                              <p:par>
                                <p:cTn id="61" presetID="42" presetClass="entr" presetSubtype="0" fill="hold" nodeType="withEffect">
                                  <p:stCondLst>
                                    <p:cond delay="0"/>
                                  </p:stCondLst>
                                  <p:childTnLst>
                                    <p:set>
                                      <p:cBhvr>
                                        <p:cTn id="62" dur="1" fill="hold">
                                          <p:stCondLst>
                                            <p:cond delay="0"/>
                                          </p:stCondLst>
                                        </p:cTn>
                                        <p:tgtEl>
                                          <p:spTgt spid="3"/>
                                        </p:tgtEl>
                                        <p:attrNameLst>
                                          <p:attrName>style.visibility</p:attrName>
                                        </p:attrNameLst>
                                      </p:cBhvr>
                                      <p:to>
                                        <p:strVal val="visible"/>
                                      </p:to>
                                    </p:set>
                                    <p:animEffect transition="in" filter="fade">
                                      <p:cBhvr>
                                        <p:cTn id="63" dur="1000"/>
                                        <p:tgtEl>
                                          <p:spTgt spid="3"/>
                                        </p:tgtEl>
                                      </p:cBhvr>
                                    </p:animEffect>
                                    <p:anim calcmode="lin" valueType="num">
                                      <p:cBhvr>
                                        <p:cTn id="64" dur="1000" fill="hold"/>
                                        <p:tgtEl>
                                          <p:spTgt spid="3"/>
                                        </p:tgtEl>
                                        <p:attrNameLst>
                                          <p:attrName>ppt_x</p:attrName>
                                        </p:attrNameLst>
                                      </p:cBhvr>
                                      <p:tavLst>
                                        <p:tav tm="0">
                                          <p:val>
                                            <p:strVal val="#ppt_x"/>
                                          </p:val>
                                        </p:tav>
                                        <p:tav tm="100000">
                                          <p:val>
                                            <p:strVal val="#ppt_x"/>
                                          </p:val>
                                        </p:tav>
                                      </p:tavLst>
                                    </p:anim>
                                    <p:anim calcmode="lin" valueType="num">
                                      <p:cBhvr>
                                        <p:cTn id="6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Alternate Process 5">
            <a:extLst>
              <a:ext uri="{FF2B5EF4-FFF2-40B4-BE49-F238E27FC236}">
                <a16:creationId xmlns:a16="http://schemas.microsoft.com/office/drawing/2014/main" id="{38CCEE3F-1C6D-4520-84DA-46AC155D8ED4}"/>
              </a:ext>
            </a:extLst>
          </p:cNvPr>
          <p:cNvSpPr/>
          <p:nvPr/>
        </p:nvSpPr>
        <p:spPr>
          <a:xfrm>
            <a:off x="1623237" y="2688891"/>
            <a:ext cx="6464596" cy="489673"/>
          </a:xfrm>
          <a:prstGeom prst="flowChartAlternateProces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矩形 1"/>
          <p:cNvSpPr>
            <a:spLocks noChangeArrowheads="1"/>
          </p:cNvSpPr>
          <p:nvPr/>
        </p:nvSpPr>
        <p:spPr bwMode="auto">
          <a:xfrm>
            <a:off x="1556538" y="179524"/>
            <a:ext cx="2650173" cy="556022"/>
          </a:xfrm>
          <a:prstGeom prst="rect">
            <a:avLst/>
          </a:prstGeom>
          <a:noFill/>
          <a:ln w="28575" algn="ctr">
            <a:noFill/>
            <a:miter lim="800000"/>
          </a:ln>
          <a:effectLst/>
        </p:spPr>
        <p:txBody>
          <a:bodyPr anchor="ctr"/>
          <a:lstStyle/>
          <a:p>
            <a:pPr algn="ctr">
              <a:defRPr/>
            </a:pPr>
            <a:endParaRPr lang="zh-CN" altLang="en-US" sz="2100">
              <a:solidFill>
                <a:prstClr val="black"/>
              </a:solidFill>
              <a:latin typeface="方正经黑简体" panose="02000000000000000000" pitchFamily="2" charset="-122"/>
              <a:ea typeface="方正经黑简体" panose="02000000000000000000" pitchFamily="2" charset="-122"/>
            </a:endParaRPr>
          </a:p>
        </p:txBody>
      </p:sp>
      <p:pic>
        <p:nvPicPr>
          <p:cNvPr id="35" name="图片 2">
            <a:extLst>
              <a:ext uri="{FF2B5EF4-FFF2-40B4-BE49-F238E27FC236}">
                <a16:creationId xmlns:a16="http://schemas.microsoft.com/office/drawing/2014/main" id="{7CC9E0EE-0576-434B-932D-F181BB2895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25380" y="650157"/>
            <a:ext cx="425711" cy="369998"/>
          </a:xfrm>
          <a:prstGeom prst="rect">
            <a:avLst/>
          </a:prstGeom>
          <a:ln>
            <a:noFill/>
          </a:ln>
        </p:spPr>
        <p:style>
          <a:lnRef idx="2">
            <a:schemeClr val="dk1"/>
          </a:lnRef>
          <a:fillRef idx="1">
            <a:schemeClr val="lt1"/>
          </a:fillRef>
          <a:effectRef idx="0">
            <a:schemeClr val="dk1"/>
          </a:effectRef>
          <a:fontRef idx="minor">
            <a:schemeClr val="dk1"/>
          </a:fontRef>
        </p:style>
      </p:pic>
      <p:sp>
        <p:nvSpPr>
          <p:cNvPr id="52" name="Rectangle 51"/>
          <p:cNvSpPr/>
          <p:nvPr/>
        </p:nvSpPr>
        <p:spPr>
          <a:xfrm>
            <a:off x="1685859" y="2733672"/>
            <a:ext cx="6324788" cy="400110"/>
          </a:xfrm>
          <a:prstGeom prst="rect">
            <a:avLst/>
          </a:prstGeom>
        </p:spPr>
        <p:txBody>
          <a:bodyPr wrap="square">
            <a:spAutoFit/>
          </a:bodyPr>
          <a:lstStyle/>
          <a:p>
            <a:pPr algn="just"/>
            <a:r>
              <a:rPr lang="vi-VN" sz="2000" b="1" i="1" dirty="0">
                <a:solidFill>
                  <a:srgbClr val="000C3A"/>
                </a:solidFill>
                <a:latin typeface="Arial" panose="020B0604020202020204" pitchFamily="34" charset="0"/>
                <a:cs typeface="Arial" panose="020B0604020202020204" pitchFamily="34" charset="0"/>
              </a:rPr>
              <a:t>Câu chuyện xảy ra trong một đêm khuya </a:t>
            </a:r>
            <a:r>
              <a:rPr lang="vi-VN" sz="2000" b="1" i="1" dirty="0">
                <a:solidFill>
                  <a:srgbClr val="FF0000"/>
                </a:solidFill>
                <a:latin typeface="Arial" panose="020B0604020202020204" pitchFamily="34" charset="0"/>
                <a:cs typeface="Arial" panose="020B0604020202020204" pitchFamily="34" charset="0"/>
              </a:rPr>
              <a:t>tĩnh mịch</a:t>
            </a:r>
            <a:endParaRPr lang="en-US" altLang="vi-VN" sz="2000" i="1" dirty="0">
              <a:solidFill>
                <a:srgbClr val="FF0000"/>
              </a:solidFill>
              <a:latin typeface="Arial" panose="020B0604020202020204" pitchFamily="34" charset="0"/>
              <a:cs typeface="Arial" panose="020B0604020202020204" pitchFamily="34" charset="0"/>
            </a:endParaRPr>
          </a:p>
        </p:txBody>
      </p:sp>
      <p:pic>
        <p:nvPicPr>
          <p:cNvPr id="53" name="Picture 52">
            <a:extLst>
              <a:ext uri="{FF2B5EF4-FFF2-40B4-BE49-F238E27FC236}">
                <a16:creationId xmlns:a16="http://schemas.microsoft.com/office/drawing/2014/main" id="{1CC8802A-837E-459F-B5A2-9A8BEBD3D1F1}"/>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0" b="90000" l="3900" r="96900"/>
                    </a14:imgEffect>
                  </a14:imgLayer>
                </a14:imgProps>
              </a:ext>
              <a:ext uri="{28A0092B-C50C-407E-A947-70E740481C1C}">
                <a14:useLocalDpi xmlns:a14="http://schemas.microsoft.com/office/drawing/2010/main" val="0"/>
              </a:ext>
            </a:extLst>
          </a:blip>
          <a:srcRect t="13889" b="25277"/>
          <a:stretch/>
        </p:blipFill>
        <p:spPr>
          <a:xfrm>
            <a:off x="3074453" y="188059"/>
            <a:ext cx="2557650" cy="1305966"/>
          </a:xfrm>
          <a:prstGeom prst="rect">
            <a:avLst/>
          </a:prstGeom>
        </p:spPr>
      </p:pic>
      <p:pic>
        <p:nvPicPr>
          <p:cNvPr id="60" name="Picture 59" descr="Icon&#10;&#10;Description automatically generated">
            <a:extLst>
              <a:ext uri="{FF2B5EF4-FFF2-40B4-BE49-F238E27FC236}">
                <a16:creationId xmlns:a16="http://schemas.microsoft.com/office/drawing/2014/main" id="{E8E10612-73DA-4B38-BA90-AD2C4D71200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9734" t="14246" r="19393" b="7977"/>
          <a:stretch/>
        </p:blipFill>
        <p:spPr>
          <a:xfrm rot="20117925">
            <a:off x="-159574" y="2322837"/>
            <a:ext cx="806348" cy="815395"/>
          </a:xfrm>
          <a:prstGeom prst="rect">
            <a:avLst/>
          </a:prstGeom>
        </p:spPr>
      </p:pic>
      <p:grpSp>
        <p:nvGrpSpPr>
          <p:cNvPr id="18" name="Group 17">
            <a:extLst>
              <a:ext uri="{FF2B5EF4-FFF2-40B4-BE49-F238E27FC236}">
                <a16:creationId xmlns:a16="http://schemas.microsoft.com/office/drawing/2014/main" id="{27FA03FA-387E-4F85-AEE2-8C78CA30F382}"/>
              </a:ext>
            </a:extLst>
          </p:cNvPr>
          <p:cNvGrpSpPr/>
          <p:nvPr/>
        </p:nvGrpSpPr>
        <p:grpSpPr>
          <a:xfrm>
            <a:off x="1920910" y="1910390"/>
            <a:ext cx="5847946" cy="661360"/>
            <a:chOff x="1587396" y="1863047"/>
            <a:chExt cx="7183239" cy="523393"/>
          </a:xfrm>
        </p:grpSpPr>
        <p:sp>
          <p:nvSpPr>
            <p:cNvPr id="19" name="Rectangle: Rounded Corners 43">
              <a:extLst>
                <a:ext uri="{FF2B5EF4-FFF2-40B4-BE49-F238E27FC236}">
                  <a16:creationId xmlns:a16="http://schemas.microsoft.com/office/drawing/2014/main" id="{0C13FA63-4BA3-4EDA-A787-B8857A20CFA4}"/>
                </a:ext>
              </a:extLst>
            </p:cNvPr>
            <p:cNvSpPr/>
            <p:nvPr/>
          </p:nvSpPr>
          <p:spPr>
            <a:xfrm>
              <a:off x="1587396" y="1863047"/>
              <a:ext cx="6999451" cy="523393"/>
            </a:xfrm>
            <a:custGeom>
              <a:avLst/>
              <a:gdLst>
                <a:gd name="connsiteX0" fmla="*/ 0 w 6999451"/>
                <a:gd name="connsiteY0" fmla="*/ 87234 h 523393"/>
                <a:gd name="connsiteX1" fmla="*/ 87234 w 6999451"/>
                <a:gd name="connsiteY1" fmla="*/ 0 h 523393"/>
                <a:gd name="connsiteX2" fmla="*/ 724232 w 6999451"/>
                <a:gd name="connsiteY2" fmla="*/ 0 h 523393"/>
                <a:gd name="connsiteX3" fmla="*/ 1156481 w 6999451"/>
                <a:gd name="connsiteY3" fmla="*/ 0 h 523393"/>
                <a:gd name="connsiteX4" fmla="*/ 1588730 w 6999451"/>
                <a:gd name="connsiteY4" fmla="*/ 0 h 523393"/>
                <a:gd name="connsiteX5" fmla="*/ 2293979 w 6999451"/>
                <a:gd name="connsiteY5" fmla="*/ 0 h 523393"/>
                <a:gd name="connsiteX6" fmla="*/ 2930977 w 6999451"/>
                <a:gd name="connsiteY6" fmla="*/ 0 h 523393"/>
                <a:gd name="connsiteX7" fmla="*/ 3294976 w 6999451"/>
                <a:gd name="connsiteY7" fmla="*/ 0 h 523393"/>
                <a:gd name="connsiteX8" fmla="*/ 3795475 w 6999451"/>
                <a:gd name="connsiteY8" fmla="*/ 0 h 523393"/>
                <a:gd name="connsiteX9" fmla="*/ 4432473 w 6999451"/>
                <a:gd name="connsiteY9" fmla="*/ 0 h 523393"/>
                <a:gd name="connsiteX10" fmla="*/ 5069472 w 6999451"/>
                <a:gd name="connsiteY10" fmla="*/ 0 h 523393"/>
                <a:gd name="connsiteX11" fmla="*/ 5433471 w 6999451"/>
                <a:gd name="connsiteY11" fmla="*/ 0 h 523393"/>
                <a:gd name="connsiteX12" fmla="*/ 5797470 w 6999451"/>
                <a:gd name="connsiteY12" fmla="*/ 0 h 523393"/>
                <a:gd name="connsiteX13" fmla="*/ 6161469 w 6999451"/>
                <a:gd name="connsiteY13" fmla="*/ 0 h 523393"/>
                <a:gd name="connsiteX14" fmla="*/ 6912217 w 6999451"/>
                <a:gd name="connsiteY14" fmla="*/ 0 h 523393"/>
                <a:gd name="connsiteX15" fmla="*/ 6999451 w 6999451"/>
                <a:gd name="connsiteY15" fmla="*/ 87234 h 523393"/>
                <a:gd name="connsiteX16" fmla="*/ 6999451 w 6999451"/>
                <a:gd name="connsiteY16" fmla="*/ 436159 h 523393"/>
                <a:gd name="connsiteX17" fmla="*/ 6912217 w 6999451"/>
                <a:gd name="connsiteY17" fmla="*/ 523393 h 523393"/>
                <a:gd name="connsiteX18" fmla="*/ 6479968 w 6999451"/>
                <a:gd name="connsiteY18" fmla="*/ 523393 h 523393"/>
                <a:gd name="connsiteX19" fmla="*/ 5911219 w 6999451"/>
                <a:gd name="connsiteY19" fmla="*/ 523393 h 523393"/>
                <a:gd name="connsiteX20" fmla="*/ 5478971 w 6999451"/>
                <a:gd name="connsiteY20" fmla="*/ 523393 h 523393"/>
                <a:gd name="connsiteX21" fmla="*/ 4978472 w 6999451"/>
                <a:gd name="connsiteY21" fmla="*/ 523393 h 523393"/>
                <a:gd name="connsiteX22" fmla="*/ 4409723 w 6999451"/>
                <a:gd name="connsiteY22" fmla="*/ 523393 h 523393"/>
                <a:gd name="connsiteX23" fmla="*/ 3840975 w 6999451"/>
                <a:gd name="connsiteY23" fmla="*/ 523393 h 523393"/>
                <a:gd name="connsiteX24" fmla="*/ 3135726 w 6999451"/>
                <a:gd name="connsiteY24" fmla="*/ 523393 h 523393"/>
                <a:gd name="connsiteX25" fmla="*/ 2498728 w 6999451"/>
                <a:gd name="connsiteY25" fmla="*/ 523393 h 523393"/>
                <a:gd name="connsiteX26" fmla="*/ 2134729 w 6999451"/>
                <a:gd name="connsiteY26" fmla="*/ 523393 h 523393"/>
                <a:gd name="connsiteX27" fmla="*/ 1429481 w 6999451"/>
                <a:gd name="connsiteY27" fmla="*/ 523393 h 523393"/>
                <a:gd name="connsiteX28" fmla="*/ 724232 w 6999451"/>
                <a:gd name="connsiteY28" fmla="*/ 523393 h 523393"/>
                <a:gd name="connsiteX29" fmla="*/ 87234 w 6999451"/>
                <a:gd name="connsiteY29" fmla="*/ 523393 h 523393"/>
                <a:gd name="connsiteX30" fmla="*/ 0 w 6999451"/>
                <a:gd name="connsiteY30" fmla="*/ 436159 h 523393"/>
                <a:gd name="connsiteX31" fmla="*/ 0 w 6999451"/>
                <a:gd name="connsiteY31" fmla="*/ 87234 h 52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999451" h="523393" fill="none" extrusionOk="0">
                  <a:moveTo>
                    <a:pt x="0" y="87234"/>
                  </a:moveTo>
                  <a:cubicBezTo>
                    <a:pt x="9917" y="43511"/>
                    <a:pt x="48367" y="-304"/>
                    <a:pt x="87234" y="0"/>
                  </a:cubicBezTo>
                  <a:cubicBezTo>
                    <a:pt x="231531" y="-54859"/>
                    <a:pt x="436420" y="20277"/>
                    <a:pt x="724232" y="0"/>
                  </a:cubicBezTo>
                  <a:cubicBezTo>
                    <a:pt x="1012044" y="-20277"/>
                    <a:pt x="1032040" y="24210"/>
                    <a:pt x="1156481" y="0"/>
                  </a:cubicBezTo>
                  <a:cubicBezTo>
                    <a:pt x="1280922" y="-24210"/>
                    <a:pt x="1391976" y="23489"/>
                    <a:pt x="1588730" y="0"/>
                  </a:cubicBezTo>
                  <a:cubicBezTo>
                    <a:pt x="1785484" y="-23489"/>
                    <a:pt x="1971402" y="32493"/>
                    <a:pt x="2293979" y="0"/>
                  </a:cubicBezTo>
                  <a:cubicBezTo>
                    <a:pt x="2616556" y="-32493"/>
                    <a:pt x="2794544" y="11924"/>
                    <a:pt x="2930977" y="0"/>
                  </a:cubicBezTo>
                  <a:cubicBezTo>
                    <a:pt x="3067410" y="-11924"/>
                    <a:pt x="3136863" y="21299"/>
                    <a:pt x="3294976" y="0"/>
                  </a:cubicBezTo>
                  <a:cubicBezTo>
                    <a:pt x="3453089" y="-21299"/>
                    <a:pt x="3589634" y="42380"/>
                    <a:pt x="3795475" y="0"/>
                  </a:cubicBezTo>
                  <a:cubicBezTo>
                    <a:pt x="4001316" y="-42380"/>
                    <a:pt x="4195030" y="32595"/>
                    <a:pt x="4432473" y="0"/>
                  </a:cubicBezTo>
                  <a:cubicBezTo>
                    <a:pt x="4669916" y="-32595"/>
                    <a:pt x="4929555" y="31015"/>
                    <a:pt x="5069472" y="0"/>
                  </a:cubicBezTo>
                  <a:cubicBezTo>
                    <a:pt x="5209389" y="-31015"/>
                    <a:pt x="5315299" y="24464"/>
                    <a:pt x="5433471" y="0"/>
                  </a:cubicBezTo>
                  <a:cubicBezTo>
                    <a:pt x="5551643" y="-24464"/>
                    <a:pt x="5714332" y="38274"/>
                    <a:pt x="5797470" y="0"/>
                  </a:cubicBezTo>
                  <a:cubicBezTo>
                    <a:pt x="5880608" y="-38274"/>
                    <a:pt x="6027391" y="21266"/>
                    <a:pt x="6161469" y="0"/>
                  </a:cubicBezTo>
                  <a:cubicBezTo>
                    <a:pt x="6295547" y="-21266"/>
                    <a:pt x="6761736" y="74610"/>
                    <a:pt x="6912217" y="0"/>
                  </a:cubicBezTo>
                  <a:cubicBezTo>
                    <a:pt x="6948729" y="-4987"/>
                    <a:pt x="7003516" y="34271"/>
                    <a:pt x="6999451" y="87234"/>
                  </a:cubicBezTo>
                  <a:cubicBezTo>
                    <a:pt x="7021229" y="223105"/>
                    <a:pt x="6994464" y="315793"/>
                    <a:pt x="6999451" y="436159"/>
                  </a:cubicBezTo>
                  <a:cubicBezTo>
                    <a:pt x="7004367" y="484001"/>
                    <a:pt x="6960032" y="520551"/>
                    <a:pt x="6912217" y="523393"/>
                  </a:cubicBezTo>
                  <a:cubicBezTo>
                    <a:pt x="6701466" y="552571"/>
                    <a:pt x="6589484" y="493271"/>
                    <a:pt x="6479968" y="523393"/>
                  </a:cubicBezTo>
                  <a:cubicBezTo>
                    <a:pt x="6370452" y="553515"/>
                    <a:pt x="6050178" y="469318"/>
                    <a:pt x="5911219" y="523393"/>
                  </a:cubicBezTo>
                  <a:cubicBezTo>
                    <a:pt x="5772260" y="577468"/>
                    <a:pt x="5677329" y="481268"/>
                    <a:pt x="5478971" y="523393"/>
                  </a:cubicBezTo>
                  <a:cubicBezTo>
                    <a:pt x="5280613" y="565518"/>
                    <a:pt x="5080292" y="487807"/>
                    <a:pt x="4978472" y="523393"/>
                  </a:cubicBezTo>
                  <a:cubicBezTo>
                    <a:pt x="4876652" y="558979"/>
                    <a:pt x="4577961" y="500323"/>
                    <a:pt x="4409723" y="523393"/>
                  </a:cubicBezTo>
                  <a:cubicBezTo>
                    <a:pt x="4241485" y="546463"/>
                    <a:pt x="4110120" y="456321"/>
                    <a:pt x="3840975" y="523393"/>
                  </a:cubicBezTo>
                  <a:cubicBezTo>
                    <a:pt x="3571830" y="590465"/>
                    <a:pt x="3298215" y="470581"/>
                    <a:pt x="3135726" y="523393"/>
                  </a:cubicBezTo>
                  <a:cubicBezTo>
                    <a:pt x="2973237" y="576205"/>
                    <a:pt x="2788664" y="509015"/>
                    <a:pt x="2498728" y="523393"/>
                  </a:cubicBezTo>
                  <a:cubicBezTo>
                    <a:pt x="2208792" y="537771"/>
                    <a:pt x="2232356" y="511178"/>
                    <a:pt x="2134729" y="523393"/>
                  </a:cubicBezTo>
                  <a:cubicBezTo>
                    <a:pt x="2037102" y="535608"/>
                    <a:pt x="1634187" y="448955"/>
                    <a:pt x="1429481" y="523393"/>
                  </a:cubicBezTo>
                  <a:cubicBezTo>
                    <a:pt x="1224775" y="597831"/>
                    <a:pt x="978068" y="500302"/>
                    <a:pt x="724232" y="523393"/>
                  </a:cubicBezTo>
                  <a:cubicBezTo>
                    <a:pt x="470396" y="546484"/>
                    <a:pt x="400022" y="501941"/>
                    <a:pt x="87234" y="523393"/>
                  </a:cubicBezTo>
                  <a:cubicBezTo>
                    <a:pt x="46904" y="521414"/>
                    <a:pt x="4561" y="481074"/>
                    <a:pt x="0" y="436159"/>
                  </a:cubicBezTo>
                  <a:cubicBezTo>
                    <a:pt x="-29190" y="305457"/>
                    <a:pt x="34244" y="175482"/>
                    <a:pt x="0" y="87234"/>
                  </a:cubicBezTo>
                  <a:close/>
                </a:path>
                <a:path w="6999451" h="523393" stroke="0" extrusionOk="0">
                  <a:moveTo>
                    <a:pt x="0" y="87234"/>
                  </a:moveTo>
                  <a:cubicBezTo>
                    <a:pt x="-5620" y="37396"/>
                    <a:pt x="49113" y="7656"/>
                    <a:pt x="87234" y="0"/>
                  </a:cubicBezTo>
                  <a:cubicBezTo>
                    <a:pt x="329848" y="-11531"/>
                    <a:pt x="475604" y="63198"/>
                    <a:pt x="724232" y="0"/>
                  </a:cubicBezTo>
                  <a:cubicBezTo>
                    <a:pt x="972860" y="-63198"/>
                    <a:pt x="1151850" y="5009"/>
                    <a:pt x="1361231" y="0"/>
                  </a:cubicBezTo>
                  <a:cubicBezTo>
                    <a:pt x="1570612" y="-5009"/>
                    <a:pt x="1719756" y="18304"/>
                    <a:pt x="1998229" y="0"/>
                  </a:cubicBezTo>
                  <a:cubicBezTo>
                    <a:pt x="2276702" y="-18304"/>
                    <a:pt x="2480553" y="81307"/>
                    <a:pt x="2703477" y="0"/>
                  </a:cubicBezTo>
                  <a:cubicBezTo>
                    <a:pt x="2926401" y="-81307"/>
                    <a:pt x="2960023" y="1375"/>
                    <a:pt x="3135726" y="0"/>
                  </a:cubicBezTo>
                  <a:cubicBezTo>
                    <a:pt x="3311429" y="-1375"/>
                    <a:pt x="3586897" y="20319"/>
                    <a:pt x="3704475" y="0"/>
                  </a:cubicBezTo>
                  <a:cubicBezTo>
                    <a:pt x="3822053" y="-20319"/>
                    <a:pt x="4014033" y="47148"/>
                    <a:pt x="4204974" y="0"/>
                  </a:cubicBezTo>
                  <a:cubicBezTo>
                    <a:pt x="4395915" y="-47148"/>
                    <a:pt x="4524576" y="17980"/>
                    <a:pt x="4637223" y="0"/>
                  </a:cubicBezTo>
                  <a:cubicBezTo>
                    <a:pt x="4749870" y="-17980"/>
                    <a:pt x="5145632" y="68594"/>
                    <a:pt x="5274221" y="0"/>
                  </a:cubicBezTo>
                  <a:cubicBezTo>
                    <a:pt x="5402810" y="-68594"/>
                    <a:pt x="5562435" y="2139"/>
                    <a:pt x="5638220" y="0"/>
                  </a:cubicBezTo>
                  <a:cubicBezTo>
                    <a:pt x="5714005" y="-2139"/>
                    <a:pt x="5923519" y="29687"/>
                    <a:pt x="6002219" y="0"/>
                  </a:cubicBezTo>
                  <a:cubicBezTo>
                    <a:pt x="6080919" y="-29687"/>
                    <a:pt x="6581207" y="84429"/>
                    <a:pt x="6912217" y="0"/>
                  </a:cubicBezTo>
                  <a:cubicBezTo>
                    <a:pt x="6965890" y="-6406"/>
                    <a:pt x="7004195" y="40029"/>
                    <a:pt x="6999451" y="87234"/>
                  </a:cubicBezTo>
                  <a:cubicBezTo>
                    <a:pt x="7007468" y="188778"/>
                    <a:pt x="6968334" y="295696"/>
                    <a:pt x="6999451" y="436159"/>
                  </a:cubicBezTo>
                  <a:cubicBezTo>
                    <a:pt x="6997998" y="485332"/>
                    <a:pt x="6964383" y="515000"/>
                    <a:pt x="6912217" y="523393"/>
                  </a:cubicBezTo>
                  <a:cubicBezTo>
                    <a:pt x="6738395" y="531274"/>
                    <a:pt x="6583234" y="515608"/>
                    <a:pt x="6343468" y="523393"/>
                  </a:cubicBezTo>
                  <a:cubicBezTo>
                    <a:pt x="6103702" y="531178"/>
                    <a:pt x="6054950" y="464390"/>
                    <a:pt x="5842970" y="523393"/>
                  </a:cubicBezTo>
                  <a:cubicBezTo>
                    <a:pt x="5630990" y="582396"/>
                    <a:pt x="5360109" y="489032"/>
                    <a:pt x="5205971" y="523393"/>
                  </a:cubicBezTo>
                  <a:cubicBezTo>
                    <a:pt x="5051833" y="557754"/>
                    <a:pt x="4878749" y="490231"/>
                    <a:pt x="4773722" y="523393"/>
                  </a:cubicBezTo>
                  <a:cubicBezTo>
                    <a:pt x="4668695" y="556555"/>
                    <a:pt x="4477990" y="509056"/>
                    <a:pt x="4341473" y="523393"/>
                  </a:cubicBezTo>
                  <a:cubicBezTo>
                    <a:pt x="4204956" y="537730"/>
                    <a:pt x="3998764" y="506402"/>
                    <a:pt x="3772725" y="523393"/>
                  </a:cubicBezTo>
                  <a:cubicBezTo>
                    <a:pt x="3546686" y="540384"/>
                    <a:pt x="3425298" y="521218"/>
                    <a:pt x="3203976" y="523393"/>
                  </a:cubicBezTo>
                  <a:cubicBezTo>
                    <a:pt x="2982654" y="525568"/>
                    <a:pt x="3008120" y="507916"/>
                    <a:pt x="2839977" y="523393"/>
                  </a:cubicBezTo>
                  <a:cubicBezTo>
                    <a:pt x="2671834" y="538870"/>
                    <a:pt x="2525815" y="482847"/>
                    <a:pt x="2407728" y="523393"/>
                  </a:cubicBezTo>
                  <a:cubicBezTo>
                    <a:pt x="2289641" y="563939"/>
                    <a:pt x="2154676" y="499141"/>
                    <a:pt x="2043729" y="523393"/>
                  </a:cubicBezTo>
                  <a:cubicBezTo>
                    <a:pt x="1932782" y="547645"/>
                    <a:pt x="1734999" y="519359"/>
                    <a:pt x="1611480" y="523393"/>
                  </a:cubicBezTo>
                  <a:cubicBezTo>
                    <a:pt x="1487961" y="527427"/>
                    <a:pt x="1232589" y="456552"/>
                    <a:pt x="974482" y="523393"/>
                  </a:cubicBezTo>
                  <a:cubicBezTo>
                    <a:pt x="716375" y="590234"/>
                    <a:pt x="291884" y="477046"/>
                    <a:pt x="87234" y="523393"/>
                  </a:cubicBezTo>
                  <a:cubicBezTo>
                    <a:pt x="42667" y="520819"/>
                    <a:pt x="7859" y="478978"/>
                    <a:pt x="0" y="436159"/>
                  </a:cubicBezTo>
                  <a:cubicBezTo>
                    <a:pt x="-3635" y="341319"/>
                    <a:pt x="37791" y="223369"/>
                    <a:pt x="0" y="87234"/>
                  </a:cubicBezTo>
                  <a:close/>
                </a:path>
              </a:pathLst>
            </a:custGeom>
            <a:solidFill>
              <a:schemeClr val="accent2">
                <a:lumMod val="60000"/>
                <a:lumOff val="40000"/>
              </a:schemeClr>
            </a:solidFill>
            <a:ln w="12700" cap="flat" cmpd="sng" algn="ctr">
              <a:solidFill>
                <a:srgbClr val="92D050"/>
              </a:solidFill>
              <a:prstDash val="solid"/>
              <a:miter lim="800000"/>
              <a:extLst>
                <a:ext uri="{C807C97D-BFC1-408E-A445-0C87EB9F89A2}">
                  <ask:lineSketchStyleProps xmlns:ask="http://schemas.microsoft.com/office/drawing/2018/sketchyshapes" sd="3444377824">
                    <a:custGeom>
                      <a:avLst/>
                      <a:gdLst>
                        <a:gd name="connsiteX0" fmla="*/ 0 w 5698322"/>
                        <a:gd name="connsiteY0" fmla="*/ 110228 h 661360"/>
                        <a:gd name="connsiteX1" fmla="*/ 71018 w 5698322"/>
                        <a:gd name="connsiteY1" fmla="*/ 0 h 661360"/>
                        <a:gd name="connsiteX2" fmla="*/ 589604 w 5698322"/>
                        <a:gd name="connsiteY2" fmla="*/ 0 h 661360"/>
                        <a:gd name="connsiteX3" fmla="*/ 941502 w 5698322"/>
                        <a:gd name="connsiteY3" fmla="*/ 0 h 661360"/>
                        <a:gd name="connsiteX4" fmla="*/ 1293400 w 5698322"/>
                        <a:gd name="connsiteY4" fmla="*/ 0 h 661360"/>
                        <a:gd name="connsiteX5" fmla="*/ 1867550 w 5698322"/>
                        <a:gd name="connsiteY5" fmla="*/ 0 h 661360"/>
                        <a:gd name="connsiteX6" fmla="*/ 2386137 w 5698322"/>
                        <a:gd name="connsiteY6" fmla="*/ 0 h 661360"/>
                        <a:gd name="connsiteX7" fmla="*/ 2682472 w 5698322"/>
                        <a:gd name="connsiteY7" fmla="*/ 0 h 661360"/>
                        <a:gd name="connsiteX8" fmla="*/ 3089933 w 5698322"/>
                        <a:gd name="connsiteY8" fmla="*/ 0 h 661360"/>
                        <a:gd name="connsiteX9" fmla="*/ 3608519 w 5698322"/>
                        <a:gd name="connsiteY9" fmla="*/ 0 h 661360"/>
                        <a:gd name="connsiteX10" fmla="*/ 4127107 w 5698322"/>
                        <a:gd name="connsiteY10" fmla="*/ 0 h 661360"/>
                        <a:gd name="connsiteX11" fmla="*/ 4423442 w 5698322"/>
                        <a:gd name="connsiteY11" fmla="*/ 0 h 661360"/>
                        <a:gd name="connsiteX12" fmla="*/ 4719777 w 5698322"/>
                        <a:gd name="connsiteY12" fmla="*/ 0 h 661360"/>
                        <a:gd name="connsiteX13" fmla="*/ 5016112 w 5698322"/>
                        <a:gd name="connsiteY13" fmla="*/ 0 h 661360"/>
                        <a:gd name="connsiteX14" fmla="*/ 5627303 w 5698322"/>
                        <a:gd name="connsiteY14" fmla="*/ 0 h 661360"/>
                        <a:gd name="connsiteX15" fmla="*/ 5698322 w 5698322"/>
                        <a:gd name="connsiteY15" fmla="*/ 110228 h 661360"/>
                        <a:gd name="connsiteX16" fmla="*/ 5698322 w 5698322"/>
                        <a:gd name="connsiteY16" fmla="*/ 551131 h 661360"/>
                        <a:gd name="connsiteX17" fmla="*/ 5627303 w 5698322"/>
                        <a:gd name="connsiteY17" fmla="*/ 661360 h 661360"/>
                        <a:gd name="connsiteX18" fmla="*/ 5275405 w 5698322"/>
                        <a:gd name="connsiteY18" fmla="*/ 661360 h 661360"/>
                        <a:gd name="connsiteX19" fmla="*/ 4812381 w 5698322"/>
                        <a:gd name="connsiteY19" fmla="*/ 661360 h 661360"/>
                        <a:gd name="connsiteX20" fmla="*/ 4460484 w 5698322"/>
                        <a:gd name="connsiteY20" fmla="*/ 661360 h 661360"/>
                        <a:gd name="connsiteX21" fmla="*/ 4053023 w 5698322"/>
                        <a:gd name="connsiteY21" fmla="*/ 661360 h 661360"/>
                        <a:gd name="connsiteX22" fmla="*/ 3589998 w 5698322"/>
                        <a:gd name="connsiteY22" fmla="*/ 661360 h 661360"/>
                        <a:gd name="connsiteX23" fmla="*/ 3126975 w 5698322"/>
                        <a:gd name="connsiteY23" fmla="*/ 661360 h 661360"/>
                        <a:gd name="connsiteX24" fmla="*/ 2552825 w 5698322"/>
                        <a:gd name="connsiteY24" fmla="*/ 661360 h 661360"/>
                        <a:gd name="connsiteX25" fmla="*/ 2034239 w 5698322"/>
                        <a:gd name="connsiteY25" fmla="*/ 661360 h 661360"/>
                        <a:gd name="connsiteX26" fmla="*/ 1737903 w 5698322"/>
                        <a:gd name="connsiteY26" fmla="*/ 661360 h 661360"/>
                        <a:gd name="connsiteX27" fmla="*/ 1163754 w 5698322"/>
                        <a:gd name="connsiteY27" fmla="*/ 661360 h 661360"/>
                        <a:gd name="connsiteX28" fmla="*/ 589604 w 5698322"/>
                        <a:gd name="connsiteY28" fmla="*/ 661360 h 661360"/>
                        <a:gd name="connsiteX29" fmla="*/ 71018 w 5698322"/>
                        <a:gd name="connsiteY29" fmla="*/ 661360 h 661360"/>
                        <a:gd name="connsiteX30" fmla="*/ 0 w 5698322"/>
                        <a:gd name="connsiteY30" fmla="*/ 551131 h 661360"/>
                        <a:gd name="connsiteX31" fmla="*/ 0 w 5698322"/>
                        <a:gd name="connsiteY31" fmla="*/ 110228 h 661360"/>
                        <a:gd name="connsiteX0" fmla="*/ 0 w 5698322"/>
                        <a:gd name="connsiteY0" fmla="*/ 110228 h 661360"/>
                        <a:gd name="connsiteX1" fmla="*/ 71018 w 5698322"/>
                        <a:gd name="connsiteY1" fmla="*/ 0 h 661360"/>
                        <a:gd name="connsiteX2" fmla="*/ 589604 w 5698322"/>
                        <a:gd name="connsiteY2" fmla="*/ 0 h 661360"/>
                        <a:gd name="connsiteX3" fmla="*/ 1108191 w 5698322"/>
                        <a:gd name="connsiteY3" fmla="*/ 0 h 661360"/>
                        <a:gd name="connsiteX4" fmla="*/ 1626777 w 5698322"/>
                        <a:gd name="connsiteY4" fmla="*/ 0 h 661360"/>
                        <a:gd name="connsiteX5" fmla="*/ 2200927 w 5698322"/>
                        <a:gd name="connsiteY5" fmla="*/ 0 h 661360"/>
                        <a:gd name="connsiteX6" fmla="*/ 2552825 w 5698322"/>
                        <a:gd name="connsiteY6" fmla="*/ 0 h 661360"/>
                        <a:gd name="connsiteX7" fmla="*/ 3015849 w 5698322"/>
                        <a:gd name="connsiteY7" fmla="*/ 0 h 661360"/>
                        <a:gd name="connsiteX8" fmla="*/ 3423310 w 5698322"/>
                        <a:gd name="connsiteY8" fmla="*/ 0 h 661360"/>
                        <a:gd name="connsiteX9" fmla="*/ 3775208 w 5698322"/>
                        <a:gd name="connsiteY9" fmla="*/ 0 h 661360"/>
                        <a:gd name="connsiteX10" fmla="*/ 4293795 w 5698322"/>
                        <a:gd name="connsiteY10" fmla="*/ 0 h 661360"/>
                        <a:gd name="connsiteX11" fmla="*/ 4590130 w 5698322"/>
                        <a:gd name="connsiteY11" fmla="*/ 0 h 661360"/>
                        <a:gd name="connsiteX12" fmla="*/ 4886465 w 5698322"/>
                        <a:gd name="connsiteY12" fmla="*/ 0 h 661360"/>
                        <a:gd name="connsiteX13" fmla="*/ 5627303 w 5698322"/>
                        <a:gd name="connsiteY13" fmla="*/ 0 h 661360"/>
                        <a:gd name="connsiteX14" fmla="*/ 5698322 w 5698322"/>
                        <a:gd name="connsiteY14" fmla="*/ 110228 h 661360"/>
                        <a:gd name="connsiteX15" fmla="*/ 5698322 w 5698322"/>
                        <a:gd name="connsiteY15" fmla="*/ 551131 h 661360"/>
                        <a:gd name="connsiteX16" fmla="*/ 5627303 w 5698322"/>
                        <a:gd name="connsiteY16" fmla="*/ 661360 h 661360"/>
                        <a:gd name="connsiteX17" fmla="*/ 5164279 w 5698322"/>
                        <a:gd name="connsiteY17" fmla="*/ 661360 h 661360"/>
                        <a:gd name="connsiteX18" fmla="*/ 4756819 w 5698322"/>
                        <a:gd name="connsiteY18" fmla="*/ 661360 h 661360"/>
                        <a:gd name="connsiteX19" fmla="*/ 4238232 w 5698322"/>
                        <a:gd name="connsiteY19" fmla="*/ 661360 h 661360"/>
                        <a:gd name="connsiteX20" fmla="*/ 3886334 w 5698322"/>
                        <a:gd name="connsiteY20" fmla="*/ 661360 h 661360"/>
                        <a:gd name="connsiteX21" fmla="*/ 3534435 w 5698322"/>
                        <a:gd name="connsiteY21" fmla="*/ 661360 h 661360"/>
                        <a:gd name="connsiteX22" fmla="*/ 3071412 w 5698322"/>
                        <a:gd name="connsiteY22" fmla="*/ 661360 h 661360"/>
                        <a:gd name="connsiteX23" fmla="*/ 2608388 w 5698322"/>
                        <a:gd name="connsiteY23" fmla="*/ 661360 h 661360"/>
                        <a:gd name="connsiteX24" fmla="*/ 2312053 w 5698322"/>
                        <a:gd name="connsiteY24" fmla="*/ 661360 h 661360"/>
                        <a:gd name="connsiteX25" fmla="*/ 1960155 w 5698322"/>
                        <a:gd name="connsiteY25" fmla="*/ 661360 h 661360"/>
                        <a:gd name="connsiteX26" fmla="*/ 1663819 w 5698322"/>
                        <a:gd name="connsiteY26" fmla="*/ 661360 h 661360"/>
                        <a:gd name="connsiteX27" fmla="*/ 1311921 w 5698322"/>
                        <a:gd name="connsiteY27" fmla="*/ 661360 h 661360"/>
                        <a:gd name="connsiteX28" fmla="*/ 793335 w 5698322"/>
                        <a:gd name="connsiteY28" fmla="*/ 661360 h 661360"/>
                        <a:gd name="connsiteX29" fmla="*/ 71018 w 5698322"/>
                        <a:gd name="connsiteY29" fmla="*/ 661360 h 661360"/>
                        <a:gd name="connsiteX30" fmla="*/ 0 w 5698322"/>
                        <a:gd name="connsiteY30" fmla="*/ 551131 h 661360"/>
                        <a:gd name="connsiteX31" fmla="*/ 0 w 5698322"/>
                        <a:gd name="connsiteY31" fmla="*/ 110228 h 66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698322" h="661360" fill="none" extrusionOk="0">
                          <a:moveTo>
                            <a:pt x="0" y="110228"/>
                          </a:moveTo>
                          <a:cubicBezTo>
                            <a:pt x="14218" y="55431"/>
                            <a:pt x="32252" y="-5938"/>
                            <a:pt x="71018" y="0"/>
                          </a:cubicBezTo>
                          <a:cubicBezTo>
                            <a:pt x="191000" y="-79322"/>
                            <a:pt x="360846" y="3962"/>
                            <a:pt x="589604" y="0"/>
                          </a:cubicBezTo>
                          <a:cubicBezTo>
                            <a:pt x="825325" y="-20220"/>
                            <a:pt x="842736" y="44926"/>
                            <a:pt x="941502" y="0"/>
                          </a:cubicBezTo>
                          <a:cubicBezTo>
                            <a:pt x="1051815" y="-40432"/>
                            <a:pt x="1155648" y="49083"/>
                            <a:pt x="1293400" y="0"/>
                          </a:cubicBezTo>
                          <a:cubicBezTo>
                            <a:pt x="1453637" y="-72434"/>
                            <a:pt x="1568975" y="67203"/>
                            <a:pt x="1867550" y="0"/>
                          </a:cubicBezTo>
                          <a:cubicBezTo>
                            <a:pt x="2102755" y="-41087"/>
                            <a:pt x="2269350" y="22015"/>
                            <a:pt x="2386137" y="0"/>
                          </a:cubicBezTo>
                          <a:cubicBezTo>
                            <a:pt x="2508485" y="-30042"/>
                            <a:pt x="2550717" y="25616"/>
                            <a:pt x="2682472" y="0"/>
                          </a:cubicBezTo>
                          <a:cubicBezTo>
                            <a:pt x="2814547" y="-30863"/>
                            <a:pt x="2887303" y="44253"/>
                            <a:pt x="3089933" y="0"/>
                          </a:cubicBezTo>
                          <a:cubicBezTo>
                            <a:pt x="3217779" y="-29786"/>
                            <a:pt x="3452774" y="46586"/>
                            <a:pt x="3608519" y="0"/>
                          </a:cubicBezTo>
                          <a:cubicBezTo>
                            <a:pt x="3818825" y="-36511"/>
                            <a:pt x="4022076" y="53841"/>
                            <a:pt x="4127107" y="0"/>
                          </a:cubicBezTo>
                          <a:cubicBezTo>
                            <a:pt x="4255413" y="-36707"/>
                            <a:pt x="4319761" y="41319"/>
                            <a:pt x="4423442" y="0"/>
                          </a:cubicBezTo>
                          <a:cubicBezTo>
                            <a:pt x="4515934" y="-37136"/>
                            <a:pt x="4655663" y="34295"/>
                            <a:pt x="4719777" y="0"/>
                          </a:cubicBezTo>
                          <a:cubicBezTo>
                            <a:pt x="4775211" y="-51314"/>
                            <a:pt x="4894006" y="18274"/>
                            <a:pt x="5016112" y="0"/>
                          </a:cubicBezTo>
                          <a:cubicBezTo>
                            <a:pt x="5130025" y="-43013"/>
                            <a:pt x="5501170" y="98210"/>
                            <a:pt x="5627303" y="0"/>
                          </a:cubicBezTo>
                          <a:cubicBezTo>
                            <a:pt x="5662239" y="-11255"/>
                            <a:pt x="5689721" y="42098"/>
                            <a:pt x="5698322" y="110228"/>
                          </a:cubicBezTo>
                          <a:cubicBezTo>
                            <a:pt x="5717255" y="287464"/>
                            <a:pt x="5671147" y="395724"/>
                            <a:pt x="5698322" y="551131"/>
                          </a:cubicBezTo>
                          <a:cubicBezTo>
                            <a:pt x="5705003" y="614675"/>
                            <a:pt x="5669596" y="647508"/>
                            <a:pt x="5627303" y="661360"/>
                          </a:cubicBezTo>
                          <a:cubicBezTo>
                            <a:pt x="5466977" y="711795"/>
                            <a:pt x="5378812" y="620106"/>
                            <a:pt x="5275405" y="661360"/>
                          </a:cubicBezTo>
                          <a:cubicBezTo>
                            <a:pt x="5206425" y="699238"/>
                            <a:pt x="4922046" y="594974"/>
                            <a:pt x="4812381" y="661360"/>
                          </a:cubicBezTo>
                          <a:cubicBezTo>
                            <a:pt x="4681580" y="739668"/>
                            <a:pt x="4602416" y="595077"/>
                            <a:pt x="4460484" y="661360"/>
                          </a:cubicBezTo>
                          <a:cubicBezTo>
                            <a:pt x="4300605" y="718111"/>
                            <a:pt x="4122361" y="625382"/>
                            <a:pt x="4053023" y="661360"/>
                          </a:cubicBezTo>
                          <a:cubicBezTo>
                            <a:pt x="3984988" y="668808"/>
                            <a:pt x="3713228" y="634541"/>
                            <a:pt x="3589998" y="661360"/>
                          </a:cubicBezTo>
                          <a:cubicBezTo>
                            <a:pt x="3442313" y="732354"/>
                            <a:pt x="3333895" y="566524"/>
                            <a:pt x="3126975" y="661360"/>
                          </a:cubicBezTo>
                          <a:cubicBezTo>
                            <a:pt x="2875699" y="736029"/>
                            <a:pt x="2696683" y="597196"/>
                            <a:pt x="2552825" y="661360"/>
                          </a:cubicBezTo>
                          <a:cubicBezTo>
                            <a:pt x="2450543" y="722397"/>
                            <a:pt x="2276098" y="642919"/>
                            <a:pt x="2034239" y="661360"/>
                          </a:cubicBezTo>
                          <a:cubicBezTo>
                            <a:pt x="1806409" y="672573"/>
                            <a:pt x="1813270" y="641428"/>
                            <a:pt x="1737903" y="661360"/>
                          </a:cubicBezTo>
                          <a:cubicBezTo>
                            <a:pt x="1683613" y="700889"/>
                            <a:pt x="1318263" y="618824"/>
                            <a:pt x="1163754" y="661360"/>
                          </a:cubicBezTo>
                          <a:cubicBezTo>
                            <a:pt x="1033368" y="753301"/>
                            <a:pt x="768630" y="594894"/>
                            <a:pt x="589604" y="661360"/>
                          </a:cubicBezTo>
                          <a:cubicBezTo>
                            <a:pt x="380238" y="689355"/>
                            <a:pt x="324915" y="638911"/>
                            <a:pt x="71018" y="661360"/>
                          </a:cubicBezTo>
                          <a:cubicBezTo>
                            <a:pt x="29415" y="657566"/>
                            <a:pt x="1434" y="611354"/>
                            <a:pt x="0" y="551131"/>
                          </a:cubicBezTo>
                          <a:cubicBezTo>
                            <a:pt x="-4075" y="365302"/>
                            <a:pt x="38529" y="212620"/>
                            <a:pt x="0" y="110228"/>
                          </a:cubicBezTo>
                          <a:close/>
                        </a:path>
                        <a:path w="5698322" h="661360" stroke="0" extrusionOk="0">
                          <a:moveTo>
                            <a:pt x="0" y="110228"/>
                          </a:moveTo>
                          <a:cubicBezTo>
                            <a:pt x="2196" y="52531"/>
                            <a:pt x="44762" y="9597"/>
                            <a:pt x="71018" y="0"/>
                          </a:cubicBezTo>
                          <a:cubicBezTo>
                            <a:pt x="251783" y="-48959"/>
                            <a:pt x="411973" y="116664"/>
                            <a:pt x="589604" y="0"/>
                          </a:cubicBezTo>
                          <a:cubicBezTo>
                            <a:pt x="792252" y="-50201"/>
                            <a:pt x="970144" y="25357"/>
                            <a:pt x="1108191" y="0"/>
                          </a:cubicBezTo>
                          <a:cubicBezTo>
                            <a:pt x="1265771" y="-6665"/>
                            <a:pt x="1367650" y="22690"/>
                            <a:pt x="1626777" y="0"/>
                          </a:cubicBezTo>
                          <a:cubicBezTo>
                            <a:pt x="1857332" y="-80043"/>
                            <a:pt x="2017601" y="143760"/>
                            <a:pt x="2200927" y="0"/>
                          </a:cubicBezTo>
                          <a:cubicBezTo>
                            <a:pt x="2387996" y="-95624"/>
                            <a:pt x="2394355" y="-21953"/>
                            <a:pt x="2552825" y="0"/>
                          </a:cubicBezTo>
                          <a:cubicBezTo>
                            <a:pt x="2718494" y="-19266"/>
                            <a:pt x="2926114" y="29920"/>
                            <a:pt x="3015849" y="0"/>
                          </a:cubicBezTo>
                          <a:cubicBezTo>
                            <a:pt x="3099653" y="4974"/>
                            <a:pt x="3282346" y="84171"/>
                            <a:pt x="3423310" y="0"/>
                          </a:cubicBezTo>
                          <a:cubicBezTo>
                            <a:pt x="3581945" y="-62100"/>
                            <a:pt x="3681949" y="21053"/>
                            <a:pt x="3775208" y="0"/>
                          </a:cubicBezTo>
                          <a:cubicBezTo>
                            <a:pt x="3861181" y="-7671"/>
                            <a:pt x="4207936" y="84325"/>
                            <a:pt x="4293795" y="0"/>
                          </a:cubicBezTo>
                          <a:cubicBezTo>
                            <a:pt x="4414363" y="-77551"/>
                            <a:pt x="4541082" y="11068"/>
                            <a:pt x="4590130" y="0"/>
                          </a:cubicBezTo>
                          <a:cubicBezTo>
                            <a:pt x="4643894" y="14092"/>
                            <a:pt x="4811007" y="43854"/>
                            <a:pt x="4886465" y="0"/>
                          </a:cubicBezTo>
                          <a:cubicBezTo>
                            <a:pt x="4965620" y="-49569"/>
                            <a:pt x="5407498" y="152203"/>
                            <a:pt x="5627303" y="0"/>
                          </a:cubicBezTo>
                          <a:cubicBezTo>
                            <a:pt x="5669870" y="4157"/>
                            <a:pt x="5701743" y="47334"/>
                            <a:pt x="5698322" y="110228"/>
                          </a:cubicBezTo>
                          <a:cubicBezTo>
                            <a:pt x="5706252" y="226017"/>
                            <a:pt x="5643729" y="402972"/>
                            <a:pt x="5698322" y="551131"/>
                          </a:cubicBezTo>
                          <a:cubicBezTo>
                            <a:pt x="5694192" y="618045"/>
                            <a:pt x="5670305" y="653574"/>
                            <a:pt x="5627303" y="661360"/>
                          </a:cubicBezTo>
                          <a:cubicBezTo>
                            <a:pt x="5484959" y="695908"/>
                            <a:pt x="5360671" y="661140"/>
                            <a:pt x="5164279" y="661360"/>
                          </a:cubicBezTo>
                          <a:cubicBezTo>
                            <a:pt x="4965338" y="687775"/>
                            <a:pt x="4918344" y="597211"/>
                            <a:pt x="4756819" y="661360"/>
                          </a:cubicBezTo>
                          <a:cubicBezTo>
                            <a:pt x="4578679" y="741911"/>
                            <a:pt x="4337027" y="611641"/>
                            <a:pt x="4238232" y="661360"/>
                          </a:cubicBezTo>
                          <a:cubicBezTo>
                            <a:pt x="4128623" y="703747"/>
                            <a:pt x="3976061" y="642258"/>
                            <a:pt x="3886334" y="661360"/>
                          </a:cubicBezTo>
                          <a:cubicBezTo>
                            <a:pt x="3818720" y="688594"/>
                            <a:pt x="3644822" y="662731"/>
                            <a:pt x="3534435" y="661360"/>
                          </a:cubicBezTo>
                          <a:cubicBezTo>
                            <a:pt x="3410133" y="660536"/>
                            <a:pt x="3239959" y="603510"/>
                            <a:pt x="3071412" y="661360"/>
                          </a:cubicBezTo>
                          <a:cubicBezTo>
                            <a:pt x="2901201" y="675754"/>
                            <a:pt x="2802527" y="659943"/>
                            <a:pt x="2608388" y="661360"/>
                          </a:cubicBezTo>
                          <a:cubicBezTo>
                            <a:pt x="2426922" y="665257"/>
                            <a:pt x="2452376" y="638905"/>
                            <a:pt x="2312053" y="661360"/>
                          </a:cubicBezTo>
                          <a:cubicBezTo>
                            <a:pt x="2185718" y="695438"/>
                            <a:pt x="2040917" y="603207"/>
                            <a:pt x="1960155" y="661360"/>
                          </a:cubicBezTo>
                          <a:cubicBezTo>
                            <a:pt x="1867795" y="713086"/>
                            <a:pt x="1747551" y="636767"/>
                            <a:pt x="1663819" y="661360"/>
                          </a:cubicBezTo>
                          <a:cubicBezTo>
                            <a:pt x="1568844" y="686372"/>
                            <a:pt x="1407513" y="664247"/>
                            <a:pt x="1311921" y="661360"/>
                          </a:cubicBezTo>
                          <a:cubicBezTo>
                            <a:pt x="1202368" y="662481"/>
                            <a:pt x="1009364" y="561770"/>
                            <a:pt x="793335" y="661360"/>
                          </a:cubicBezTo>
                          <a:cubicBezTo>
                            <a:pt x="597232" y="791809"/>
                            <a:pt x="250191" y="610366"/>
                            <a:pt x="71018" y="661360"/>
                          </a:cubicBezTo>
                          <a:cubicBezTo>
                            <a:pt x="27864" y="657882"/>
                            <a:pt x="8110" y="617742"/>
                            <a:pt x="0" y="551131"/>
                          </a:cubicBezTo>
                          <a:cubicBezTo>
                            <a:pt x="-7038" y="416394"/>
                            <a:pt x="27103" y="280997"/>
                            <a:pt x="0" y="110228"/>
                          </a:cubicBezTo>
                          <a:close/>
                        </a:path>
                        <a:path w="5698322" h="661360" fill="none" stroke="0" extrusionOk="0">
                          <a:moveTo>
                            <a:pt x="0" y="110228"/>
                          </a:moveTo>
                          <a:cubicBezTo>
                            <a:pt x="7204" y="54723"/>
                            <a:pt x="42569" y="2046"/>
                            <a:pt x="71018" y="0"/>
                          </a:cubicBezTo>
                          <a:cubicBezTo>
                            <a:pt x="197502" y="-70931"/>
                            <a:pt x="361327" y="24648"/>
                            <a:pt x="589604" y="0"/>
                          </a:cubicBezTo>
                          <a:cubicBezTo>
                            <a:pt x="820604" y="-22028"/>
                            <a:pt x="840938" y="34446"/>
                            <a:pt x="941502" y="0"/>
                          </a:cubicBezTo>
                          <a:cubicBezTo>
                            <a:pt x="1057201" y="-14887"/>
                            <a:pt x="1120368" y="25766"/>
                            <a:pt x="1293400" y="0"/>
                          </a:cubicBezTo>
                          <a:cubicBezTo>
                            <a:pt x="1450418" y="-31662"/>
                            <a:pt x="1596788" y="39124"/>
                            <a:pt x="1867550" y="0"/>
                          </a:cubicBezTo>
                          <a:cubicBezTo>
                            <a:pt x="2158735" y="-48611"/>
                            <a:pt x="2284606" y="-10516"/>
                            <a:pt x="2386137" y="0"/>
                          </a:cubicBezTo>
                          <a:cubicBezTo>
                            <a:pt x="2512905" y="-11863"/>
                            <a:pt x="2542071" y="21116"/>
                            <a:pt x="2682472" y="0"/>
                          </a:cubicBezTo>
                          <a:cubicBezTo>
                            <a:pt x="2819725" y="-44228"/>
                            <a:pt x="2925334" y="44695"/>
                            <a:pt x="3089933" y="0"/>
                          </a:cubicBezTo>
                          <a:cubicBezTo>
                            <a:pt x="3247159" y="-48466"/>
                            <a:pt x="3415008" y="23477"/>
                            <a:pt x="3608519" y="0"/>
                          </a:cubicBezTo>
                          <a:cubicBezTo>
                            <a:pt x="3808549" y="-24551"/>
                            <a:pt x="4011214" y="49431"/>
                            <a:pt x="4127107" y="0"/>
                          </a:cubicBezTo>
                          <a:cubicBezTo>
                            <a:pt x="4256063" y="-63926"/>
                            <a:pt x="4337726" y="18684"/>
                            <a:pt x="4423442" y="0"/>
                          </a:cubicBezTo>
                          <a:cubicBezTo>
                            <a:pt x="4538069" y="-27134"/>
                            <a:pt x="4648209" y="51590"/>
                            <a:pt x="4719777" y="0"/>
                          </a:cubicBezTo>
                          <a:cubicBezTo>
                            <a:pt x="4804462" y="-25264"/>
                            <a:pt x="4910238" y="26138"/>
                            <a:pt x="5016112" y="0"/>
                          </a:cubicBezTo>
                          <a:cubicBezTo>
                            <a:pt x="5145565" y="-52318"/>
                            <a:pt x="5512418" y="109936"/>
                            <a:pt x="5627303" y="0"/>
                          </a:cubicBezTo>
                          <a:cubicBezTo>
                            <a:pt x="5645213" y="-14458"/>
                            <a:pt x="5711959" y="26216"/>
                            <a:pt x="5698322" y="110228"/>
                          </a:cubicBezTo>
                          <a:cubicBezTo>
                            <a:pt x="5737550" y="270951"/>
                            <a:pt x="5694071" y="395950"/>
                            <a:pt x="5698322" y="551131"/>
                          </a:cubicBezTo>
                          <a:cubicBezTo>
                            <a:pt x="5705653" y="619660"/>
                            <a:pt x="5667469" y="652590"/>
                            <a:pt x="5627303" y="661360"/>
                          </a:cubicBezTo>
                          <a:cubicBezTo>
                            <a:pt x="5438661" y="687445"/>
                            <a:pt x="5358706" y="603091"/>
                            <a:pt x="5275405" y="661360"/>
                          </a:cubicBezTo>
                          <a:cubicBezTo>
                            <a:pt x="5173112" y="727934"/>
                            <a:pt x="4903981" y="583465"/>
                            <a:pt x="4812381" y="661360"/>
                          </a:cubicBezTo>
                          <a:cubicBezTo>
                            <a:pt x="4701536" y="772680"/>
                            <a:pt x="4610392" y="613861"/>
                            <a:pt x="4460484" y="661360"/>
                          </a:cubicBezTo>
                          <a:cubicBezTo>
                            <a:pt x="4316950" y="703009"/>
                            <a:pt x="4159379" y="608107"/>
                            <a:pt x="4053023" y="661360"/>
                          </a:cubicBezTo>
                          <a:cubicBezTo>
                            <a:pt x="3945494" y="719226"/>
                            <a:pt x="3737432" y="617551"/>
                            <a:pt x="3589998" y="661360"/>
                          </a:cubicBezTo>
                          <a:cubicBezTo>
                            <a:pt x="3420451" y="702141"/>
                            <a:pt x="3336707" y="580488"/>
                            <a:pt x="3126975" y="661360"/>
                          </a:cubicBezTo>
                          <a:cubicBezTo>
                            <a:pt x="2908980" y="736825"/>
                            <a:pt x="2666087" y="577101"/>
                            <a:pt x="2552825" y="661360"/>
                          </a:cubicBezTo>
                          <a:cubicBezTo>
                            <a:pt x="2443186" y="711952"/>
                            <a:pt x="2295155" y="626226"/>
                            <a:pt x="2034239" y="661360"/>
                          </a:cubicBezTo>
                          <a:cubicBezTo>
                            <a:pt x="1798607" y="677655"/>
                            <a:pt x="1826914" y="644714"/>
                            <a:pt x="1737903" y="661360"/>
                          </a:cubicBezTo>
                          <a:cubicBezTo>
                            <a:pt x="1632959" y="702682"/>
                            <a:pt x="1365179" y="563803"/>
                            <a:pt x="1163754" y="661360"/>
                          </a:cubicBezTo>
                          <a:cubicBezTo>
                            <a:pt x="983905" y="730775"/>
                            <a:pt x="837236" y="657569"/>
                            <a:pt x="589604" y="661360"/>
                          </a:cubicBezTo>
                          <a:cubicBezTo>
                            <a:pt x="367978" y="702664"/>
                            <a:pt x="334763" y="639185"/>
                            <a:pt x="71018" y="661360"/>
                          </a:cubicBezTo>
                          <a:cubicBezTo>
                            <a:pt x="51003" y="655919"/>
                            <a:pt x="1895" y="611735"/>
                            <a:pt x="0" y="551131"/>
                          </a:cubicBezTo>
                          <a:cubicBezTo>
                            <a:pt x="-44016" y="390197"/>
                            <a:pt x="27688" y="230261"/>
                            <a:pt x="0" y="110228"/>
                          </a:cubicBezTo>
                          <a:close/>
                        </a:path>
                      </a:pathLst>
                    </a:custGeom>
                    <ask:type>
                      <ask:lineSketchScribble/>
                    </ask:type>
                  </ask:lineSketchStyleProps>
                </a:ext>
              </a:extLst>
            </a:ln>
            <a:effectLst/>
          </p:spPr>
          <p:txBody>
            <a:bodyPr rtlCol="0" anchor="ctr"/>
            <a:lstStyle/>
            <a:p>
              <a:pPr algn="ctr">
                <a:defRPr/>
              </a:pPr>
              <a:endParaRPr lang="en-US" sz="1800" kern="0" dirty="0">
                <a:solidFill>
                  <a:prstClr val="white"/>
                </a:solidFill>
                <a:latin typeface="Arial" panose="020B0604020202020204" pitchFamily="34" charset="0"/>
                <a:cs typeface="Arial" panose="020B0604020202020204" pitchFamily="34" charset="0"/>
              </a:endParaRPr>
            </a:p>
          </p:txBody>
        </p:sp>
        <p:sp>
          <p:nvSpPr>
            <p:cNvPr id="20" name="Rectangle 19">
              <a:extLst>
                <a:ext uri="{FF2B5EF4-FFF2-40B4-BE49-F238E27FC236}">
                  <a16:creationId xmlns:a16="http://schemas.microsoft.com/office/drawing/2014/main" id="{CFE273F6-728E-4CC5-87B7-03E9898A13A3}"/>
                </a:ext>
              </a:extLst>
            </p:cNvPr>
            <p:cNvSpPr/>
            <p:nvPr/>
          </p:nvSpPr>
          <p:spPr>
            <a:xfrm>
              <a:off x="1771185" y="1923801"/>
              <a:ext cx="6999450" cy="306376"/>
            </a:xfrm>
            <a:prstGeom prst="rect">
              <a:avLst/>
            </a:prstGeom>
          </p:spPr>
          <p:txBody>
            <a:bodyPr wrap="square">
              <a:spAutoFit/>
            </a:bodyPr>
            <a:lstStyle/>
            <a:p>
              <a:pPr algn="just" eaLnBrk="1" hangingPunct="1">
                <a:lnSpc>
                  <a:spcPct val="100000"/>
                </a:lnSpc>
                <a:spcBef>
                  <a:spcPct val="0"/>
                </a:spcBef>
                <a:buFontTx/>
                <a:buNone/>
              </a:pPr>
              <a:r>
                <a:rPr lang="vi-VN" sz="2400" b="1" dirty="0">
                  <a:solidFill>
                    <a:srgbClr val="000C3A"/>
                  </a:solidFill>
                  <a:latin typeface="Arial" panose="020B0604020202020204" pitchFamily="34" charset="0"/>
                  <a:cs typeface="Arial" panose="020B0604020202020204" pitchFamily="34" charset="0"/>
                </a:rPr>
                <a:t>Câu chuyện diễn ra vào lúc nào?</a:t>
              </a:r>
              <a:endParaRPr lang="en-US" altLang="en-US" sz="2400" b="1" dirty="0">
                <a:solidFill>
                  <a:srgbClr val="000C3A"/>
                </a:solidFill>
                <a:latin typeface="Arial" panose="020B0604020202020204" pitchFamily="34" charset="0"/>
                <a:cs typeface="Arial" panose="020B0604020202020204" pitchFamily="34" charset="0"/>
              </a:endParaRPr>
            </a:p>
          </p:txBody>
        </p:sp>
      </p:grpSp>
      <p:pic>
        <p:nvPicPr>
          <p:cNvPr id="2" name="Picture 1"/>
          <p:cNvPicPr>
            <a:picLocks noChangeAspect="1"/>
          </p:cNvPicPr>
          <p:nvPr/>
        </p:nvPicPr>
        <p:blipFill>
          <a:blip r:embed="rId7">
            <a:extLst>
              <a:ext uri="{BEBA8EAE-BF5A-486C-A8C5-ECC9F3942E4B}">
                <a14:imgProps xmlns:a14="http://schemas.microsoft.com/office/drawing/2010/main">
                  <a14:imgLayer r:embed="rId8">
                    <a14:imgEffect>
                      <a14:backgroundRemoval t="0" b="95339" l="3390" r="95763">
                        <a14:foregroundMark x1="48729" y1="69492" x2="48729" y2="69492"/>
                        <a14:foregroundMark x1="52966" y1="63983" x2="52966" y2="63983"/>
                        <a14:foregroundMark x1="48729" y1="65254" x2="48729" y2="65254"/>
                        <a14:foregroundMark x1="48305" y1="66102" x2="47034" y2="66525"/>
                        <a14:foregroundMark x1="55932" y1="67373" x2="55932" y2="67373"/>
                        <a14:foregroundMark x1="55932" y1="54237" x2="55932" y2="54237"/>
                        <a14:foregroundMark x1="46186" y1="13559" x2="46186" y2="13559"/>
                        <a14:foregroundMark x1="39831" y1="15254" x2="39831" y2="16525"/>
                        <a14:foregroundMark x1="39831" y1="17373" x2="39831" y2="17373"/>
                        <a14:foregroundMark x1="58898" y1="58475" x2="58898" y2="58475"/>
                      </a14:backgroundRemoval>
                    </a14:imgEffect>
                  </a14:imgLayer>
                </a14:imgProps>
              </a:ext>
              <a:ext uri="{28A0092B-C50C-407E-A947-70E740481C1C}">
                <a14:useLocalDpi xmlns:a14="http://schemas.microsoft.com/office/drawing/2010/main" val="0"/>
              </a:ext>
            </a:extLst>
          </a:blip>
          <a:stretch>
            <a:fillRect/>
          </a:stretch>
        </p:blipFill>
        <p:spPr>
          <a:xfrm>
            <a:off x="8143155" y="3920938"/>
            <a:ext cx="1350469" cy="1350469"/>
          </a:xfrm>
          <a:prstGeom prst="rect">
            <a:avLst/>
          </a:prstGeom>
        </p:spPr>
      </p:pic>
      <p:pic>
        <p:nvPicPr>
          <p:cNvPr id="15" name="Picture 14" descr="Logo&#10;&#10;Description automatically generated">
            <a:extLst>
              <a:ext uri="{FF2B5EF4-FFF2-40B4-BE49-F238E27FC236}">
                <a16:creationId xmlns:a16="http://schemas.microsoft.com/office/drawing/2014/main" id="{B6DEA6F7-EE6F-407A-B41C-E90F715CE7A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586819" y="784153"/>
            <a:ext cx="1532919" cy="682935"/>
          </a:xfrm>
          <a:prstGeom prst="rect">
            <a:avLst/>
          </a:prstGeom>
        </p:spPr>
      </p:pic>
      <p:sp>
        <p:nvSpPr>
          <p:cNvPr id="3" name="Oval 2">
            <a:extLst>
              <a:ext uri="{FF2B5EF4-FFF2-40B4-BE49-F238E27FC236}">
                <a16:creationId xmlns:a16="http://schemas.microsoft.com/office/drawing/2014/main" id="{C10068B5-F0C1-4214-BB1B-727726315392}"/>
              </a:ext>
            </a:extLst>
          </p:cNvPr>
          <p:cNvSpPr/>
          <p:nvPr/>
        </p:nvSpPr>
        <p:spPr>
          <a:xfrm>
            <a:off x="131146" y="60911"/>
            <a:ext cx="2592444" cy="482010"/>
          </a:xfrm>
          <a:prstGeom prst="ellipse">
            <a:avLst/>
          </a:prstGeom>
          <a:solidFill>
            <a:srgbClr val="CB282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latin typeface="Arial" panose="020B0604020202020204" pitchFamily="34" charset="0"/>
                <a:cs typeface="Arial" panose="020B0604020202020204" pitchFamily="34" charset="0"/>
              </a:rPr>
              <a:t>Đọc đoạn 1</a:t>
            </a:r>
            <a:endParaRPr lang="en-US" sz="2400" dirty="0">
              <a:latin typeface="Arial" panose="020B0604020202020204" pitchFamily="34" charset="0"/>
              <a:cs typeface="Arial" panose="020B0604020202020204" pitchFamily="34" charset="0"/>
            </a:endParaRPr>
          </a:p>
        </p:txBody>
      </p:sp>
      <p:grpSp>
        <p:nvGrpSpPr>
          <p:cNvPr id="22" name="Group 21">
            <a:extLst>
              <a:ext uri="{FF2B5EF4-FFF2-40B4-BE49-F238E27FC236}">
                <a16:creationId xmlns:a16="http://schemas.microsoft.com/office/drawing/2014/main" id="{AFED40CD-0E59-4600-8CF8-17ECE6050666}"/>
              </a:ext>
            </a:extLst>
          </p:cNvPr>
          <p:cNvGrpSpPr/>
          <p:nvPr/>
        </p:nvGrpSpPr>
        <p:grpSpPr>
          <a:xfrm>
            <a:off x="1846098" y="3572927"/>
            <a:ext cx="5847946" cy="621682"/>
            <a:chOff x="1587396" y="1863047"/>
            <a:chExt cx="7183239" cy="523393"/>
          </a:xfrm>
        </p:grpSpPr>
        <p:sp>
          <p:nvSpPr>
            <p:cNvPr id="23" name="Rectangle: Rounded Corners 43">
              <a:extLst>
                <a:ext uri="{FF2B5EF4-FFF2-40B4-BE49-F238E27FC236}">
                  <a16:creationId xmlns:a16="http://schemas.microsoft.com/office/drawing/2014/main" id="{1BE1EFF0-BC8D-470D-9710-8B2A80533E38}"/>
                </a:ext>
              </a:extLst>
            </p:cNvPr>
            <p:cNvSpPr/>
            <p:nvPr/>
          </p:nvSpPr>
          <p:spPr>
            <a:xfrm>
              <a:off x="1587396" y="1863047"/>
              <a:ext cx="6999451" cy="523393"/>
            </a:xfrm>
            <a:custGeom>
              <a:avLst/>
              <a:gdLst>
                <a:gd name="connsiteX0" fmla="*/ 0 w 6999451"/>
                <a:gd name="connsiteY0" fmla="*/ 87234 h 523393"/>
                <a:gd name="connsiteX1" fmla="*/ 87234 w 6999451"/>
                <a:gd name="connsiteY1" fmla="*/ 0 h 523393"/>
                <a:gd name="connsiteX2" fmla="*/ 724232 w 6999451"/>
                <a:gd name="connsiteY2" fmla="*/ 0 h 523393"/>
                <a:gd name="connsiteX3" fmla="*/ 1156481 w 6999451"/>
                <a:gd name="connsiteY3" fmla="*/ 0 h 523393"/>
                <a:gd name="connsiteX4" fmla="*/ 1588730 w 6999451"/>
                <a:gd name="connsiteY4" fmla="*/ 0 h 523393"/>
                <a:gd name="connsiteX5" fmla="*/ 2293979 w 6999451"/>
                <a:gd name="connsiteY5" fmla="*/ 0 h 523393"/>
                <a:gd name="connsiteX6" fmla="*/ 2930977 w 6999451"/>
                <a:gd name="connsiteY6" fmla="*/ 0 h 523393"/>
                <a:gd name="connsiteX7" fmla="*/ 3294976 w 6999451"/>
                <a:gd name="connsiteY7" fmla="*/ 0 h 523393"/>
                <a:gd name="connsiteX8" fmla="*/ 3795475 w 6999451"/>
                <a:gd name="connsiteY8" fmla="*/ 0 h 523393"/>
                <a:gd name="connsiteX9" fmla="*/ 4432473 w 6999451"/>
                <a:gd name="connsiteY9" fmla="*/ 0 h 523393"/>
                <a:gd name="connsiteX10" fmla="*/ 5069472 w 6999451"/>
                <a:gd name="connsiteY10" fmla="*/ 0 h 523393"/>
                <a:gd name="connsiteX11" fmla="*/ 5433471 w 6999451"/>
                <a:gd name="connsiteY11" fmla="*/ 0 h 523393"/>
                <a:gd name="connsiteX12" fmla="*/ 5797470 w 6999451"/>
                <a:gd name="connsiteY12" fmla="*/ 0 h 523393"/>
                <a:gd name="connsiteX13" fmla="*/ 6161469 w 6999451"/>
                <a:gd name="connsiteY13" fmla="*/ 0 h 523393"/>
                <a:gd name="connsiteX14" fmla="*/ 6912217 w 6999451"/>
                <a:gd name="connsiteY14" fmla="*/ 0 h 523393"/>
                <a:gd name="connsiteX15" fmla="*/ 6999451 w 6999451"/>
                <a:gd name="connsiteY15" fmla="*/ 87234 h 523393"/>
                <a:gd name="connsiteX16" fmla="*/ 6999451 w 6999451"/>
                <a:gd name="connsiteY16" fmla="*/ 436159 h 523393"/>
                <a:gd name="connsiteX17" fmla="*/ 6912217 w 6999451"/>
                <a:gd name="connsiteY17" fmla="*/ 523393 h 523393"/>
                <a:gd name="connsiteX18" fmla="*/ 6479968 w 6999451"/>
                <a:gd name="connsiteY18" fmla="*/ 523393 h 523393"/>
                <a:gd name="connsiteX19" fmla="*/ 5911219 w 6999451"/>
                <a:gd name="connsiteY19" fmla="*/ 523393 h 523393"/>
                <a:gd name="connsiteX20" fmla="*/ 5478971 w 6999451"/>
                <a:gd name="connsiteY20" fmla="*/ 523393 h 523393"/>
                <a:gd name="connsiteX21" fmla="*/ 4978472 w 6999451"/>
                <a:gd name="connsiteY21" fmla="*/ 523393 h 523393"/>
                <a:gd name="connsiteX22" fmla="*/ 4409723 w 6999451"/>
                <a:gd name="connsiteY22" fmla="*/ 523393 h 523393"/>
                <a:gd name="connsiteX23" fmla="*/ 3840975 w 6999451"/>
                <a:gd name="connsiteY23" fmla="*/ 523393 h 523393"/>
                <a:gd name="connsiteX24" fmla="*/ 3135726 w 6999451"/>
                <a:gd name="connsiteY24" fmla="*/ 523393 h 523393"/>
                <a:gd name="connsiteX25" fmla="*/ 2498728 w 6999451"/>
                <a:gd name="connsiteY25" fmla="*/ 523393 h 523393"/>
                <a:gd name="connsiteX26" fmla="*/ 2134729 w 6999451"/>
                <a:gd name="connsiteY26" fmla="*/ 523393 h 523393"/>
                <a:gd name="connsiteX27" fmla="*/ 1429481 w 6999451"/>
                <a:gd name="connsiteY27" fmla="*/ 523393 h 523393"/>
                <a:gd name="connsiteX28" fmla="*/ 724232 w 6999451"/>
                <a:gd name="connsiteY28" fmla="*/ 523393 h 523393"/>
                <a:gd name="connsiteX29" fmla="*/ 87234 w 6999451"/>
                <a:gd name="connsiteY29" fmla="*/ 523393 h 523393"/>
                <a:gd name="connsiteX30" fmla="*/ 0 w 6999451"/>
                <a:gd name="connsiteY30" fmla="*/ 436159 h 523393"/>
                <a:gd name="connsiteX31" fmla="*/ 0 w 6999451"/>
                <a:gd name="connsiteY31" fmla="*/ 87234 h 52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999451" h="523393" fill="none" extrusionOk="0">
                  <a:moveTo>
                    <a:pt x="0" y="87234"/>
                  </a:moveTo>
                  <a:cubicBezTo>
                    <a:pt x="9917" y="43511"/>
                    <a:pt x="48367" y="-304"/>
                    <a:pt x="87234" y="0"/>
                  </a:cubicBezTo>
                  <a:cubicBezTo>
                    <a:pt x="231531" y="-54859"/>
                    <a:pt x="436420" y="20277"/>
                    <a:pt x="724232" y="0"/>
                  </a:cubicBezTo>
                  <a:cubicBezTo>
                    <a:pt x="1012044" y="-20277"/>
                    <a:pt x="1032040" y="24210"/>
                    <a:pt x="1156481" y="0"/>
                  </a:cubicBezTo>
                  <a:cubicBezTo>
                    <a:pt x="1280922" y="-24210"/>
                    <a:pt x="1391976" y="23489"/>
                    <a:pt x="1588730" y="0"/>
                  </a:cubicBezTo>
                  <a:cubicBezTo>
                    <a:pt x="1785484" y="-23489"/>
                    <a:pt x="1971402" y="32493"/>
                    <a:pt x="2293979" y="0"/>
                  </a:cubicBezTo>
                  <a:cubicBezTo>
                    <a:pt x="2616556" y="-32493"/>
                    <a:pt x="2794544" y="11924"/>
                    <a:pt x="2930977" y="0"/>
                  </a:cubicBezTo>
                  <a:cubicBezTo>
                    <a:pt x="3067410" y="-11924"/>
                    <a:pt x="3136863" y="21299"/>
                    <a:pt x="3294976" y="0"/>
                  </a:cubicBezTo>
                  <a:cubicBezTo>
                    <a:pt x="3453089" y="-21299"/>
                    <a:pt x="3589634" y="42380"/>
                    <a:pt x="3795475" y="0"/>
                  </a:cubicBezTo>
                  <a:cubicBezTo>
                    <a:pt x="4001316" y="-42380"/>
                    <a:pt x="4195030" y="32595"/>
                    <a:pt x="4432473" y="0"/>
                  </a:cubicBezTo>
                  <a:cubicBezTo>
                    <a:pt x="4669916" y="-32595"/>
                    <a:pt x="4929555" y="31015"/>
                    <a:pt x="5069472" y="0"/>
                  </a:cubicBezTo>
                  <a:cubicBezTo>
                    <a:pt x="5209389" y="-31015"/>
                    <a:pt x="5315299" y="24464"/>
                    <a:pt x="5433471" y="0"/>
                  </a:cubicBezTo>
                  <a:cubicBezTo>
                    <a:pt x="5551643" y="-24464"/>
                    <a:pt x="5714332" y="38274"/>
                    <a:pt x="5797470" y="0"/>
                  </a:cubicBezTo>
                  <a:cubicBezTo>
                    <a:pt x="5880608" y="-38274"/>
                    <a:pt x="6027391" y="21266"/>
                    <a:pt x="6161469" y="0"/>
                  </a:cubicBezTo>
                  <a:cubicBezTo>
                    <a:pt x="6295547" y="-21266"/>
                    <a:pt x="6761736" y="74610"/>
                    <a:pt x="6912217" y="0"/>
                  </a:cubicBezTo>
                  <a:cubicBezTo>
                    <a:pt x="6948729" y="-4987"/>
                    <a:pt x="7003516" y="34271"/>
                    <a:pt x="6999451" y="87234"/>
                  </a:cubicBezTo>
                  <a:cubicBezTo>
                    <a:pt x="7021229" y="223105"/>
                    <a:pt x="6994464" y="315793"/>
                    <a:pt x="6999451" y="436159"/>
                  </a:cubicBezTo>
                  <a:cubicBezTo>
                    <a:pt x="7004367" y="484001"/>
                    <a:pt x="6960032" y="520551"/>
                    <a:pt x="6912217" y="523393"/>
                  </a:cubicBezTo>
                  <a:cubicBezTo>
                    <a:pt x="6701466" y="552571"/>
                    <a:pt x="6589484" y="493271"/>
                    <a:pt x="6479968" y="523393"/>
                  </a:cubicBezTo>
                  <a:cubicBezTo>
                    <a:pt x="6370452" y="553515"/>
                    <a:pt x="6050178" y="469318"/>
                    <a:pt x="5911219" y="523393"/>
                  </a:cubicBezTo>
                  <a:cubicBezTo>
                    <a:pt x="5772260" y="577468"/>
                    <a:pt x="5677329" y="481268"/>
                    <a:pt x="5478971" y="523393"/>
                  </a:cubicBezTo>
                  <a:cubicBezTo>
                    <a:pt x="5280613" y="565518"/>
                    <a:pt x="5080292" y="487807"/>
                    <a:pt x="4978472" y="523393"/>
                  </a:cubicBezTo>
                  <a:cubicBezTo>
                    <a:pt x="4876652" y="558979"/>
                    <a:pt x="4577961" y="500323"/>
                    <a:pt x="4409723" y="523393"/>
                  </a:cubicBezTo>
                  <a:cubicBezTo>
                    <a:pt x="4241485" y="546463"/>
                    <a:pt x="4110120" y="456321"/>
                    <a:pt x="3840975" y="523393"/>
                  </a:cubicBezTo>
                  <a:cubicBezTo>
                    <a:pt x="3571830" y="590465"/>
                    <a:pt x="3298215" y="470581"/>
                    <a:pt x="3135726" y="523393"/>
                  </a:cubicBezTo>
                  <a:cubicBezTo>
                    <a:pt x="2973237" y="576205"/>
                    <a:pt x="2788664" y="509015"/>
                    <a:pt x="2498728" y="523393"/>
                  </a:cubicBezTo>
                  <a:cubicBezTo>
                    <a:pt x="2208792" y="537771"/>
                    <a:pt x="2232356" y="511178"/>
                    <a:pt x="2134729" y="523393"/>
                  </a:cubicBezTo>
                  <a:cubicBezTo>
                    <a:pt x="2037102" y="535608"/>
                    <a:pt x="1634187" y="448955"/>
                    <a:pt x="1429481" y="523393"/>
                  </a:cubicBezTo>
                  <a:cubicBezTo>
                    <a:pt x="1224775" y="597831"/>
                    <a:pt x="978068" y="500302"/>
                    <a:pt x="724232" y="523393"/>
                  </a:cubicBezTo>
                  <a:cubicBezTo>
                    <a:pt x="470396" y="546484"/>
                    <a:pt x="400022" y="501941"/>
                    <a:pt x="87234" y="523393"/>
                  </a:cubicBezTo>
                  <a:cubicBezTo>
                    <a:pt x="46904" y="521414"/>
                    <a:pt x="4561" y="481074"/>
                    <a:pt x="0" y="436159"/>
                  </a:cubicBezTo>
                  <a:cubicBezTo>
                    <a:pt x="-29190" y="305457"/>
                    <a:pt x="34244" y="175482"/>
                    <a:pt x="0" y="87234"/>
                  </a:cubicBezTo>
                  <a:close/>
                </a:path>
                <a:path w="6999451" h="523393" stroke="0" extrusionOk="0">
                  <a:moveTo>
                    <a:pt x="0" y="87234"/>
                  </a:moveTo>
                  <a:cubicBezTo>
                    <a:pt x="-5620" y="37396"/>
                    <a:pt x="49113" y="7656"/>
                    <a:pt x="87234" y="0"/>
                  </a:cubicBezTo>
                  <a:cubicBezTo>
                    <a:pt x="329848" y="-11531"/>
                    <a:pt x="475604" y="63198"/>
                    <a:pt x="724232" y="0"/>
                  </a:cubicBezTo>
                  <a:cubicBezTo>
                    <a:pt x="972860" y="-63198"/>
                    <a:pt x="1151850" y="5009"/>
                    <a:pt x="1361231" y="0"/>
                  </a:cubicBezTo>
                  <a:cubicBezTo>
                    <a:pt x="1570612" y="-5009"/>
                    <a:pt x="1719756" y="18304"/>
                    <a:pt x="1998229" y="0"/>
                  </a:cubicBezTo>
                  <a:cubicBezTo>
                    <a:pt x="2276702" y="-18304"/>
                    <a:pt x="2480553" y="81307"/>
                    <a:pt x="2703477" y="0"/>
                  </a:cubicBezTo>
                  <a:cubicBezTo>
                    <a:pt x="2926401" y="-81307"/>
                    <a:pt x="2960023" y="1375"/>
                    <a:pt x="3135726" y="0"/>
                  </a:cubicBezTo>
                  <a:cubicBezTo>
                    <a:pt x="3311429" y="-1375"/>
                    <a:pt x="3586897" y="20319"/>
                    <a:pt x="3704475" y="0"/>
                  </a:cubicBezTo>
                  <a:cubicBezTo>
                    <a:pt x="3822053" y="-20319"/>
                    <a:pt x="4014033" y="47148"/>
                    <a:pt x="4204974" y="0"/>
                  </a:cubicBezTo>
                  <a:cubicBezTo>
                    <a:pt x="4395915" y="-47148"/>
                    <a:pt x="4524576" y="17980"/>
                    <a:pt x="4637223" y="0"/>
                  </a:cubicBezTo>
                  <a:cubicBezTo>
                    <a:pt x="4749870" y="-17980"/>
                    <a:pt x="5145632" y="68594"/>
                    <a:pt x="5274221" y="0"/>
                  </a:cubicBezTo>
                  <a:cubicBezTo>
                    <a:pt x="5402810" y="-68594"/>
                    <a:pt x="5562435" y="2139"/>
                    <a:pt x="5638220" y="0"/>
                  </a:cubicBezTo>
                  <a:cubicBezTo>
                    <a:pt x="5714005" y="-2139"/>
                    <a:pt x="5923519" y="29687"/>
                    <a:pt x="6002219" y="0"/>
                  </a:cubicBezTo>
                  <a:cubicBezTo>
                    <a:pt x="6080919" y="-29687"/>
                    <a:pt x="6581207" y="84429"/>
                    <a:pt x="6912217" y="0"/>
                  </a:cubicBezTo>
                  <a:cubicBezTo>
                    <a:pt x="6965890" y="-6406"/>
                    <a:pt x="7004195" y="40029"/>
                    <a:pt x="6999451" y="87234"/>
                  </a:cubicBezTo>
                  <a:cubicBezTo>
                    <a:pt x="7007468" y="188778"/>
                    <a:pt x="6968334" y="295696"/>
                    <a:pt x="6999451" y="436159"/>
                  </a:cubicBezTo>
                  <a:cubicBezTo>
                    <a:pt x="6997998" y="485332"/>
                    <a:pt x="6964383" y="515000"/>
                    <a:pt x="6912217" y="523393"/>
                  </a:cubicBezTo>
                  <a:cubicBezTo>
                    <a:pt x="6738395" y="531274"/>
                    <a:pt x="6583234" y="515608"/>
                    <a:pt x="6343468" y="523393"/>
                  </a:cubicBezTo>
                  <a:cubicBezTo>
                    <a:pt x="6103702" y="531178"/>
                    <a:pt x="6054950" y="464390"/>
                    <a:pt x="5842970" y="523393"/>
                  </a:cubicBezTo>
                  <a:cubicBezTo>
                    <a:pt x="5630990" y="582396"/>
                    <a:pt x="5360109" y="489032"/>
                    <a:pt x="5205971" y="523393"/>
                  </a:cubicBezTo>
                  <a:cubicBezTo>
                    <a:pt x="5051833" y="557754"/>
                    <a:pt x="4878749" y="490231"/>
                    <a:pt x="4773722" y="523393"/>
                  </a:cubicBezTo>
                  <a:cubicBezTo>
                    <a:pt x="4668695" y="556555"/>
                    <a:pt x="4477990" y="509056"/>
                    <a:pt x="4341473" y="523393"/>
                  </a:cubicBezTo>
                  <a:cubicBezTo>
                    <a:pt x="4204956" y="537730"/>
                    <a:pt x="3998764" y="506402"/>
                    <a:pt x="3772725" y="523393"/>
                  </a:cubicBezTo>
                  <a:cubicBezTo>
                    <a:pt x="3546686" y="540384"/>
                    <a:pt x="3425298" y="521218"/>
                    <a:pt x="3203976" y="523393"/>
                  </a:cubicBezTo>
                  <a:cubicBezTo>
                    <a:pt x="2982654" y="525568"/>
                    <a:pt x="3008120" y="507916"/>
                    <a:pt x="2839977" y="523393"/>
                  </a:cubicBezTo>
                  <a:cubicBezTo>
                    <a:pt x="2671834" y="538870"/>
                    <a:pt x="2525815" y="482847"/>
                    <a:pt x="2407728" y="523393"/>
                  </a:cubicBezTo>
                  <a:cubicBezTo>
                    <a:pt x="2289641" y="563939"/>
                    <a:pt x="2154676" y="499141"/>
                    <a:pt x="2043729" y="523393"/>
                  </a:cubicBezTo>
                  <a:cubicBezTo>
                    <a:pt x="1932782" y="547645"/>
                    <a:pt x="1734999" y="519359"/>
                    <a:pt x="1611480" y="523393"/>
                  </a:cubicBezTo>
                  <a:cubicBezTo>
                    <a:pt x="1487961" y="527427"/>
                    <a:pt x="1232589" y="456552"/>
                    <a:pt x="974482" y="523393"/>
                  </a:cubicBezTo>
                  <a:cubicBezTo>
                    <a:pt x="716375" y="590234"/>
                    <a:pt x="291884" y="477046"/>
                    <a:pt x="87234" y="523393"/>
                  </a:cubicBezTo>
                  <a:cubicBezTo>
                    <a:pt x="42667" y="520819"/>
                    <a:pt x="7859" y="478978"/>
                    <a:pt x="0" y="436159"/>
                  </a:cubicBezTo>
                  <a:cubicBezTo>
                    <a:pt x="-3635" y="341319"/>
                    <a:pt x="37791" y="223369"/>
                    <a:pt x="0" y="87234"/>
                  </a:cubicBezTo>
                  <a:close/>
                </a:path>
              </a:pathLst>
            </a:custGeom>
            <a:solidFill>
              <a:schemeClr val="accent2">
                <a:lumMod val="60000"/>
                <a:lumOff val="40000"/>
              </a:schemeClr>
            </a:solidFill>
            <a:ln w="12700" cap="flat" cmpd="sng" algn="ctr">
              <a:solidFill>
                <a:srgbClr val="92D050"/>
              </a:solidFill>
              <a:prstDash val="solid"/>
              <a:miter lim="800000"/>
              <a:extLst>
                <a:ext uri="{C807C97D-BFC1-408E-A445-0C87EB9F89A2}">
                  <ask:lineSketchStyleProps xmlns:ask="http://schemas.microsoft.com/office/drawing/2018/sketchyshapes" sd="3444377824">
                    <a:custGeom>
                      <a:avLst/>
                      <a:gdLst>
                        <a:gd name="connsiteX0" fmla="*/ 0 w 5698322"/>
                        <a:gd name="connsiteY0" fmla="*/ 103615 h 621682"/>
                        <a:gd name="connsiteX1" fmla="*/ 71018 w 5698322"/>
                        <a:gd name="connsiteY1" fmla="*/ 0 h 621682"/>
                        <a:gd name="connsiteX2" fmla="*/ 589604 w 5698322"/>
                        <a:gd name="connsiteY2" fmla="*/ 0 h 621682"/>
                        <a:gd name="connsiteX3" fmla="*/ 941502 w 5698322"/>
                        <a:gd name="connsiteY3" fmla="*/ 0 h 621682"/>
                        <a:gd name="connsiteX4" fmla="*/ 1293400 w 5698322"/>
                        <a:gd name="connsiteY4" fmla="*/ 0 h 621682"/>
                        <a:gd name="connsiteX5" fmla="*/ 1867550 w 5698322"/>
                        <a:gd name="connsiteY5" fmla="*/ 0 h 621682"/>
                        <a:gd name="connsiteX6" fmla="*/ 2386137 w 5698322"/>
                        <a:gd name="connsiteY6" fmla="*/ 0 h 621682"/>
                        <a:gd name="connsiteX7" fmla="*/ 2682472 w 5698322"/>
                        <a:gd name="connsiteY7" fmla="*/ 0 h 621682"/>
                        <a:gd name="connsiteX8" fmla="*/ 3089933 w 5698322"/>
                        <a:gd name="connsiteY8" fmla="*/ 0 h 621682"/>
                        <a:gd name="connsiteX9" fmla="*/ 3608519 w 5698322"/>
                        <a:gd name="connsiteY9" fmla="*/ 0 h 621682"/>
                        <a:gd name="connsiteX10" fmla="*/ 4127107 w 5698322"/>
                        <a:gd name="connsiteY10" fmla="*/ 0 h 621682"/>
                        <a:gd name="connsiteX11" fmla="*/ 4423442 w 5698322"/>
                        <a:gd name="connsiteY11" fmla="*/ 0 h 621682"/>
                        <a:gd name="connsiteX12" fmla="*/ 4719777 w 5698322"/>
                        <a:gd name="connsiteY12" fmla="*/ 0 h 621682"/>
                        <a:gd name="connsiteX13" fmla="*/ 5016112 w 5698322"/>
                        <a:gd name="connsiteY13" fmla="*/ 0 h 621682"/>
                        <a:gd name="connsiteX14" fmla="*/ 5627303 w 5698322"/>
                        <a:gd name="connsiteY14" fmla="*/ 0 h 621682"/>
                        <a:gd name="connsiteX15" fmla="*/ 5698322 w 5698322"/>
                        <a:gd name="connsiteY15" fmla="*/ 103615 h 621682"/>
                        <a:gd name="connsiteX16" fmla="*/ 5698322 w 5698322"/>
                        <a:gd name="connsiteY16" fmla="*/ 518066 h 621682"/>
                        <a:gd name="connsiteX17" fmla="*/ 5627303 w 5698322"/>
                        <a:gd name="connsiteY17" fmla="*/ 621682 h 621682"/>
                        <a:gd name="connsiteX18" fmla="*/ 5275405 w 5698322"/>
                        <a:gd name="connsiteY18" fmla="*/ 621682 h 621682"/>
                        <a:gd name="connsiteX19" fmla="*/ 4812381 w 5698322"/>
                        <a:gd name="connsiteY19" fmla="*/ 621682 h 621682"/>
                        <a:gd name="connsiteX20" fmla="*/ 4460484 w 5698322"/>
                        <a:gd name="connsiteY20" fmla="*/ 621682 h 621682"/>
                        <a:gd name="connsiteX21" fmla="*/ 4053023 w 5698322"/>
                        <a:gd name="connsiteY21" fmla="*/ 621682 h 621682"/>
                        <a:gd name="connsiteX22" fmla="*/ 3589998 w 5698322"/>
                        <a:gd name="connsiteY22" fmla="*/ 621682 h 621682"/>
                        <a:gd name="connsiteX23" fmla="*/ 3126975 w 5698322"/>
                        <a:gd name="connsiteY23" fmla="*/ 621682 h 621682"/>
                        <a:gd name="connsiteX24" fmla="*/ 2552825 w 5698322"/>
                        <a:gd name="connsiteY24" fmla="*/ 621682 h 621682"/>
                        <a:gd name="connsiteX25" fmla="*/ 2034239 w 5698322"/>
                        <a:gd name="connsiteY25" fmla="*/ 621682 h 621682"/>
                        <a:gd name="connsiteX26" fmla="*/ 1737903 w 5698322"/>
                        <a:gd name="connsiteY26" fmla="*/ 621682 h 621682"/>
                        <a:gd name="connsiteX27" fmla="*/ 1163754 w 5698322"/>
                        <a:gd name="connsiteY27" fmla="*/ 621682 h 621682"/>
                        <a:gd name="connsiteX28" fmla="*/ 589604 w 5698322"/>
                        <a:gd name="connsiteY28" fmla="*/ 621682 h 621682"/>
                        <a:gd name="connsiteX29" fmla="*/ 71018 w 5698322"/>
                        <a:gd name="connsiteY29" fmla="*/ 621682 h 621682"/>
                        <a:gd name="connsiteX30" fmla="*/ 0 w 5698322"/>
                        <a:gd name="connsiteY30" fmla="*/ 518066 h 621682"/>
                        <a:gd name="connsiteX31" fmla="*/ 0 w 5698322"/>
                        <a:gd name="connsiteY31" fmla="*/ 103615 h 621682"/>
                        <a:gd name="connsiteX0" fmla="*/ 0 w 5698322"/>
                        <a:gd name="connsiteY0" fmla="*/ 103615 h 621682"/>
                        <a:gd name="connsiteX1" fmla="*/ 71018 w 5698322"/>
                        <a:gd name="connsiteY1" fmla="*/ 0 h 621682"/>
                        <a:gd name="connsiteX2" fmla="*/ 589604 w 5698322"/>
                        <a:gd name="connsiteY2" fmla="*/ 0 h 621682"/>
                        <a:gd name="connsiteX3" fmla="*/ 1108191 w 5698322"/>
                        <a:gd name="connsiteY3" fmla="*/ 0 h 621682"/>
                        <a:gd name="connsiteX4" fmla="*/ 1626777 w 5698322"/>
                        <a:gd name="connsiteY4" fmla="*/ 0 h 621682"/>
                        <a:gd name="connsiteX5" fmla="*/ 2200927 w 5698322"/>
                        <a:gd name="connsiteY5" fmla="*/ 0 h 621682"/>
                        <a:gd name="connsiteX6" fmla="*/ 2552825 w 5698322"/>
                        <a:gd name="connsiteY6" fmla="*/ 0 h 621682"/>
                        <a:gd name="connsiteX7" fmla="*/ 3015849 w 5698322"/>
                        <a:gd name="connsiteY7" fmla="*/ 0 h 621682"/>
                        <a:gd name="connsiteX8" fmla="*/ 3423310 w 5698322"/>
                        <a:gd name="connsiteY8" fmla="*/ 0 h 621682"/>
                        <a:gd name="connsiteX9" fmla="*/ 3775208 w 5698322"/>
                        <a:gd name="connsiteY9" fmla="*/ 0 h 621682"/>
                        <a:gd name="connsiteX10" fmla="*/ 4293795 w 5698322"/>
                        <a:gd name="connsiteY10" fmla="*/ 0 h 621682"/>
                        <a:gd name="connsiteX11" fmla="*/ 4590130 w 5698322"/>
                        <a:gd name="connsiteY11" fmla="*/ 0 h 621682"/>
                        <a:gd name="connsiteX12" fmla="*/ 4886465 w 5698322"/>
                        <a:gd name="connsiteY12" fmla="*/ 0 h 621682"/>
                        <a:gd name="connsiteX13" fmla="*/ 5627303 w 5698322"/>
                        <a:gd name="connsiteY13" fmla="*/ 0 h 621682"/>
                        <a:gd name="connsiteX14" fmla="*/ 5698322 w 5698322"/>
                        <a:gd name="connsiteY14" fmla="*/ 103615 h 621682"/>
                        <a:gd name="connsiteX15" fmla="*/ 5698322 w 5698322"/>
                        <a:gd name="connsiteY15" fmla="*/ 518066 h 621682"/>
                        <a:gd name="connsiteX16" fmla="*/ 5627303 w 5698322"/>
                        <a:gd name="connsiteY16" fmla="*/ 621682 h 621682"/>
                        <a:gd name="connsiteX17" fmla="*/ 5164279 w 5698322"/>
                        <a:gd name="connsiteY17" fmla="*/ 621682 h 621682"/>
                        <a:gd name="connsiteX18" fmla="*/ 4756819 w 5698322"/>
                        <a:gd name="connsiteY18" fmla="*/ 621682 h 621682"/>
                        <a:gd name="connsiteX19" fmla="*/ 4238232 w 5698322"/>
                        <a:gd name="connsiteY19" fmla="*/ 621682 h 621682"/>
                        <a:gd name="connsiteX20" fmla="*/ 3886334 w 5698322"/>
                        <a:gd name="connsiteY20" fmla="*/ 621682 h 621682"/>
                        <a:gd name="connsiteX21" fmla="*/ 3534435 w 5698322"/>
                        <a:gd name="connsiteY21" fmla="*/ 621682 h 621682"/>
                        <a:gd name="connsiteX22" fmla="*/ 3071412 w 5698322"/>
                        <a:gd name="connsiteY22" fmla="*/ 621682 h 621682"/>
                        <a:gd name="connsiteX23" fmla="*/ 2608388 w 5698322"/>
                        <a:gd name="connsiteY23" fmla="*/ 621682 h 621682"/>
                        <a:gd name="connsiteX24" fmla="*/ 2312053 w 5698322"/>
                        <a:gd name="connsiteY24" fmla="*/ 621682 h 621682"/>
                        <a:gd name="connsiteX25" fmla="*/ 1960155 w 5698322"/>
                        <a:gd name="connsiteY25" fmla="*/ 621682 h 621682"/>
                        <a:gd name="connsiteX26" fmla="*/ 1663819 w 5698322"/>
                        <a:gd name="connsiteY26" fmla="*/ 621682 h 621682"/>
                        <a:gd name="connsiteX27" fmla="*/ 1311921 w 5698322"/>
                        <a:gd name="connsiteY27" fmla="*/ 621682 h 621682"/>
                        <a:gd name="connsiteX28" fmla="*/ 793335 w 5698322"/>
                        <a:gd name="connsiteY28" fmla="*/ 621682 h 621682"/>
                        <a:gd name="connsiteX29" fmla="*/ 71018 w 5698322"/>
                        <a:gd name="connsiteY29" fmla="*/ 621682 h 621682"/>
                        <a:gd name="connsiteX30" fmla="*/ 0 w 5698322"/>
                        <a:gd name="connsiteY30" fmla="*/ 518066 h 621682"/>
                        <a:gd name="connsiteX31" fmla="*/ 0 w 5698322"/>
                        <a:gd name="connsiteY31" fmla="*/ 103615 h 621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698322" h="621682" fill="none" extrusionOk="0">
                          <a:moveTo>
                            <a:pt x="0" y="103615"/>
                          </a:moveTo>
                          <a:cubicBezTo>
                            <a:pt x="16696" y="52315"/>
                            <a:pt x="36541" y="-2572"/>
                            <a:pt x="71018" y="0"/>
                          </a:cubicBezTo>
                          <a:cubicBezTo>
                            <a:pt x="193481" y="-85052"/>
                            <a:pt x="361144" y="1263"/>
                            <a:pt x="589604" y="0"/>
                          </a:cubicBezTo>
                          <a:cubicBezTo>
                            <a:pt x="826866" y="-12783"/>
                            <a:pt x="841548" y="36392"/>
                            <a:pt x="941502" y="0"/>
                          </a:cubicBezTo>
                          <a:cubicBezTo>
                            <a:pt x="1046916" y="-33243"/>
                            <a:pt x="1144888" y="37994"/>
                            <a:pt x="1293400" y="0"/>
                          </a:cubicBezTo>
                          <a:cubicBezTo>
                            <a:pt x="1453643" y="-75566"/>
                            <a:pt x="1565338" y="67384"/>
                            <a:pt x="1867550" y="0"/>
                          </a:cubicBezTo>
                          <a:cubicBezTo>
                            <a:pt x="2103524" y="-38622"/>
                            <a:pt x="2273194" y="16438"/>
                            <a:pt x="2386137" y="0"/>
                          </a:cubicBezTo>
                          <a:cubicBezTo>
                            <a:pt x="2503298" y="-22250"/>
                            <a:pt x="2535110" y="17329"/>
                            <a:pt x="2682472" y="0"/>
                          </a:cubicBezTo>
                          <a:cubicBezTo>
                            <a:pt x="2832833" y="-50772"/>
                            <a:pt x="2892907" y="42526"/>
                            <a:pt x="3089933" y="0"/>
                          </a:cubicBezTo>
                          <a:cubicBezTo>
                            <a:pt x="3214884" y="-24842"/>
                            <a:pt x="3428836" y="40674"/>
                            <a:pt x="3608519" y="0"/>
                          </a:cubicBezTo>
                          <a:cubicBezTo>
                            <a:pt x="3831091" y="-30667"/>
                            <a:pt x="4027021" y="59652"/>
                            <a:pt x="4127107" y="0"/>
                          </a:cubicBezTo>
                          <a:cubicBezTo>
                            <a:pt x="4244490" y="-36240"/>
                            <a:pt x="4325329" y="31714"/>
                            <a:pt x="4423442" y="0"/>
                          </a:cubicBezTo>
                          <a:cubicBezTo>
                            <a:pt x="4516592" y="-34181"/>
                            <a:pt x="4657843" y="22802"/>
                            <a:pt x="4719777" y="0"/>
                          </a:cubicBezTo>
                          <a:cubicBezTo>
                            <a:pt x="4779282" y="-47432"/>
                            <a:pt x="4888057" y="12714"/>
                            <a:pt x="5016112" y="0"/>
                          </a:cubicBezTo>
                          <a:cubicBezTo>
                            <a:pt x="5132403" y="-49464"/>
                            <a:pt x="5482103" y="113243"/>
                            <a:pt x="5627303" y="0"/>
                          </a:cubicBezTo>
                          <a:cubicBezTo>
                            <a:pt x="5659365" y="-8146"/>
                            <a:pt x="5693688" y="39901"/>
                            <a:pt x="5698322" y="103615"/>
                          </a:cubicBezTo>
                          <a:cubicBezTo>
                            <a:pt x="5719396" y="280422"/>
                            <a:pt x="5679608" y="372996"/>
                            <a:pt x="5698322" y="518066"/>
                          </a:cubicBezTo>
                          <a:cubicBezTo>
                            <a:pt x="5709344" y="582992"/>
                            <a:pt x="5668588" y="611121"/>
                            <a:pt x="5627303" y="621682"/>
                          </a:cubicBezTo>
                          <a:cubicBezTo>
                            <a:pt x="5466679" y="669545"/>
                            <a:pt x="5368039" y="585125"/>
                            <a:pt x="5275405" y="621682"/>
                          </a:cubicBezTo>
                          <a:cubicBezTo>
                            <a:pt x="5207924" y="657263"/>
                            <a:pt x="4897696" y="573059"/>
                            <a:pt x="4812381" y="621682"/>
                          </a:cubicBezTo>
                          <a:cubicBezTo>
                            <a:pt x="4663719" y="705975"/>
                            <a:pt x="4614067" y="566371"/>
                            <a:pt x="4460484" y="621682"/>
                          </a:cubicBezTo>
                          <a:cubicBezTo>
                            <a:pt x="4300557" y="675133"/>
                            <a:pt x="4114986" y="593293"/>
                            <a:pt x="4053023" y="621682"/>
                          </a:cubicBezTo>
                          <a:cubicBezTo>
                            <a:pt x="3980431" y="637939"/>
                            <a:pt x="3702559" y="598423"/>
                            <a:pt x="3589998" y="621682"/>
                          </a:cubicBezTo>
                          <a:cubicBezTo>
                            <a:pt x="3448613" y="666339"/>
                            <a:pt x="3326656" y="525945"/>
                            <a:pt x="3126975" y="621682"/>
                          </a:cubicBezTo>
                          <a:cubicBezTo>
                            <a:pt x="2895529" y="697483"/>
                            <a:pt x="2721633" y="567062"/>
                            <a:pt x="2552825" y="621682"/>
                          </a:cubicBezTo>
                          <a:cubicBezTo>
                            <a:pt x="2448645" y="679076"/>
                            <a:pt x="2294749" y="603458"/>
                            <a:pt x="2034239" y="621682"/>
                          </a:cubicBezTo>
                          <a:cubicBezTo>
                            <a:pt x="1804324" y="633572"/>
                            <a:pt x="1810890" y="600075"/>
                            <a:pt x="1737903" y="621682"/>
                          </a:cubicBezTo>
                          <a:cubicBezTo>
                            <a:pt x="1661866" y="639483"/>
                            <a:pt x="1328432" y="541643"/>
                            <a:pt x="1163754" y="621682"/>
                          </a:cubicBezTo>
                          <a:cubicBezTo>
                            <a:pt x="1049312" y="707048"/>
                            <a:pt x="778523" y="570320"/>
                            <a:pt x="589604" y="621682"/>
                          </a:cubicBezTo>
                          <a:cubicBezTo>
                            <a:pt x="366432" y="641917"/>
                            <a:pt x="325071" y="599889"/>
                            <a:pt x="71018" y="621682"/>
                          </a:cubicBezTo>
                          <a:cubicBezTo>
                            <a:pt x="34615" y="618805"/>
                            <a:pt x="-3352" y="582171"/>
                            <a:pt x="0" y="518066"/>
                          </a:cubicBezTo>
                          <a:cubicBezTo>
                            <a:pt x="-6351" y="344535"/>
                            <a:pt x="43967" y="194661"/>
                            <a:pt x="0" y="103615"/>
                          </a:cubicBezTo>
                          <a:close/>
                        </a:path>
                        <a:path w="5698322" h="621682" stroke="0" extrusionOk="0">
                          <a:moveTo>
                            <a:pt x="0" y="103615"/>
                          </a:moveTo>
                          <a:cubicBezTo>
                            <a:pt x="1888" y="49456"/>
                            <a:pt x="45054" y="9011"/>
                            <a:pt x="71018" y="0"/>
                          </a:cubicBezTo>
                          <a:cubicBezTo>
                            <a:pt x="260345" y="-30507"/>
                            <a:pt x="398082" y="91241"/>
                            <a:pt x="589604" y="0"/>
                          </a:cubicBezTo>
                          <a:cubicBezTo>
                            <a:pt x="792350" y="-33195"/>
                            <a:pt x="954463" y="15772"/>
                            <a:pt x="1108191" y="0"/>
                          </a:cubicBezTo>
                          <a:cubicBezTo>
                            <a:pt x="1272108" y="-6120"/>
                            <a:pt x="1365520" y="21274"/>
                            <a:pt x="1626777" y="0"/>
                          </a:cubicBezTo>
                          <a:cubicBezTo>
                            <a:pt x="1855169" y="-46651"/>
                            <a:pt x="2018788" y="111143"/>
                            <a:pt x="2200927" y="0"/>
                          </a:cubicBezTo>
                          <a:cubicBezTo>
                            <a:pt x="2393644" y="-82263"/>
                            <a:pt x="2403815" y="-7531"/>
                            <a:pt x="2552825" y="0"/>
                          </a:cubicBezTo>
                          <a:cubicBezTo>
                            <a:pt x="2706435" y="-9820"/>
                            <a:pt x="2938725" y="37321"/>
                            <a:pt x="3015849" y="0"/>
                          </a:cubicBezTo>
                          <a:cubicBezTo>
                            <a:pt x="3096857" y="13705"/>
                            <a:pt x="3271656" y="62444"/>
                            <a:pt x="3423310" y="0"/>
                          </a:cubicBezTo>
                          <a:cubicBezTo>
                            <a:pt x="3581090" y="-57849"/>
                            <a:pt x="3672812" y="9881"/>
                            <a:pt x="3775208" y="0"/>
                          </a:cubicBezTo>
                          <a:cubicBezTo>
                            <a:pt x="3860765" y="-5214"/>
                            <a:pt x="4206528" y="79301"/>
                            <a:pt x="4293795" y="0"/>
                          </a:cubicBezTo>
                          <a:cubicBezTo>
                            <a:pt x="4414535" y="-72252"/>
                            <a:pt x="4531286" y="4427"/>
                            <a:pt x="4590130" y="0"/>
                          </a:cubicBezTo>
                          <a:cubicBezTo>
                            <a:pt x="4643210" y="15701"/>
                            <a:pt x="4814271" y="39786"/>
                            <a:pt x="4886465" y="0"/>
                          </a:cubicBezTo>
                          <a:cubicBezTo>
                            <a:pt x="4981942" y="-60363"/>
                            <a:pt x="5384072" y="124336"/>
                            <a:pt x="5627303" y="0"/>
                          </a:cubicBezTo>
                          <a:cubicBezTo>
                            <a:pt x="5670020" y="3016"/>
                            <a:pt x="5701036" y="39087"/>
                            <a:pt x="5698322" y="103615"/>
                          </a:cubicBezTo>
                          <a:cubicBezTo>
                            <a:pt x="5708666" y="190181"/>
                            <a:pt x="5654208" y="370051"/>
                            <a:pt x="5698322" y="518066"/>
                          </a:cubicBezTo>
                          <a:cubicBezTo>
                            <a:pt x="5696434" y="577616"/>
                            <a:pt x="5671420" y="620428"/>
                            <a:pt x="5627303" y="621682"/>
                          </a:cubicBezTo>
                          <a:cubicBezTo>
                            <a:pt x="5485324" y="644856"/>
                            <a:pt x="5362921" y="640137"/>
                            <a:pt x="5164279" y="621682"/>
                          </a:cubicBezTo>
                          <a:cubicBezTo>
                            <a:pt x="4963665" y="654908"/>
                            <a:pt x="4912461" y="567548"/>
                            <a:pt x="4756819" y="621682"/>
                          </a:cubicBezTo>
                          <a:cubicBezTo>
                            <a:pt x="4576703" y="699888"/>
                            <a:pt x="4335126" y="574119"/>
                            <a:pt x="4238232" y="621682"/>
                          </a:cubicBezTo>
                          <a:cubicBezTo>
                            <a:pt x="4125823" y="661646"/>
                            <a:pt x="3976795" y="609060"/>
                            <a:pt x="3886334" y="621682"/>
                          </a:cubicBezTo>
                          <a:cubicBezTo>
                            <a:pt x="3813361" y="650796"/>
                            <a:pt x="3644398" y="635095"/>
                            <a:pt x="3534435" y="621682"/>
                          </a:cubicBezTo>
                          <a:cubicBezTo>
                            <a:pt x="3413487" y="624597"/>
                            <a:pt x="3240666" y="566784"/>
                            <a:pt x="3071412" y="621682"/>
                          </a:cubicBezTo>
                          <a:cubicBezTo>
                            <a:pt x="2890927" y="640051"/>
                            <a:pt x="2795607" y="619770"/>
                            <a:pt x="2608388" y="621682"/>
                          </a:cubicBezTo>
                          <a:cubicBezTo>
                            <a:pt x="2427447" y="624944"/>
                            <a:pt x="2449752" y="602613"/>
                            <a:pt x="2312053" y="621682"/>
                          </a:cubicBezTo>
                          <a:cubicBezTo>
                            <a:pt x="2180879" y="647928"/>
                            <a:pt x="2049547" y="570486"/>
                            <a:pt x="1960155" y="621682"/>
                          </a:cubicBezTo>
                          <a:cubicBezTo>
                            <a:pt x="1889381" y="673156"/>
                            <a:pt x="1743438" y="602703"/>
                            <a:pt x="1663819" y="621682"/>
                          </a:cubicBezTo>
                          <a:cubicBezTo>
                            <a:pt x="1555548" y="628760"/>
                            <a:pt x="1400406" y="636304"/>
                            <a:pt x="1311921" y="621682"/>
                          </a:cubicBezTo>
                          <a:cubicBezTo>
                            <a:pt x="1164868" y="605921"/>
                            <a:pt x="1010639" y="523891"/>
                            <a:pt x="793335" y="621682"/>
                          </a:cubicBezTo>
                          <a:cubicBezTo>
                            <a:pt x="592689" y="732168"/>
                            <a:pt x="263407" y="582165"/>
                            <a:pt x="71018" y="621682"/>
                          </a:cubicBezTo>
                          <a:cubicBezTo>
                            <a:pt x="28911" y="618434"/>
                            <a:pt x="7222" y="574944"/>
                            <a:pt x="0" y="518066"/>
                          </a:cubicBezTo>
                          <a:cubicBezTo>
                            <a:pt x="-10410" y="378203"/>
                            <a:pt x="-6238" y="252664"/>
                            <a:pt x="0" y="103615"/>
                          </a:cubicBezTo>
                          <a:close/>
                        </a:path>
                        <a:path w="5698322" h="621682" fill="none" stroke="0" extrusionOk="0">
                          <a:moveTo>
                            <a:pt x="0" y="103615"/>
                          </a:moveTo>
                          <a:cubicBezTo>
                            <a:pt x="4258" y="50555"/>
                            <a:pt x="46126" y="4777"/>
                            <a:pt x="71018" y="0"/>
                          </a:cubicBezTo>
                          <a:cubicBezTo>
                            <a:pt x="206529" y="-68387"/>
                            <a:pt x="400466" y="16789"/>
                            <a:pt x="589604" y="0"/>
                          </a:cubicBezTo>
                          <a:cubicBezTo>
                            <a:pt x="815146" y="-14561"/>
                            <a:pt x="841480" y="35413"/>
                            <a:pt x="941502" y="0"/>
                          </a:cubicBezTo>
                          <a:cubicBezTo>
                            <a:pt x="1054223" y="-16302"/>
                            <a:pt x="1122756" y="24713"/>
                            <a:pt x="1293400" y="0"/>
                          </a:cubicBezTo>
                          <a:cubicBezTo>
                            <a:pt x="1426583" y="-44818"/>
                            <a:pt x="1565244" y="29174"/>
                            <a:pt x="1867550" y="0"/>
                          </a:cubicBezTo>
                          <a:cubicBezTo>
                            <a:pt x="2142560" y="-41871"/>
                            <a:pt x="2278390" y="5246"/>
                            <a:pt x="2386137" y="0"/>
                          </a:cubicBezTo>
                          <a:cubicBezTo>
                            <a:pt x="2499810" y="-13633"/>
                            <a:pt x="2538015" y="17488"/>
                            <a:pt x="2682472" y="0"/>
                          </a:cubicBezTo>
                          <a:cubicBezTo>
                            <a:pt x="2816660" y="-36394"/>
                            <a:pt x="2924031" y="45357"/>
                            <a:pt x="3089933" y="0"/>
                          </a:cubicBezTo>
                          <a:cubicBezTo>
                            <a:pt x="3219679" y="-31751"/>
                            <a:pt x="3414613" y="-12703"/>
                            <a:pt x="3608519" y="0"/>
                          </a:cubicBezTo>
                          <a:cubicBezTo>
                            <a:pt x="3814359" y="-7707"/>
                            <a:pt x="4012239" y="41792"/>
                            <a:pt x="4127107" y="0"/>
                          </a:cubicBezTo>
                          <a:cubicBezTo>
                            <a:pt x="4246050" y="-45118"/>
                            <a:pt x="4336121" y="18701"/>
                            <a:pt x="4423442" y="0"/>
                          </a:cubicBezTo>
                          <a:cubicBezTo>
                            <a:pt x="4533947" y="-26126"/>
                            <a:pt x="4635255" y="59452"/>
                            <a:pt x="4719777" y="0"/>
                          </a:cubicBezTo>
                          <a:cubicBezTo>
                            <a:pt x="4805335" y="-21176"/>
                            <a:pt x="4914912" y="23482"/>
                            <a:pt x="5016112" y="0"/>
                          </a:cubicBezTo>
                          <a:cubicBezTo>
                            <a:pt x="5142990" y="-47478"/>
                            <a:pt x="5524244" y="128572"/>
                            <a:pt x="5627303" y="0"/>
                          </a:cubicBezTo>
                          <a:cubicBezTo>
                            <a:pt x="5648974" y="-11484"/>
                            <a:pt x="5705206" y="34791"/>
                            <a:pt x="5698322" y="103615"/>
                          </a:cubicBezTo>
                          <a:cubicBezTo>
                            <a:pt x="5731962" y="256888"/>
                            <a:pt x="5692303" y="343403"/>
                            <a:pt x="5698322" y="518066"/>
                          </a:cubicBezTo>
                          <a:cubicBezTo>
                            <a:pt x="5705093" y="581610"/>
                            <a:pt x="5667485" y="613062"/>
                            <a:pt x="5627303" y="621682"/>
                          </a:cubicBezTo>
                          <a:cubicBezTo>
                            <a:pt x="5448269" y="651626"/>
                            <a:pt x="5363695" y="582909"/>
                            <a:pt x="5275405" y="621682"/>
                          </a:cubicBezTo>
                          <a:cubicBezTo>
                            <a:pt x="5175134" y="681582"/>
                            <a:pt x="4915805" y="553140"/>
                            <a:pt x="4812381" y="621682"/>
                          </a:cubicBezTo>
                          <a:cubicBezTo>
                            <a:pt x="4699851" y="697178"/>
                            <a:pt x="4588943" y="587994"/>
                            <a:pt x="4460484" y="621682"/>
                          </a:cubicBezTo>
                          <a:cubicBezTo>
                            <a:pt x="4317626" y="659701"/>
                            <a:pt x="4139550" y="578129"/>
                            <a:pt x="4053023" y="621682"/>
                          </a:cubicBezTo>
                          <a:cubicBezTo>
                            <a:pt x="3954467" y="672151"/>
                            <a:pt x="3738365" y="578316"/>
                            <a:pt x="3589998" y="621682"/>
                          </a:cubicBezTo>
                          <a:cubicBezTo>
                            <a:pt x="3424649" y="659216"/>
                            <a:pt x="3323767" y="551247"/>
                            <a:pt x="3126975" y="621682"/>
                          </a:cubicBezTo>
                          <a:cubicBezTo>
                            <a:pt x="2912525" y="662641"/>
                            <a:pt x="2657733" y="533731"/>
                            <a:pt x="2552825" y="621682"/>
                          </a:cubicBezTo>
                          <a:cubicBezTo>
                            <a:pt x="2460225" y="656125"/>
                            <a:pt x="2298434" y="585402"/>
                            <a:pt x="2034239" y="621682"/>
                          </a:cubicBezTo>
                          <a:cubicBezTo>
                            <a:pt x="1798545" y="637172"/>
                            <a:pt x="1828133" y="605807"/>
                            <a:pt x="1737903" y="621682"/>
                          </a:cubicBezTo>
                          <a:cubicBezTo>
                            <a:pt x="1654504" y="640175"/>
                            <a:pt x="1371064" y="529176"/>
                            <a:pt x="1163754" y="621682"/>
                          </a:cubicBezTo>
                          <a:cubicBezTo>
                            <a:pt x="992246" y="701032"/>
                            <a:pt x="802625" y="598200"/>
                            <a:pt x="589604" y="621682"/>
                          </a:cubicBezTo>
                          <a:cubicBezTo>
                            <a:pt x="368278" y="660994"/>
                            <a:pt x="338446" y="603130"/>
                            <a:pt x="71018" y="621682"/>
                          </a:cubicBezTo>
                          <a:cubicBezTo>
                            <a:pt x="40271" y="618852"/>
                            <a:pt x="245" y="578757"/>
                            <a:pt x="0" y="518066"/>
                          </a:cubicBezTo>
                          <a:cubicBezTo>
                            <a:pt x="-48570" y="367990"/>
                            <a:pt x="27279" y="235263"/>
                            <a:pt x="0" y="103615"/>
                          </a:cubicBezTo>
                          <a:close/>
                        </a:path>
                      </a:pathLst>
                    </a:custGeom>
                    <ask:type>
                      <ask:lineSketchScribble/>
                    </ask:type>
                  </ask:lineSketchStyleProps>
                </a:ext>
              </a:extLst>
            </a:ln>
            <a:effectLst/>
          </p:spPr>
          <p:txBody>
            <a:bodyPr rtlCol="0" anchor="ctr"/>
            <a:lstStyle/>
            <a:p>
              <a:pPr algn="ctr">
                <a:defRPr/>
              </a:pPr>
              <a:endParaRPr lang="en-US" sz="1800" kern="0" dirty="0">
                <a:solidFill>
                  <a:prstClr val="white"/>
                </a:solidFill>
                <a:latin typeface="Arial" panose="020B060402020202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id="{4AD7BADE-C781-480B-9C97-92AC2802A235}"/>
                </a:ext>
              </a:extLst>
            </p:cNvPr>
            <p:cNvSpPr/>
            <p:nvPr/>
          </p:nvSpPr>
          <p:spPr>
            <a:xfrm>
              <a:off x="1771184" y="1923801"/>
              <a:ext cx="6999451" cy="362763"/>
            </a:xfrm>
            <a:prstGeom prst="rect">
              <a:avLst/>
            </a:prstGeom>
          </p:spPr>
          <p:txBody>
            <a:bodyPr wrap="square">
              <a:spAutoFit/>
            </a:bodyPr>
            <a:lstStyle/>
            <a:p>
              <a:pPr algn="just" eaLnBrk="1" hangingPunct="1">
                <a:lnSpc>
                  <a:spcPct val="100000"/>
                </a:lnSpc>
                <a:spcBef>
                  <a:spcPct val="0"/>
                </a:spcBef>
                <a:buFontTx/>
                <a:buNone/>
              </a:pPr>
              <a:r>
                <a:rPr lang="vi-VN" sz="2200" b="1" dirty="0">
                  <a:solidFill>
                    <a:srgbClr val="000C3A"/>
                  </a:solidFill>
                  <a:latin typeface="Arial" panose="020B0604020202020204" pitchFamily="34" charset="0"/>
                  <a:cs typeface="Arial" panose="020B0604020202020204" pitchFamily="34" charset="0"/>
                </a:rPr>
                <a:t>Tìm từ đồng nghĩa với từ </a:t>
              </a:r>
              <a:r>
                <a:rPr lang="vi-VN" sz="2200" b="1" i="1" dirty="0">
                  <a:solidFill>
                    <a:srgbClr val="FF0000"/>
                  </a:solidFill>
                  <a:latin typeface="Arial" panose="020B0604020202020204" pitchFamily="34" charset="0"/>
                  <a:cs typeface="Arial" panose="020B0604020202020204" pitchFamily="34" charset="0"/>
                </a:rPr>
                <a:t>tĩnh mịch</a:t>
              </a:r>
              <a:r>
                <a:rPr lang="vi-VN" sz="2200" b="1" dirty="0">
                  <a:solidFill>
                    <a:srgbClr val="000C3A"/>
                  </a:solidFill>
                  <a:latin typeface="Arial" panose="020B0604020202020204" pitchFamily="34" charset="0"/>
                  <a:cs typeface="Arial" panose="020B0604020202020204" pitchFamily="34" charset="0"/>
                </a:rPr>
                <a:t>?</a:t>
              </a:r>
              <a:endParaRPr lang="en-US" altLang="en-US" sz="2200" b="1" dirty="0">
                <a:solidFill>
                  <a:srgbClr val="000C3A"/>
                </a:solidFill>
                <a:latin typeface="Arial" panose="020B0604020202020204" pitchFamily="34" charset="0"/>
                <a:cs typeface="Arial" panose="020B0604020202020204" pitchFamily="34" charset="0"/>
              </a:endParaRPr>
            </a:p>
          </p:txBody>
        </p:sp>
      </p:grpSp>
      <p:sp>
        <p:nvSpPr>
          <p:cNvPr id="25" name="Flowchart: Alternate Process 24">
            <a:extLst>
              <a:ext uri="{FF2B5EF4-FFF2-40B4-BE49-F238E27FC236}">
                <a16:creationId xmlns:a16="http://schemas.microsoft.com/office/drawing/2014/main" id="{BFE9DF2E-AC80-4AC0-8E45-B1199E69534F}"/>
              </a:ext>
            </a:extLst>
          </p:cNvPr>
          <p:cNvSpPr/>
          <p:nvPr/>
        </p:nvSpPr>
        <p:spPr>
          <a:xfrm>
            <a:off x="2941674" y="4377195"/>
            <a:ext cx="4019107" cy="489673"/>
          </a:xfrm>
          <a:prstGeom prst="flowChartAlternateProces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F68FC897-2695-4CE3-B618-AC52F6236DE2}"/>
              </a:ext>
            </a:extLst>
          </p:cNvPr>
          <p:cNvSpPr/>
          <p:nvPr/>
        </p:nvSpPr>
        <p:spPr>
          <a:xfrm>
            <a:off x="3511350" y="4377768"/>
            <a:ext cx="3045395" cy="400110"/>
          </a:xfrm>
          <a:prstGeom prst="rect">
            <a:avLst/>
          </a:prstGeom>
        </p:spPr>
        <p:txBody>
          <a:bodyPr wrap="square">
            <a:spAutoFit/>
          </a:bodyPr>
          <a:lstStyle/>
          <a:p>
            <a:pPr algn="just"/>
            <a:r>
              <a:rPr lang="vi-VN" sz="2000" b="1" i="1">
                <a:solidFill>
                  <a:srgbClr val="000C3A"/>
                </a:solidFill>
                <a:latin typeface="Arial" panose="020B0604020202020204" pitchFamily="34" charset="0"/>
                <a:cs typeface="Arial" panose="020B0604020202020204" pitchFamily="34" charset="0"/>
              </a:rPr>
              <a:t>tĩnh lặng, yên tĩnh, .....</a:t>
            </a:r>
            <a:endParaRPr lang="en-US" altLang="vi-VN" sz="20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617802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0-#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circle(in)">
                                      <p:cBhvr>
                                        <p:cTn id="18" dur="2000"/>
                                        <p:tgtEl>
                                          <p:spTgt spid="15"/>
                                        </p:tgtEl>
                                      </p:cBhvr>
                                    </p:animEffect>
                                  </p:childTnLst>
                                </p:cTn>
                              </p:par>
                              <p:par>
                                <p:cTn id="19" presetID="6" presetClass="entr" presetSubtype="16" fill="hold" nodeType="withEffect">
                                  <p:stCondLst>
                                    <p:cond delay="0"/>
                                  </p:stCondLst>
                                  <p:childTnLst>
                                    <p:set>
                                      <p:cBhvr>
                                        <p:cTn id="20" dur="1" fill="hold">
                                          <p:stCondLst>
                                            <p:cond delay="0"/>
                                          </p:stCondLst>
                                        </p:cTn>
                                        <p:tgtEl>
                                          <p:spTgt spid="53"/>
                                        </p:tgtEl>
                                        <p:attrNameLst>
                                          <p:attrName>style.visibility</p:attrName>
                                        </p:attrNameLst>
                                      </p:cBhvr>
                                      <p:to>
                                        <p:strVal val="visible"/>
                                      </p:to>
                                    </p:set>
                                    <p:animEffect transition="in" filter="circle(in)">
                                      <p:cBhvr>
                                        <p:cTn id="21" dur="2000"/>
                                        <p:tgtEl>
                                          <p:spTgt spid="53"/>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8"/>
                                        </p:tgtEl>
                                        <p:attrNameLst>
                                          <p:attrName>style.visibility</p:attrName>
                                        </p:attrNameLst>
                                      </p:cBhvr>
                                      <p:to>
                                        <p:strVal val="visible"/>
                                      </p:to>
                                    </p:set>
                                    <p:anim calcmode="lin" valueType="num">
                                      <p:cBhvr additive="base">
                                        <p:cTn id="26" dur="500" fill="hold"/>
                                        <p:tgtEl>
                                          <p:spTgt spid="18"/>
                                        </p:tgtEl>
                                        <p:attrNameLst>
                                          <p:attrName>ppt_x</p:attrName>
                                        </p:attrNameLst>
                                      </p:cBhvr>
                                      <p:tavLst>
                                        <p:tav tm="0">
                                          <p:val>
                                            <p:strVal val="#ppt_x"/>
                                          </p:val>
                                        </p:tav>
                                        <p:tav tm="100000">
                                          <p:val>
                                            <p:strVal val="#ppt_x"/>
                                          </p:val>
                                        </p:tav>
                                      </p:tavLst>
                                    </p:anim>
                                    <p:anim calcmode="lin" valueType="num">
                                      <p:cBhvr additive="base">
                                        <p:cTn id="27" dur="500" fill="hold"/>
                                        <p:tgtEl>
                                          <p:spTgt spid="18"/>
                                        </p:tgtEl>
                                        <p:attrNameLst>
                                          <p:attrName>ppt_y</p:attrName>
                                        </p:attrNameLst>
                                      </p:cBhvr>
                                      <p:tavLst>
                                        <p:tav tm="0">
                                          <p:val>
                                            <p:strVal val="1+#ppt_h/2"/>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60"/>
                                        </p:tgtEl>
                                        <p:attrNameLst>
                                          <p:attrName>style.visibility</p:attrName>
                                        </p:attrNameLst>
                                      </p:cBhvr>
                                      <p:to>
                                        <p:strVal val="visible"/>
                                      </p:to>
                                    </p:set>
                                    <p:animEffect transition="in" filter="fade">
                                      <p:cBhvr>
                                        <p:cTn id="30" dur="1000"/>
                                        <p:tgtEl>
                                          <p:spTgt spid="60"/>
                                        </p:tgtEl>
                                      </p:cBhvr>
                                    </p:animEffect>
                                    <p:anim calcmode="lin" valueType="num">
                                      <p:cBhvr>
                                        <p:cTn id="31" dur="1000" fill="hold"/>
                                        <p:tgtEl>
                                          <p:spTgt spid="60"/>
                                        </p:tgtEl>
                                        <p:attrNameLst>
                                          <p:attrName>ppt_x</p:attrName>
                                        </p:attrNameLst>
                                      </p:cBhvr>
                                      <p:tavLst>
                                        <p:tav tm="0">
                                          <p:val>
                                            <p:strVal val="#ppt_x"/>
                                          </p:val>
                                        </p:tav>
                                        <p:tav tm="100000">
                                          <p:val>
                                            <p:strVal val="#ppt_x"/>
                                          </p:val>
                                        </p:tav>
                                      </p:tavLst>
                                    </p:anim>
                                    <p:anim calcmode="lin" valueType="num">
                                      <p:cBhvr>
                                        <p:cTn id="32"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52"/>
                                        </p:tgtEl>
                                        <p:attrNameLst>
                                          <p:attrName>style.visibility</p:attrName>
                                        </p:attrNameLst>
                                      </p:cBhvr>
                                      <p:to>
                                        <p:strVal val="visible"/>
                                      </p:to>
                                    </p:set>
                                    <p:animEffect transition="in" filter="circle(in)">
                                      <p:cBhvr>
                                        <p:cTn id="37" dur="2000"/>
                                        <p:tgtEl>
                                          <p:spTgt spid="52"/>
                                        </p:tgtEl>
                                      </p:cBhvr>
                                    </p:animEffect>
                                  </p:childTnLst>
                                </p:cTn>
                              </p:par>
                              <p:par>
                                <p:cTn id="38" presetID="6" presetClass="entr" presetSubtype="16" fill="hold" grpId="0" nodeType="with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circle(in)">
                                      <p:cBhvr>
                                        <p:cTn id="40" dur="2000"/>
                                        <p:tgtEl>
                                          <p:spTgt spid="6"/>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22"/>
                                        </p:tgtEl>
                                        <p:attrNameLst>
                                          <p:attrName>style.visibility</p:attrName>
                                        </p:attrNameLst>
                                      </p:cBhvr>
                                      <p:to>
                                        <p:strVal val="visible"/>
                                      </p:to>
                                    </p:set>
                                    <p:anim calcmode="lin" valueType="num">
                                      <p:cBhvr additive="base">
                                        <p:cTn id="45" dur="500" fill="hold"/>
                                        <p:tgtEl>
                                          <p:spTgt spid="22"/>
                                        </p:tgtEl>
                                        <p:attrNameLst>
                                          <p:attrName>ppt_x</p:attrName>
                                        </p:attrNameLst>
                                      </p:cBhvr>
                                      <p:tavLst>
                                        <p:tav tm="0">
                                          <p:val>
                                            <p:strVal val="#ppt_x"/>
                                          </p:val>
                                        </p:tav>
                                        <p:tav tm="100000">
                                          <p:val>
                                            <p:strVal val="#ppt_x"/>
                                          </p:val>
                                        </p:tav>
                                      </p:tavLst>
                                    </p:anim>
                                    <p:anim calcmode="lin" valueType="num">
                                      <p:cBhvr additive="base">
                                        <p:cTn id="4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6" presetClass="entr" presetSubtype="16" fill="hold" grpId="0" nodeType="click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circle(in)">
                                      <p:cBhvr>
                                        <p:cTn id="51" dur="2000"/>
                                        <p:tgtEl>
                                          <p:spTgt spid="26"/>
                                        </p:tgtEl>
                                      </p:cBhvr>
                                    </p:animEffect>
                                  </p:childTnLst>
                                </p:cTn>
                              </p:par>
                              <p:par>
                                <p:cTn id="52" presetID="6" presetClass="entr" presetSubtype="16" fill="hold" grpId="0" nodeType="with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circle(in)">
                                      <p:cBhvr>
                                        <p:cTn id="54"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P spid="52" grpId="0"/>
      <p:bldP spid="3" grpId="0" animBg="1"/>
      <p:bldP spid="25" grpId="0" animBg="1"/>
      <p:bldP spid="2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
            <a:extLst>
              <a:ext uri="{FF2B5EF4-FFF2-40B4-BE49-F238E27FC236}">
                <a16:creationId xmlns:a16="http://schemas.microsoft.com/office/drawing/2014/main" id="{1C4B0130-C6B1-4CC7-8936-A2390627CA8A}"/>
              </a:ext>
            </a:extLst>
          </p:cNvPr>
          <p:cNvGrpSpPr/>
          <p:nvPr/>
        </p:nvGrpSpPr>
        <p:grpSpPr>
          <a:xfrm>
            <a:off x="50800" y="29627"/>
            <a:ext cx="9042400" cy="4962731"/>
            <a:chOff x="1987573" y="2811145"/>
            <a:chExt cx="3167875" cy="2507658"/>
          </a:xfrm>
        </p:grpSpPr>
        <p:sp>
          <p:nvSpPr>
            <p:cNvPr id="16" name="MH_SubTitle_1">
              <a:extLst>
                <a:ext uri="{FF2B5EF4-FFF2-40B4-BE49-F238E27FC236}">
                  <a16:creationId xmlns:a16="http://schemas.microsoft.com/office/drawing/2014/main" id="{241126EE-57D0-401D-986E-EC8C84FFE80E}"/>
                </a:ext>
              </a:extLst>
            </p:cNvPr>
            <p:cNvSpPr>
              <a:spLocks/>
            </p:cNvSpPr>
            <p:nvPr>
              <p:custDataLst>
                <p:tags r:id="rId1"/>
              </p:custDataLst>
            </p:nvPr>
          </p:nvSpPr>
          <p:spPr bwMode="auto">
            <a:xfrm>
              <a:off x="1987573" y="2811145"/>
              <a:ext cx="3167875" cy="2507658"/>
            </a:xfrm>
            <a:custGeom>
              <a:avLst/>
              <a:gdLst>
                <a:gd name="T0" fmla="*/ 61 w 931"/>
                <a:gd name="T1" fmla="*/ 248 h 253"/>
                <a:gd name="T2" fmla="*/ 140 w 931"/>
                <a:gd name="T3" fmla="*/ 245 h 253"/>
                <a:gd name="T4" fmla="*/ 566 w 931"/>
                <a:gd name="T5" fmla="*/ 245 h 253"/>
                <a:gd name="T6" fmla="*/ 910 w 931"/>
                <a:gd name="T7" fmla="*/ 235 h 253"/>
                <a:gd name="T8" fmla="*/ 906 w 931"/>
                <a:gd name="T9" fmla="*/ 15 h 253"/>
                <a:gd name="T10" fmla="*/ 744 w 931"/>
                <a:gd name="T11" fmla="*/ 9 h 253"/>
                <a:gd name="T12" fmla="*/ 576 w 931"/>
                <a:gd name="T13" fmla="*/ 5 h 253"/>
                <a:gd name="T14" fmla="*/ 258 w 931"/>
                <a:gd name="T15" fmla="*/ 5 h 253"/>
                <a:gd name="T16" fmla="*/ 86 w 931"/>
                <a:gd name="T17" fmla="*/ 16 h 253"/>
                <a:gd name="T18" fmla="*/ 12 w 931"/>
                <a:gd name="T19" fmla="*/ 27 h 253"/>
                <a:gd name="T20" fmla="*/ 10 w 931"/>
                <a:gd name="T21" fmla="*/ 97 h 253"/>
                <a:gd name="T22" fmla="*/ 13 w 931"/>
                <a:gd name="T23" fmla="*/ 210 h 253"/>
                <a:gd name="T24" fmla="*/ 61 w 931"/>
                <a:gd name="T25" fmla="*/ 248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31" h="253">
                  <a:moveTo>
                    <a:pt x="61" y="248"/>
                  </a:moveTo>
                  <a:cubicBezTo>
                    <a:pt x="88" y="248"/>
                    <a:pt x="115" y="246"/>
                    <a:pt x="140" y="245"/>
                  </a:cubicBezTo>
                  <a:cubicBezTo>
                    <a:pt x="281" y="238"/>
                    <a:pt x="423" y="245"/>
                    <a:pt x="566" y="245"/>
                  </a:cubicBezTo>
                  <a:cubicBezTo>
                    <a:pt x="683" y="245"/>
                    <a:pt x="798" y="253"/>
                    <a:pt x="910" y="235"/>
                  </a:cubicBezTo>
                  <a:cubicBezTo>
                    <a:pt x="907" y="171"/>
                    <a:pt x="931" y="75"/>
                    <a:pt x="906" y="15"/>
                  </a:cubicBezTo>
                  <a:cubicBezTo>
                    <a:pt x="852" y="15"/>
                    <a:pt x="798" y="11"/>
                    <a:pt x="744" y="9"/>
                  </a:cubicBezTo>
                  <a:cubicBezTo>
                    <a:pt x="690" y="6"/>
                    <a:pt x="630" y="8"/>
                    <a:pt x="576" y="5"/>
                  </a:cubicBezTo>
                  <a:cubicBezTo>
                    <a:pt x="468" y="1"/>
                    <a:pt x="366" y="0"/>
                    <a:pt x="258" y="5"/>
                  </a:cubicBezTo>
                  <a:cubicBezTo>
                    <a:pt x="201" y="8"/>
                    <a:pt x="143" y="11"/>
                    <a:pt x="86" y="16"/>
                  </a:cubicBezTo>
                  <a:cubicBezTo>
                    <a:pt x="71" y="18"/>
                    <a:pt x="22" y="16"/>
                    <a:pt x="12" y="27"/>
                  </a:cubicBezTo>
                  <a:cubicBezTo>
                    <a:pt x="0" y="40"/>
                    <a:pt x="10" y="81"/>
                    <a:pt x="10" y="97"/>
                  </a:cubicBezTo>
                  <a:cubicBezTo>
                    <a:pt x="10" y="135"/>
                    <a:pt x="5" y="173"/>
                    <a:pt x="13" y="210"/>
                  </a:cubicBezTo>
                  <a:cubicBezTo>
                    <a:pt x="21" y="243"/>
                    <a:pt x="26" y="248"/>
                    <a:pt x="61" y="248"/>
                  </a:cubicBezTo>
                  <a:close/>
                </a:path>
              </a:pathLst>
            </a:custGeom>
            <a:solidFill>
              <a:schemeClr val="bg1"/>
            </a:solidFill>
            <a:ln w="15875" cap="flat">
              <a:solidFill>
                <a:schemeClr val="accent1">
                  <a:lumMod val="50000"/>
                </a:schemeClr>
              </a:solidFill>
              <a:prstDash val="solid"/>
              <a:miter lim="800000"/>
              <a:headEnd/>
              <a:tailEnd/>
            </a:ln>
          </p:spPr>
          <p:txBody>
            <a:bodyPr anchor="ctr">
              <a:normAutofit/>
            </a:bodyPr>
            <a:lstStyle/>
            <a:p>
              <a:pPr algn="ctr" defTabSz="342900">
                <a:defRPr/>
              </a:pPr>
              <a:endParaRPr lang="zh-CN" altLang="en-US" sz="2100" dirty="0">
                <a:solidFill>
                  <a:srgbClr val="E53238">
                    <a:lumMod val="50000"/>
                  </a:srgbClr>
                </a:solidFill>
                <a:latin typeface="Calibri" panose="020F0502020204030204" pitchFamily="34" charset="0"/>
                <a:ea typeface="字魂36号-正文宋楷" panose="02000000000000000000" pitchFamily="2" charset="-122"/>
                <a:cs typeface="Calibri" panose="020F0502020204030204" pitchFamily="34" charset="0"/>
              </a:endParaRPr>
            </a:p>
          </p:txBody>
        </p:sp>
        <p:sp>
          <p:nvSpPr>
            <p:cNvPr id="17" name="MH_Other_2">
              <a:extLst>
                <a:ext uri="{FF2B5EF4-FFF2-40B4-BE49-F238E27FC236}">
                  <a16:creationId xmlns:a16="http://schemas.microsoft.com/office/drawing/2014/main" id="{3EA906DE-232E-471C-BD68-6EA74FC3B04E}"/>
                </a:ext>
              </a:extLst>
            </p:cNvPr>
            <p:cNvSpPr>
              <a:spLocks/>
            </p:cNvSpPr>
            <p:nvPr>
              <p:custDataLst>
                <p:tags r:id="rId2"/>
              </p:custDataLst>
            </p:nvPr>
          </p:nvSpPr>
          <p:spPr bwMode="auto">
            <a:xfrm>
              <a:off x="2032065" y="2847659"/>
              <a:ext cx="3066166" cy="2379762"/>
            </a:xfrm>
            <a:custGeom>
              <a:avLst/>
              <a:gdLst>
                <a:gd name="T0" fmla="*/ 217439 w 3308350"/>
                <a:gd name="T1" fmla="*/ 70544 h 847726"/>
                <a:gd name="T2" fmla="*/ 38765 w 3308350"/>
                <a:gd name="T3" fmla="*/ 69933 h 847726"/>
                <a:gd name="T4" fmla="*/ 13341 w 3308350"/>
                <a:gd name="T5" fmla="*/ 68710 h 847726"/>
                <a:gd name="T6" fmla="*/ 13027 w 3308350"/>
                <a:gd name="T7" fmla="*/ 69943 h 847726"/>
                <a:gd name="T8" fmla="*/ 238348 w 3308350"/>
                <a:gd name="T9" fmla="*/ 70277 h 847726"/>
                <a:gd name="T10" fmla="*/ 212370 w 3308350"/>
                <a:gd name="T11" fmla="*/ 69608 h 847726"/>
                <a:gd name="T12" fmla="*/ 199312 w 3308350"/>
                <a:gd name="T13" fmla="*/ 69015 h 847726"/>
                <a:gd name="T14" fmla="*/ 177160 w 3308350"/>
                <a:gd name="T15" fmla="*/ 68403 h 847726"/>
                <a:gd name="T16" fmla="*/ 177160 w 3308350"/>
                <a:gd name="T17" fmla="*/ 68403 h 847726"/>
                <a:gd name="T18" fmla="*/ 168726 w 3308350"/>
                <a:gd name="T19" fmla="*/ 69875 h 847726"/>
                <a:gd name="T20" fmla="*/ 159344 w 3308350"/>
                <a:gd name="T21" fmla="*/ 69286 h 847726"/>
                <a:gd name="T22" fmla="*/ 131767 w 3308350"/>
                <a:gd name="T23" fmla="*/ 68001 h 847726"/>
                <a:gd name="T24" fmla="*/ 52142 w 3308350"/>
                <a:gd name="T25" fmla="*/ 68001 h 847726"/>
                <a:gd name="T26" fmla="*/ 52142 w 3308350"/>
                <a:gd name="T27" fmla="*/ 68001 h 847726"/>
                <a:gd name="T28" fmla="*/ 243340 w 3308350"/>
                <a:gd name="T29" fmla="*/ 68345 h 847726"/>
                <a:gd name="T30" fmla="*/ 97101 w 3308350"/>
                <a:gd name="T31" fmla="*/ 69340 h 847726"/>
                <a:gd name="T32" fmla="*/ 78655 w 3308350"/>
                <a:gd name="T33" fmla="*/ 69340 h 847726"/>
                <a:gd name="T34" fmla="*/ 145890 w 3308350"/>
                <a:gd name="T35" fmla="*/ 69902 h 847726"/>
                <a:gd name="T36" fmla="*/ 118057 w 3308350"/>
                <a:gd name="T37" fmla="*/ 68286 h 847726"/>
                <a:gd name="T38" fmla="*/ 65278 w 3308350"/>
                <a:gd name="T39" fmla="*/ 67332 h 847726"/>
                <a:gd name="T40" fmla="*/ 57132 w 3308350"/>
                <a:gd name="T41" fmla="*/ 68286 h 847726"/>
                <a:gd name="T42" fmla="*/ 83723 w 3308350"/>
                <a:gd name="T43" fmla="*/ 68626 h 847726"/>
                <a:gd name="T44" fmla="*/ 9051 w 3308350"/>
                <a:gd name="T45" fmla="*/ 69247 h 847726"/>
                <a:gd name="T46" fmla="*/ 1154 w 3308350"/>
                <a:gd name="T47" fmla="*/ 48591 h 847726"/>
                <a:gd name="T48" fmla="*/ 1154 w 3308350"/>
                <a:gd name="T49" fmla="*/ 48591 h 847726"/>
                <a:gd name="T50" fmla="*/ 272142 w 3308350"/>
                <a:gd name="T51" fmla="*/ 46420 h 847726"/>
                <a:gd name="T52" fmla="*/ 528 w 3308350"/>
                <a:gd name="T53" fmla="*/ 44203 h 847726"/>
                <a:gd name="T54" fmla="*/ 273350 w 3308350"/>
                <a:gd name="T55" fmla="*/ 42033 h 847726"/>
                <a:gd name="T56" fmla="*/ 2186 w 3308350"/>
                <a:gd name="T57" fmla="*/ 22316 h 847726"/>
                <a:gd name="T58" fmla="*/ 905 w 3308350"/>
                <a:gd name="T59" fmla="*/ 27990 h 847726"/>
                <a:gd name="T60" fmla="*/ 274895 w 3308350"/>
                <a:gd name="T61" fmla="*/ 25150 h 847726"/>
                <a:gd name="T62" fmla="*/ 273972 w 3308350"/>
                <a:gd name="T63" fmla="*/ 18791 h 847726"/>
                <a:gd name="T64" fmla="*/ 940 w 3308350"/>
                <a:gd name="T65" fmla="*/ 17804 h 847726"/>
                <a:gd name="T66" fmla="*/ 270850 w 3308350"/>
                <a:gd name="T67" fmla="*/ 5489 h 847726"/>
                <a:gd name="T68" fmla="*/ 270850 w 3308350"/>
                <a:gd name="T69" fmla="*/ 5489 h 847726"/>
                <a:gd name="T70" fmla="*/ 5277 w 3308350"/>
                <a:gd name="T71" fmla="*/ 6727 h 847726"/>
                <a:gd name="T72" fmla="*/ 267142 w 3308350"/>
                <a:gd name="T73" fmla="*/ 5756 h 847726"/>
                <a:gd name="T74" fmla="*/ 27420 w 3308350"/>
                <a:gd name="T75" fmla="*/ 5444 h 847726"/>
                <a:gd name="T76" fmla="*/ 27420 w 3308350"/>
                <a:gd name="T77" fmla="*/ 3883 h 847726"/>
                <a:gd name="T78" fmla="*/ 244952 w 3308350"/>
                <a:gd name="T79" fmla="*/ 5131 h 847726"/>
                <a:gd name="T80" fmla="*/ 241127 w 3308350"/>
                <a:gd name="T81" fmla="*/ 3883 h 847726"/>
                <a:gd name="T82" fmla="*/ 40921 w 3308350"/>
                <a:gd name="T83" fmla="*/ 4194 h 847726"/>
                <a:gd name="T84" fmla="*/ 205605 w 3308350"/>
                <a:gd name="T85" fmla="*/ 2008 h 847726"/>
                <a:gd name="T86" fmla="*/ 204984 w 3308350"/>
                <a:gd name="T87" fmla="*/ 2650 h 847726"/>
                <a:gd name="T88" fmla="*/ 58434 w 3308350"/>
                <a:gd name="T89" fmla="*/ 2907 h 847726"/>
                <a:gd name="T90" fmla="*/ 46189 w 3308350"/>
                <a:gd name="T91" fmla="*/ 5087 h 847726"/>
                <a:gd name="T92" fmla="*/ 222429 w 3308350"/>
                <a:gd name="T93" fmla="*/ 2249 h 847726"/>
                <a:gd name="T94" fmla="*/ 218983 w 3308350"/>
                <a:gd name="T95" fmla="*/ 3213 h 847726"/>
                <a:gd name="T96" fmla="*/ 185843 w 3308350"/>
                <a:gd name="T97" fmla="*/ 3213 h 847726"/>
                <a:gd name="T98" fmla="*/ 201159 w 3308350"/>
                <a:gd name="T99" fmla="*/ 3246 h 847726"/>
                <a:gd name="T100" fmla="*/ 171812 w 3308350"/>
                <a:gd name="T101" fmla="*/ 1383 h 847726"/>
                <a:gd name="T102" fmla="*/ 164884 w 3308350"/>
                <a:gd name="T103" fmla="*/ 2008 h 847726"/>
                <a:gd name="T104" fmla="*/ 80575 w 3308350"/>
                <a:gd name="T105" fmla="*/ 3614 h 847726"/>
                <a:gd name="T106" fmla="*/ 160527 w 3308350"/>
                <a:gd name="T107" fmla="*/ 1355 h 847726"/>
                <a:gd name="T108" fmla="*/ 105830 w 3308350"/>
                <a:gd name="T109" fmla="*/ 401 h 847726"/>
                <a:gd name="T110" fmla="*/ 105830 w 3308350"/>
                <a:gd name="T111" fmla="*/ 401 h 847726"/>
                <a:gd name="T112" fmla="*/ 85880 w 3308350"/>
                <a:gd name="T113" fmla="*/ 1355 h 847726"/>
                <a:gd name="T114" fmla="*/ 138371 w 3308350"/>
                <a:gd name="T115" fmla="*/ 1590 h 847726"/>
                <a:gd name="T116" fmla="*/ 134048 w 3308350"/>
                <a:gd name="T117" fmla="*/ 2276 h 847726"/>
                <a:gd name="T118" fmla="*/ 119325 w 3308350"/>
                <a:gd name="T119" fmla="*/ 1338 h 84772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308350" h="847726">
                  <a:moveTo>
                    <a:pt x="2609389" y="817563"/>
                  </a:moveTo>
                  <a:cubicBezTo>
                    <a:pt x="2613127" y="817563"/>
                    <a:pt x="2613127" y="817563"/>
                    <a:pt x="2616866" y="817563"/>
                  </a:cubicBezTo>
                  <a:cubicBezTo>
                    <a:pt x="2646772" y="817563"/>
                    <a:pt x="2676679" y="817563"/>
                    <a:pt x="2710324" y="817563"/>
                  </a:cubicBezTo>
                  <a:cubicBezTo>
                    <a:pt x="2714062" y="817563"/>
                    <a:pt x="2717800" y="821373"/>
                    <a:pt x="2717800" y="825183"/>
                  </a:cubicBezTo>
                  <a:cubicBezTo>
                    <a:pt x="2717800" y="828993"/>
                    <a:pt x="2714062" y="836613"/>
                    <a:pt x="2710324" y="836613"/>
                  </a:cubicBezTo>
                  <a:cubicBezTo>
                    <a:pt x="2676679" y="836613"/>
                    <a:pt x="2646772" y="836613"/>
                    <a:pt x="2616866" y="836613"/>
                  </a:cubicBezTo>
                  <a:cubicBezTo>
                    <a:pt x="2613127" y="836613"/>
                    <a:pt x="2613127" y="836613"/>
                    <a:pt x="2609389" y="836613"/>
                  </a:cubicBezTo>
                  <a:cubicBezTo>
                    <a:pt x="2605651" y="836613"/>
                    <a:pt x="2601912" y="832803"/>
                    <a:pt x="2601912" y="825183"/>
                  </a:cubicBezTo>
                  <a:cubicBezTo>
                    <a:pt x="2601912" y="821373"/>
                    <a:pt x="2605651" y="817563"/>
                    <a:pt x="2609389" y="817563"/>
                  </a:cubicBezTo>
                  <a:close/>
                  <a:moveTo>
                    <a:pt x="466526" y="814842"/>
                  </a:moveTo>
                  <a:cubicBezTo>
                    <a:pt x="470296" y="811213"/>
                    <a:pt x="474067" y="818470"/>
                    <a:pt x="474067" y="822099"/>
                  </a:cubicBezTo>
                  <a:cubicBezTo>
                    <a:pt x="477837" y="825728"/>
                    <a:pt x="470296" y="829356"/>
                    <a:pt x="466526" y="829356"/>
                  </a:cubicBezTo>
                  <a:cubicBezTo>
                    <a:pt x="436363" y="832985"/>
                    <a:pt x="402431" y="832985"/>
                    <a:pt x="368498" y="836613"/>
                  </a:cubicBezTo>
                  <a:cubicBezTo>
                    <a:pt x="360957" y="836613"/>
                    <a:pt x="357187" y="832985"/>
                    <a:pt x="357187" y="825728"/>
                  </a:cubicBezTo>
                  <a:cubicBezTo>
                    <a:pt x="357187" y="822099"/>
                    <a:pt x="360957" y="818470"/>
                    <a:pt x="368498" y="818470"/>
                  </a:cubicBezTo>
                  <a:cubicBezTo>
                    <a:pt x="402431" y="814842"/>
                    <a:pt x="432593" y="814842"/>
                    <a:pt x="466526" y="814842"/>
                  </a:cubicBezTo>
                  <a:close/>
                  <a:moveTo>
                    <a:pt x="155360" y="814408"/>
                  </a:moveTo>
                  <a:cubicBezTo>
                    <a:pt x="156776" y="813039"/>
                    <a:pt x="158664" y="813039"/>
                    <a:pt x="160552" y="814865"/>
                  </a:cubicBezTo>
                  <a:cubicBezTo>
                    <a:pt x="171879" y="814865"/>
                    <a:pt x="183206" y="818516"/>
                    <a:pt x="198309" y="818516"/>
                  </a:cubicBezTo>
                  <a:cubicBezTo>
                    <a:pt x="224738" y="822167"/>
                    <a:pt x="251168" y="825818"/>
                    <a:pt x="281374" y="829470"/>
                  </a:cubicBezTo>
                  <a:cubicBezTo>
                    <a:pt x="285149" y="829470"/>
                    <a:pt x="288925" y="833121"/>
                    <a:pt x="285149" y="836772"/>
                  </a:cubicBezTo>
                  <a:cubicBezTo>
                    <a:pt x="285149" y="844075"/>
                    <a:pt x="281374" y="847726"/>
                    <a:pt x="277598" y="847726"/>
                  </a:cubicBezTo>
                  <a:cubicBezTo>
                    <a:pt x="251168" y="844075"/>
                    <a:pt x="224738" y="840424"/>
                    <a:pt x="194533" y="836772"/>
                  </a:cubicBezTo>
                  <a:cubicBezTo>
                    <a:pt x="179430" y="836772"/>
                    <a:pt x="168103" y="833121"/>
                    <a:pt x="156776" y="829470"/>
                  </a:cubicBezTo>
                  <a:cubicBezTo>
                    <a:pt x="153001" y="829470"/>
                    <a:pt x="149225" y="825818"/>
                    <a:pt x="153001" y="822167"/>
                  </a:cubicBezTo>
                  <a:cubicBezTo>
                    <a:pt x="153001" y="818516"/>
                    <a:pt x="153945" y="815777"/>
                    <a:pt x="155360" y="814408"/>
                  </a:cubicBezTo>
                  <a:close/>
                  <a:moveTo>
                    <a:pt x="2771314" y="814388"/>
                  </a:moveTo>
                  <a:cubicBezTo>
                    <a:pt x="2804959" y="814388"/>
                    <a:pt x="2834865" y="814388"/>
                    <a:pt x="2868510" y="814388"/>
                  </a:cubicBezTo>
                  <a:cubicBezTo>
                    <a:pt x="2872249" y="814388"/>
                    <a:pt x="2879725" y="818198"/>
                    <a:pt x="2879725" y="822008"/>
                  </a:cubicBezTo>
                  <a:cubicBezTo>
                    <a:pt x="2879725" y="825818"/>
                    <a:pt x="2875987" y="833438"/>
                    <a:pt x="2868510" y="833438"/>
                  </a:cubicBezTo>
                  <a:cubicBezTo>
                    <a:pt x="2838604" y="833438"/>
                    <a:pt x="2804959" y="833438"/>
                    <a:pt x="2771314" y="833438"/>
                  </a:cubicBezTo>
                  <a:cubicBezTo>
                    <a:pt x="2767576" y="833438"/>
                    <a:pt x="2763837" y="829628"/>
                    <a:pt x="2763837" y="825818"/>
                  </a:cubicBezTo>
                  <a:cubicBezTo>
                    <a:pt x="2763837" y="822008"/>
                    <a:pt x="2767576" y="814388"/>
                    <a:pt x="2771314" y="814388"/>
                  </a:cubicBezTo>
                  <a:close/>
                  <a:moveTo>
                    <a:pt x="2451202" y="814388"/>
                  </a:moveTo>
                  <a:cubicBezTo>
                    <a:pt x="2484847" y="818092"/>
                    <a:pt x="2514754" y="818092"/>
                    <a:pt x="2548399" y="818092"/>
                  </a:cubicBezTo>
                  <a:cubicBezTo>
                    <a:pt x="2552137" y="818092"/>
                    <a:pt x="2555875" y="821797"/>
                    <a:pt x="2555875" y="825501"/>
                  </a:cubicBezTo>
                  <a:cubicBezTo>
                    <a:pt x="2555875" y="832909"/>
                    <a:pt x="2552137" y="836613"/>
                    <a:pt x="2548399" y="836613"/>
                  </a:cubicBezTo>
                  <a:cubicBezTo>
                    <a:pt x="2514754" y="836613"/>
                    <a:pt x="2481109" y="836613"/>
                    <a:pt x="2451202" y="832909"/>
                  </a:cubicBezTo>
                  <a:cubicBezTo>
                    <a:pt x="2443726" y="832909"/>
                    <a:pt x="2439987" y="829205"/>
                    <a:pt x="2439987" y="825501"/>
                  </a:cubicBezTo>
                  <a:cubicBezTo>
                    <a:pt x="2439987" y="821797"/>
                    <a:pt x="2443726" y="814388"/>
                    <a:pt x="2451202" y="814388"/>
                  </a:cubicBezTo>
                  <a:close/>
                  <a:moveTo>
                    <a:pt x="2387498" y="811213"/>
                  </a:moveTo>
                  <a:cubicBezTo>
                    <a:pt x="2394975" y="811213"/>
                    <a:pt x="2398713" y="814842"/>
                    <a:pt x="2398713" y="818470"/>
                  </a:cubicBezTo>
                  <a:cubicBezTo>
                    <a:pt x="2398713" y="825728"/>
                    <a:pt x="2394975" y="829356"/>
                    <a:pt x="2391237" y="829356"/>
                  </a:cubicBezTo>
                  <a:cubicBezTo>
                    <a:pt x="2357592" y="832985"/>
                    <a:pt x="2323947" y="832985"/>
                    <a:pt x="2290302" y="836613"/>
                  </a:cubicBezTo>
                  <a:cubicBezTo>
                    <a:pt x="2286564" y="836613"/>
                    <a:pt x="2282825" y="832985"/>
                    <a:pt x="2282825" y="829356"/>
                  </a:cubicBezTo>
                  <a:cubicBezTo>
                    <a:pt x="2282825" y="822099"/>
                    <a:pt x="2286564" y="818470"/>
                    <a:pt x="2290302" y="818470"/>
                  </a:cubicBezTo>
                  <a:cubicBezTo>
                    <a:pt x="2323947" y="814842"/>
                    <a:pt x="2353853" y="814842"/>
                    <a:pt x="2387498" y="811213"/>
                  </a:cubicBezTo>
                  <a:close/>
                  <a:moveTo>
                    <a:pt x="2132115" y="811213"/>
                  </a:moveTo>
                  <a:cubicBezTo>
                    <a:pt x="2162022" y="811213"/>
                    <a:pt x="2195667" y="814917"/>
                    <a:pt x="2229312" y="814917"/>
                  </a:cubicBezTo>
                  <a:cubicBezTo>
                    <a:pt x="2233050" y="814917"/>
                    <a:pt x="2236788" y="818622"/>
                    <a:pt x="2236788" y="822326"/>
                  </a:cubicBezTo>
                  <a:cubicBezTo>
                    <a:pt x="2236788" y="829734"/>
                    <a:pt x="2233050" y="833438"/>
                    <a:pt x="2229312" y="833438"/>
                  </a:cubicBezTo>
                  <a:cubicBezTo>
                    <a:pt x="2195667" y="829734"/>
                    <a:pt x="2162022" y="829734"/>
                    <a:pt x="2128377" y="829734"/>
                  </a:cubicBezTo>
                  <a:cubicBezTo>
                    <a:pt x="2124639" y="829734"/>
                    <a:pt x="2120900" y="826030"/>
                    <a:pt x="2120900" y="822326"/>
                  </a:cubicBezTo>
                  <a:cubicBezTo>
                    <a:pt x="2120900" y="814917"/>
                    <a:pt x="2124639" y="811213"/>
                    <a:pt x="2132115" y="811213"/>
                  </a:cubicBezTo>
                  <a:close/>
                  <a:moveTo>
                    <a:pt x="1970286" y="811213"/>
                  </a:moveTo>
                  <a:cubicBezTo>
                    <a:pt x="1989138" y="811213"/>
                    <a:pt x="2011760" y="811213"/>
                    <a:pt x="2030611" y="811213"/>
                  </a:cubicBezTo>
                  <a:cubicBezTo>
                    <a:pt x="2041922" y="811213"/>
                    <a:pt x="2057003" y="811213"/>
                    <a:pt x="2068314" y="811213"/>
                  </a:cubicBezTo>
                  <a:cubicBezTo>
                    <a:pt x="2072085" y="811213"/>
                    <a:pt x="2079625" y="814706"/>
                    <a:pt x="2079625" y="821691"/>
                  </a:cubicBezTo>
                  <a:cubicBezTo>
                    <a:pt x="2079625" y="825184"/>
                    <a:pt x="2072085" y="828676"/>
                    <a:pt x="2068314" y="828676"/>
                  </a:cubicBezTo>
                  <a:cubicBezTo>
                    <a:pt x="2057003" y="828676"/>
                    <a:pt x="2041922" y="828676"/>
                    <a:pt x="2030611" y="828676"/>
                  </a:cubicBezTo>
                  <a:cubicBezTo>
                    <a:pt x="2011760" y="828676"/>
                    <a:pt x="1989138" y="828676"/>
                    <a:pt x="1970286" y="828676"/>
                  </a:cubicBezTo>
                  <a:cubicBezTo>
                    <a:pt x="1966516" y="828676"/>
                    <a:pt x="1958975" y="825184"/>
                    <a:pt x="1958975" y="821691"/>
                  </a:cubicBezTo>
                  <a:cubicBezTo>
                    <a:pt x="1958975" y="814706"/>
                    <a:pt x="1966516" y="811213"/>
                    <a:pt x="1970286" y="811213"/>
                  </a:cubicBezTo>
                  <a:close/>
                  <a:moveTo>
                    <a:pt x="1807804" y="811213"/>
                  </a:moveTo>
                  <a:cubicBezTo>
                    <a:pt x="1841910" y="811213"/>
                    <a:pt x="1876016" y="811213"/>
                    <a:pt x="1910121" y="811213"/>
                  </a:cubicBezTo>
                  <a:cubicBezTo>
                    <a:pt x="1913911" y="811213"/>
                    <a:pt x="1917700" y="814706"/>
                    <a:pt x="1917700" y="821691"/>
                  </a:cubicBezTo>
                  <a:cubicBezTo>
                    <a:pt x="1917700" y="825184"/>
                    <a:pt x="1913911" y="828676"/>
                    <a:pt x="1906332" y="828676"/>
                  </a:cubicBezTo>
                  <a:cubicBezTo>
                    <a:pt x="1876016" y="828676"/>
                    <a:pt x="1841910" y="828676"/>
                    <a:pt x="1807804" y="828676"/>
                  </a:cubicBezTo>
                  <a:cubicBezTo>
                    <a:pt x="1804015" y="828676"/>
                    <a:pt x="1800225" y="825184"/>
                    <a:pt x="1800225" y="818198"/>
                  </a:cubicBezTo>
                  <a:cubicBezTo>
                    <a:pt x="1800225" y="814706"/>
                    <a:pt x="1804015" y="811213"/>
                    <a:pt x="1807804" y="811213"/>
                  </a:cubicBezTo>
                  <a:close/>
                  <a:moveTo>
                    <a:pt x="1488613" y="806450"/>
                  </a:moveTo>
                  <a:cubicBezTo>
                    <a:pt x="1522259" y="806450"/>
                    <a:pt x="1555904" y="806450"/>
                    <a:pt x="1585810" y="806450"/>
                  </a:cubicBezTo>
                  <a:cubicBezTo>
                    <a:pt x="1593287" y="806450"/>
                    <a:pt x="1597025" y="810260"/>
                    <a:pt x="1597025" y="817880"/>
                  </a:cubicBezTo>
                  <a:cubicBezTo>
                    <a:pt x="1597025" y="821690"/>
                    <a:pt x="1593287" y="825500"/>
                    <a:pt x="1585810" y="825500"/>
                  </a:cubicBezTo>
                  <a:cubicBezTo>
                    <a:pt x="1552165" y="825500"/>
                    <a:pt x="1522259" y="825500"/>
                    <a:pt x="1488613" y="825500"/>
                  </a:cubicBezTo>
                  <a:cubicBezTo>
                    <a:pt x="1484875" y="825500"/>
                    <a:pt x="1481137" y="821690"/>
                    <a:pt x="1481137" y="814070"/>
                  </a:cubicBezTo>
                  <a:cubicBezTo>
                    <a:pt x="1481137" y="810260"/>
                    <a:pt x="1484875" y="806450"/>
                    <a:pt x="1488613" y="806450"/>
                  </a:cubicBezTo>
                  <a:close/>
                  <a:moveTo>
                    <a:pt x="627523" y="806450"/>
                  </a:moveTo>
                  <a:cubicBezTo>
                    <a:pt x="631262" y="806450"/>
                    <a:pt x="635000" y="810154"/>
                    <a:pt x="635000" y="813859"/>
                  </a:cubicBezTo>
                  <a:cubicBezTo>
                    <a:pt x="635000" y="821267"/>
                    <a:pt x="631262" y="824971"/>
                    <a:pt x="627523" y="824971"/>
                  </a:cubicBezTo>
                  <a:cubicBezTo>
                    <a:pt x="593878" y="824971"/>
                    <a:pt x="560233" y="824971"/>
                    <a:pt x="526589" y="828675"/>
                  </a:cubicBezTo>
                  <a:cubicBezTo>
                    <a:pt x="522850" y="828675"/>
                    <a:pt x="519112" y="824971"/>
                    <a:pt x="519112" y="817563"/>
                  </a:cubicBezTo>
                  <a:cubicBezTo>
                    <a:pt x="519112" y="813859"/>
                    <a:pt x="522850" y="810154"/>
                    <a:pt x="526589" y="810154"/>
                  </a:cubicBezTo>
                  <a:cubicBezTo>
                    <a:pt x="560233" y="806450"/>
                    <a:pt x="593878" y="806450"/>
                    <a:pt x="627523" y="806450"/>
                  </a:cubicBezTo>
                  <a:close/>
                  <a:moveTo>
                    <a:pt x="3030896" y="803275"/>
                  </a:moveTo>
                  <a:cubicBezTo>
                    <a:pt x="3034686" y="803275"/>
                    <a:pt x="3038475" y="806904"/>
                    <a:pt x="3038475" y="814161"/>
                  </a:cubicBezTo>
                  <a:cubicBezTo>
                    <a:pt x="3038475" y="817790"/>
                    <a:pt x="3034686" y="821418"/>
                    <a:pt x="3030896" y="821418"/>
                  </a:cubicBezTo>
                  <a:cubicBezTo>
                    <a:pt x="2996791" y="825047"/>
                    <a:pt x="2962685" y="825047"/>
                    <a:pt x="2932369" y="828675"/>
                  </a:cubicBezTo>
                  <a:cubicBezTo>
                    <a:pt x="2924790" y="828675"/>
                    <a:pt x="2921000" y="825047"/>
                    <a:pt x="2921000" y="821418"/>
                  </a:cubicBezTo>
                  <a:cubicBezTo>
                    <a:pt x="2921000" y="814161"/>
                    <a:pt x="2924790" y="810532"/>
                    <a:pt x="2928579" y="810532"/>
                  </a:cubicBezTo>
                  <a:cubicBezTo>
                    <a:pt x="2962685" y="810532"/>
                    <a:pt x="2996791" y="806904"/>
                    <a:pt x="3030896" y="803275"/>
                  </a:cubicBezTo>
                  <a:close/>
                  <a:moveTo>
                    <a:pt x="1168598" y="803275"/>
                  </a:moveTo>
                  <a:cubicBezTo>
                    <a:pt x="1202531" y="803275"/>
                    <a:pt x="1232693" y="803275"/>
                    <a:pt x="1266626" y="803275"/>
                  </a:cubicBezTo>
                  <a:cubicBezTo>
                    <a:pt x="1270396" y="803275"/>
                    <a:pt x="1277937" y="807085"/>
                    <a:pt x="1274167" y="814705"/>
                  </a:cubicBezTo>
                  <a:cubicBezTo>
                    <a:pt x="1274167" y="818515"/>
                    <a:pt x="1270396" y="822325"/>
                    <a:pt x="1266626" y="822325"/>
                  </a:cubicBezTo>
                  <a:cubicBezTo>
                    <a:pt x="1232693" y="822325"/>
                    <a:pt x="1202531" y="822325"/>
                    <a:pt x="1168598" y="822325"/>
                  </a:cubicBezTo>
                  <a:cubicBezTo>
                    <a:pt x="1161057" y="822325"/>
                    <a:pt x="1157287" y="818515"/>
                    <a:pt x="1157287" y="810895"/>
                  </a:cubicBezTo>
                  <a:cubicBezTo>
                    <a:pt x="1157287" y="807085"/>
                    <a:pt x="1161057" y="803275"/>
                    <a:pt x="1168598" y="803275"/>
                  </a:cubicBezTo>
                  <a:close/>
                  <a:moveTo>
                    <a:pt x="849415" y="803275"/>
                  </a:moveTo>
                  <a:cubicBezTo>
                    <a:pt x="879321" y="803275"/>
                    <a:pt x="912966" y="803275"/>
                    <a:pt x="946611" y="803275"/>
                  </a:cubicBezTo>
                  <a:cubicBezTo>
                    <a:pt x="950350" y="803275"/>
                    <a:pt x="954088" y="807085"/>
                    <a:pt x="954088" y="810895"/>
                  </a:cubicBezTo>
                  <a:cubicBezTo>
                    <a:pt x="954088" y="814705"/>
                    <a:pt x="950350" y="822325"/>
                    <a:pt x="946611" y="822325"/>
                  </a:cubicBezTo>
                  <a:cubicBezTo>
                    <a:pt x="912966" y="822325"/>
                    <a:pt x="879321" y="822325"/>
                    <a:pt x="849415" y="822325"/>
                  </a:cubicBezTo>
                  <a:cubicBezTo>
                    <a:pt x="841938" y="822325"/>
                    <a:pt x="838200" y="818515"/>
                    <a:pt x="838200" y="810895"/>
                  </a:cubicBezTo>
                  <a:cubicBezTo>
                    <a:pt x="838200" y="807085"/>
                    <a:pt x="841938" y="803275"/>
                    <a:pt x="849415" y="803275"/>
                  </a:cubicBezTo>
                  <a:close/>
                  <a:moveTo>
                    <a:pt x="1649669" y="798513"/>
                  </a:moveTo>
                  <a:cubicBezTo>
                    <a:pt x="1683774" y="806133"/>
                    <a:pt x="1717880" y="809943"/>
                    <a:pt x="1748196" y="817563"/>
                  </a:cubicBezTo>
                  <a:cubicBezTo>
                    <a:pt x="1751986" y="817563"/>
                    <a:pt x="1755775" y="825183"/>
                    <a:pt x="1755775" y="828993"/>
                  </a:cubicBezTo>
                  <a:cubicBezTo>
                    <a:pt x="1755775" y="832803"/>
                    <a:pt x="1751986" y="836613"/>
                    <a:pt x="1744407" y="836613"/>
                  </a:cubicBezTo>
                  <a:cubicBezTo>
                    <a:pt x="1714091" y="828993"/>
                    <a:pt x="1679985" y="825183"/>
                    <a:pt x="1645879" y="817563"/>
                  </a:cubicBezTo>
                  <a:cubicBezTo>
                    <a:pt x="1642090" y="817563"/>
                    <a:pt x="1638300" y="813753"/>
                    <a:pt x="1638300" y="806133"/>
                  </a:cubicBezTo>
                  <a:cubicBezTo>
                    <a:pt x="1642090" y="802323"/>
                    <a:pt x="1645879" y="798513"/>
                    <a:pt x="1649669" y="798513"/>
                  </a:cubicBezTo>
                  <a:close/>
                  <a:moveTo>
                    <a:pt x="1413286" y="798513"/>
                  </a:moveTo>
                  <a:cubicBezTo>
                    <a:pt x="1417049" y="798513"/>
                    <a:pt x="1420812" y="802284"/>
                    <a:pt x="1420812" y="809824"/>
                  </a:cubicBezTo>
                  <a:cubicBezTo>
                    <a:pt x="1420812" y="813595"/>
                    <a:pt x="1417049" y="817365"/>
                    <a:pt x="1413286" y="817365"/>
                  </a:cubicBezTo>
                  <a:cubicBezTo>
                    <a:pt x="1386945" y="821135"/>
                    <a:pt x="1356842" y="824906"/>
                    <a:pt x="1330501" y="828676"/>
                  </a:cubicBezTo>
                  <a:cubicBezTo>
                    <a:pt x="1322975" y="828676"/>
                    <a:pt x="1319212" y="824906"/>
                    <a:pt x="1319212" y="821135"/>
                  </a:cubicBezTo>
                  <a:cubicBezTo>
                    <a:pt x="1319212" y="813595"/>
                    <a:pt x="1322975" y="809824"/>
                    <a:pt x="1326738" y="809824"/>
                  </a:cubicBezTo>
                  <a:cubicBezTo>
                    <a:pt x="1353079" y="806054"/>
                    <a:pt x="1383182" y="802284"/>
                    <a:pt x="1413286" y="798513"/>
                  </a:cubicBezTo>
                  <a:close/>
                  <a:moveTo>
                    <a:pt x="785614" y="798513"/>
                  </a:moveTo>
                  <a:cubicBezTo>
                    <a:pt x="789384" y="798513"/>
                    <a:pt x="793155" y="802284"/>
                    <a:pt x="796925" y="806054"/>
                  </a:cubicBezTo>
                  <a:cubicBezTo>
                    <a:pt x="796925" y="813595"/>
                    <a:pt x="793155" y="817365"/>
                    <a:pt x="785614" y="817365"/>
                  </a:cubicBezTo>
                  <a:cubicBezTo>
                    <a:pt x="755451" y="821135"/>
                    <a:pt x="721519" y="824906"/>
                    <a:pt x="687586" y="824906"/>
                  </a:cubicBezTo>
                  <a:cubicBezTo>
                    <a:pt x="687586" y="824906"/>
                    <a:pt x="687586" y="828676"/>
                    <a:pt x="687586" y="828676"/>
                  </a:cubicBezTo>
                  <a:cubicBezTo>
                    <a:pt x="683815" y="828676"/>
                    <a:pt x="680045" y="824906"/>
                    <a:pt x="680045" y="817365"/>
                  </a:cubicBezTo>
                  <a:cubicBezTo>
                    <a:pt x="676275" y="813595"/>
                    <a:pt x="680045" y="809824"/>
                    <a:pt x="687586" y="809824"/>
                  </a:cubicBezTo>
                  <a:cubicBezTo>
                    <a:pt x="717748" y="806054"/>
                    <a:pt x="751681" y="802284"/>
                    <a:pt x="785614" y="798513"/>
                  </a:cubicBezTo>
                  <a:close/>
                  <a:moveTo>
                    <a:pt x="1011340" y="795338"/>
                  </a:moveTo>
                  <a:cubicBezTo>
                    <a:pt x="1041246" y="799042"/>
                    <a:pt x="1074891" y="802747"/>
                    <a:pt x="1108536" y="806451"/>
                  </a:cubicBezTo>
                  <a:cubicBezTo>
                    <a:pt x="1112275" y="810155"/>
                    <a:pt x="1116013" y="813859"/>
                    <a:pt x="1116013" y="817564"/>
                  </a:cubicBezTo>
                  <a:cubicBezTo>
                    <a:pt x="1116013" y="824972"/>
                    <a:pt x="1108536" y="828676"/>
                    <a:pt x="1104798" y="824972"/>
                  </a:cubicBezTo>
                  <a:cubicBezTo>
                    <a:pt x="1071153" y="821268"/>
                    <a:pt x="1041246" y="817564"/>
                    <a:pt x="1007602" y="813859"/>
                  </a:cubicBezTo>
                  <a:cubicBezTo>
                    <a:pt x="1003863" y="813859"/>
                    <a:pt x="1000125" y="806451"/>
                    <a:pt x="1000125" y="802747"/>
                  </a:cubicBezTo>
                  <a:cubicBezTo>
                    <a:pt x="1000125" y="799042"/>
                    <a:pt x="1003863" y="795338"/>
                    <a:pt x="1011340" y="795338"/>
                  </a:cubicBezTo>
                  <a:close/>
                  <a:moveTo>
                    <a:pt x="47983" y="734631"/>
                  </a:moveTo>
                  <a:cubicBezTo>
                    <a:pt x="50346" y="735563"/>
                    <a:pt x="52236" y="737425"/>
                    <a:pt x="52236" y="739287"/>
                  </a:cubicBezTo>
                  <a:cubicBezTo>
                    <a:pt x="67355" y="780257"/>
                    <a:pt x="78694" y="798880"/>
                    <a:pt x="105152" y="810054"/>
                  </a:cubicBezTo>
                  <a:cubicBezTo>
                    <a:pt x="108932" y="813778"/>
                    <a:pt x="112712" y="817503"/>
                    <a:pt x="108932" y="821227"/>
                  </a:cubicBezTo>
                  <a:cubicBezTo>
                    <a:pt x="108932" y="824952"/>
                    <a:pt x="105152" y="828676"/>
                    <a:pt x="101373" y="828676"/>
                  </a:cubicBezTo>
                  <a:cubicBezTo>
                    <a:pt x="101373" y="828676"/>
                    <a:pt x="97593" y="828676"/>
                    <a:pt x="97593" y="828676"/>
                  </a:cubicBezTo>
                  <a:cubicBezTo>
                    <a:pt x="63575" y="813778"/>
                    <a:pt x="48456" y="787706"/>
                    <a:pt x="33337" y="746736"/>
                  </a:cubicBezTo>
                  <a:cubicBezTo>
                    <a:pt x="33337" y="743012"/>
                    <a:pt x="37117" y="735563"/>
                    <a:pt x="40896" y="735563"/>
                  </a:cubicBezTo>
                  <a:cubicBezTo>
                    <a:pt x="42786" y="733700"/>
                    <a:pt x="45621" y="733700"/>
                    <a:pt x="47983" y="734631"/>
                  </a:cubicBezTo>
                  <a:close/>
                  <a:moveTo>
                    <a:pt x="13891" y="576263"/>
                  </a:moveTo>
                  <a:cubicBezTo>
                    <a:pt x="21431" y="576263"/>
                    <a:pt x="25202" y="580053"/>
                    <a:pt x="25202" y="583842"/>
                  </a:cubicBezTo>
                  <a:cubicBezTo>
                    <a:pt x="25202" y="617948"/>
                    <a:pt x="28972" y="648264"/>
                    <a:pt x="36513" y="682370"/>
                  </a:cubicBezTo>
                  <a:cubicBezTo>
                    <a:pt x="36513" y="686159"/>
                    <a:pt x="32742" y="693738"/>
                    <a:pt x="28972" y="693738"/>
                  </a:cubicBezTo>
                  <a:cubicBezTo>
                    <a:pt x="25202" y="693738"/>
                    <a:pt x="17661" y="689949"/>
                    <a:pt x="17661" y="686159"/>
                  </a:cubicBezTo>
                  <a:cubicBezTo>
                    <a:pt x="10120" y="652053"/>
                    <a:pt x="10120" y="617948"/>
                    <a:pt x="6350" y="583842"/>
                  </a:cubicBezTo>
                  <a:cubicBezTo>
                    <a:pt x="6350" y="580053"/>
                    <a:pt x="10120" y="576263"/>
                    <a:pt x="13891" y="576263"/>
                  </a:cubicBezTo>
                  <a:close/>
                  <a:moveTo>
                    <a:pt x="3282752" y="542925"/>
                  </a:moveTo>
                  <a:cubicBezTo>
                    <a:pt x="3290293" y="542925"/>
                    <a:pt x="3294063" y="546715"/>
                    <a:pt x="3294063" y="550504"/>
                  </a:cubicBezTo>
                  <a:cubicBezTo>
                    <a:pt x="3290293" y="584610"/>
                    <a:pt x="3286522" y="618715"/>
                    <a:pt x="3282752" y="649032"/>
                  </a:cubicBezTo>
                  <a:cubicBezTo>
                    <a:pt x="3282752" y="656611"/>
                    <a:pt x="3278982" y="660400"/>
                    <a:pt x="3275211" y="660400"/>
                  </a:cubicBezTo>
                  <a:cubicBezTo>
                    <a:pt x="3267671" y="660400"/>
                    <a:pt x="3263900" y="652821"/>
                    <a:pt x="3263900" y="649032"/>
                  </a:cubicBezTo>
                  <a:cubicBezTo>
                    <a:pt x="3267671" y="618715"/>
                    <a:pt x="3271441" y="584610"/>
                    <a:pt x="3275211" y="550504"/>
                  </a:cubicBezTo>
                  <a:cubicBezTo>
                    <a:pt x="3275211" y="546715"/>
                    <a:pt x="3278982" y="542925"/>
                    <a:pt x="3282752" y="542925"/>
                  </a:cubicBezTo>
                  <a:close/>
                  <a:moveTo>
                    <a:pt x="18256" y="414338"/>
                  </a:moveTo>
                  <a:cubicBezTo>
                    <a:pt x="26194" y="414338"/>
                    <a:pt x="30163" y="418128"/>
                    <a:pt x="30163" y="425707"/>
                  </a:cubicBezTo>
                  <a:cubicBezTo>
                    <a:pt x="26194" y="459812"/>
                    <a:pt x="26194" y="490128"/>
                    <a:pt x="26194" y="524234"/>
                  </a:cubicBezTo>
                  <a:cubicBezTo>
                    <a:pt x="26194" y="528024"/>
                    <a:pt x="22225" y="531813"/>
                    <a:pt x="14288" y="531813"/>
                  </a:cubicBezTo>
                  <a:cubicBezTo>
                    <a:pt x="10319" y="531813"/>
                    <a:pt x="6350" y="528024"/>
                    <a:pt x="6350" y="524234"/>
                  </a:cubicBezTo>
                  <a:cubicBezTo>
                    <a:pt x="6350" y="490128"/>
                    <a:pt x="6350" y="456023"/>
                    <a:pt x="10319" y="425707"/>
                  </a:cubicBezTo>
                  <a:cubicBezTo>
                    <a:pt x="10319" y="418128"/>
                    <a:pt x="14288" y="414338"/>
                    <a:pt x="18256" y="414338"/>
                  </a:cubicBezTo>
                  <a:close/>
                  <a:moveTo>
                    <a:pt x="3297464" y="381000"/>
                  </a:moveTo>
                  <a:cubicBezTo>
                    <a:pt x="3301320" y="381000"/>
                    <a:pt x="3305175" y="384790"/>
                    <a:pt x="3305175" y="392369"/>
                  </a:cubicBezTo>
                  <a:cubicBezTo>
                    <a:pt x="3305175" y="426474"/>
                    <a:pt x="3301320" y="456790"/>
                    <a:pt x="3297464" y="490896"/>
                  </a:cubicBezTo>
                  <a:cubicBezTo>
                    <a:pt x="3297464" y="494686"/>
                    <a:pt x="3293609" y="498475"/>
                    <a:pt x="3289754" y="498475"/>
                  </a:cubicBezTo>
                  <a:cubicBezTo>
                    <a:pt x="3289754" y="498475"/>
                    <a:pt x="3285898" y="498475"/>
                    <a:pt x="3285898" y="498475"/>
                  </a:cubicBezTo>
                  <a:cubicBezTo>
                    <a:pt x="3282043" y="498475"/>
                    <a:pt x="3278187" y="494686"/>
                    <a:pt x="3278187" y="490896"/>
                  </a:cubicBezTo>
                  <a:cubicBezTo>
                    <a:pt x="3282043" y="456790"/>
                    <a:pt x="3285898" y="422685"/>
                    <a:pt x="3285898" y="388579"/>
                  </a:cubicBezTo>
                  <a:cubicBezTo>
                    <a:pt x="3285898" y="384790"/>
                    <a:pt x="3289754" y="381000"/>
                    <a:pt x="3297464" y="381000"/>
                  </a:cubicBezTo>
                  <a:close/>
                  <a:moveTo>
                    <a:pt x="14741" y="257175"/>
                  </a:moveTo>
                  <a:cubicBezTo>
                    <a:pt x="18597" y="257175"/>
                    <a:pt x="22452" y="260913"/>
                    <a:pt x="26307" y="264652"/>
                  </a:cubicBezTo>
                  <a:cubicBezTo>
                    <a:pt x="26307" y="290820"/>
                    <a:pt x="30163" y="313250"/>
                    <a:pt x="30163" y="328203"/>
                  </a:cubicBezTo>
                  <a:cubicBezTo>
                    <a:pt x="30163" y="328203"/>
                    <a:pt x="30163" y="331942"/>
                    <a:pt x="30163" y="331942"/>
                  </a:cubicBezTo>
                  <a:cubicBezTo>
                    <a:pt x="30163" y="343157"/>
                    <a:pt x="30163" y="354372"/>
                    <a:pt x="30163" y="361848"/>
                  </a:cubicBezTo>
                  <a:cubicBezTo>
                    <a:pt x="30163" y="369325"/>
                    <a:pt x="26307" y="373063"/>
                    <a:pt x="22452" y="373063"/>
                  </a:cubicBezTo>
                  <a:cubicBezTo>
                    <a:pt x="14741" y="373063"/>
                    <a:pt x="10886" y="369325"/>
                    <a:pt x="10886" y="361848"/>
                  </a:cubicBezTo>
                  <a:cubicBezTo>
                    <a:pt x="10886" y="350633"/>
                    <a:pt x="10886" y="343157"/>
                    <a:pt x="10886" y="331942"/>
                  </a:cubicBezTo>
                  <a:cubicBezTo>
                    <a:pt x="10886" y="331942"/>
                    <a:pt x="10886" y="328203"/>
                    <a:pt x="10886" y="328203"/>
                  </a:cubicBezTo>
                  <a:cubicBezTo>
                    <a:pt x="10886" y="313250"/>
                    <a:pt x="10886" y="290820"/>
                    <a:pt x="7030" y="268390"/>
                  </a:cubicBezTo>
                  <a:cubicBezTo>
                    <a:pt x="3175" y="260913"/>
                    <a:pt x="7030" y="257175"/>
                    <a:pt x="14741" y="257175"/>
                  </a:cubicBezTo>
                  <a:close/>
                  <a:moveTo>
                    <a:pt x="3297238" y="222845"/>
                  </a:moveTo>
                  <a:cubicBezTo>
                    <a:pt x="3300942" y="219075"/>
                    <a:pt x="3304646" y="226616"/>
                    <a:pt x="3304646" y="230386"/>
                  </a:cubicBezTo>
                  <a:cubicBezTo>
                    <a:pt x="3308350" y="253008"/>
                    <a:pt x="3308350" y="275630"/>
                    <a:pt x="3308350" y="298252"/>
                  </a:cubicBezTo>
                  <a:cubicBezTo>
                    <a:pt x="3308350" y="309563"/>
                    <a:pt x="3308350" y="317103"/>
                    <a:pt x="3308350" y="328414"/>
                  </a:cubicBezTo>
                  <a:cubicBezTo>
                    <a:pt x="3308350" y="335955"/>
                    <a:pt x="3304646" y="339725"/>
                    <a:pt x="3297238" y="339725"/>
                  </a:cubicBezTo>
                  <a:cubicBezTo>
                    <a:pt x="3293534" y="339725"/>
                    <a:pt x="3289829" y="335955"/>
                    <a:pt x="3289829" y="328414"/>
                  </a:cubicBezTo>
                  <a:cubicBezTo>
                    <a:pt x="3289829" y="317103"/>
                    <a:pt x="3289829" y="309563"/>
                    <a:pt x="3289829" y="298252"/>
                  </a:cubicBezTo>
                  <a:cubicBezTo>
                    <a:pt x="3289829" y="275630"/>
                    <a:pt x="3289829" y="253008"/>
                    <a:pt x="3286125" y="230386"/>
                  </a:cubicBezTo>
                  <a:cubicBezTo>
                    <a:pt x="3286125" y="226616"/>
                    <a:pt x="3289829" y="222845"/>
                    <a:pt x="3297238" y="222845"/>
                  </a:cubicBezTo>
                  <a:close/>
                  <a:moveTo>
                    <a:pt x="18852" y="98054"/>
                  </a:moveTo>
                  <a:cubicBezTo>
                    <a:pt x="21680" y="97119"/>
                    <a:pt x="24507" y="97119"/>
                    <a:pt x="26392" y="98988"/>
                  </a:cubicBezTo>
                  <a:cubicBezTo>
                    <a:pt x="30163" y="102727"/>
                    <a:pt x="30163" y="106465"/>
                    <a:pt x="30163" y="113942"/>
                  </a:cubicBezTo>
                  <a:cubicBezTo>
                    <a:pt x="18852" y="125157"/>
                    <a:pt x="15081" y="147587"/>
                    <a:pt x="18852" y="173755"/>
                  </a:cubicBezTo>
                  <a:cubicBezTo>
                    <a:pt x="18852" y="184970"/>
                    <a:pt x="18852" y="192447"/>
                    <a:pt x="18852" y="203661"/>
                  </a:cubicBezTo>
                  <a:cubicBezTo>
                    <a:pt x="18852" y="207400"/>
                    <a:pt x="15081" y="211138"/>
                    <a:pt x="11311" y="211138"/>
                  </a:cubicBezTo>
                  <a:cubicBezTo>
                    <a:pt x="7541" y="211138"/>
                    <a:pt x="7541" y="211138"/>
                    <a:pt x="7541" y="211138"/>
                  </a:cubicBezTo>
                  <a:cubicBezTo>
                    <a:pt x="3770" y="211138"/>
                    <a:pt x="0" y="207400"/>
                    <a:pt x="0" y="203661"/>
                  </a:cubicBezTo>
                  <a:cubicBezTo>
                    <a:pt x="0" y="192447"/>
                    <a:pt x="0" y="184970"/>
                    <a:pt x="0" y="173755"/>
                  </a:cubicBezTo>
                  <a:cubicBezTo>
                    <a:pt x="0" y="147587"/>
                    <a:pt x="0" y="121418"/>
                    <a:pt x="11311" y="102727"/>
                  </a:cubicBezTo>
                  <a:cubicBezTo>
                    <a:pt x="13196" y="100858"/>
                    <a:pt x="16024" y="98988"/>
                    <a:pt x="18852" y="98054"/>
                  </a:cubicBezTo>
                  <a:close/>
                  <a:moveTo>
                    <a:pt x="3259666" y="65088"/>
                  </a:moveTo>
                  <a:cubicBezTo>
                    <a:pt x="3267075" y="65088"/>
                    <a:pt x="3270779" y="65088"/>
                    <a:pt x="3274483" y="72602"/>
                  </a:cubicBezTo>
                  <a:cubicBezTo>
                    <a:pt x="3285596" y="102659"/>
                    <a:pt x="3293004" y="132716"/>
                    <a:pt x="3300412" y="166530"/>
                  </a:cubicBezTo>
                  <a:cubicBezTo>
                    <a:pt x="3300412" y="174044"/>
                    <a:pt x="3296708" y="177801"/>
                    <a:pt x="3289300" y="177801"/>
                  </a:cubicBezTo>
                  <a:cubicBezTo>
                    <a:pt x="3285596" y="177801"/>
                    <a:pt x="3281891" y="174044"/>
                    <a:pt x="3281891" y="170287"/>
                  </a:cubicBezTo>
                  <a:cubicBezTo>
                    <a:pt x="3274483" y="136473"/>
                    <a:pt x="3267075" y="106416"/>
                    <a:pt x="3255962" y="76359"/>
                  </a:cubicBezTo>
                  <a:cubicBezTo>
                    <a:pt x="3255962" y="72602"/>
                    <a:pt x="3255962" y="68845"/>
                    <a:pt x="3259666" y="65088"/>
                  </a:cubicBezTo>
                  <a:close/>
                  <a:moveTo>
                    <a:pt x="168173" y="57150"/>
                  </a:moveTo>
                  <a:cubicBezTo>
                    <a:pt x="175650" y="57150"/>
                    <a:pt x="179388" y="60921"/>
                    <a:pt x="179388" y="64691"/>
                  </a:cubicBezTo>
                  <a:cubicBezTo>
                    <a:pt x="179388" y="72232"/>
                    <a:pt x="175650" y="76002"/>
                    <a:pt x="171911" y="76002"/>
                  </a:cubicBezTo>
                  <a:cubicBezTo>
                    <a:pt x="134528" y="76002"/>
                    <a:pt x="100883" y="79772"/>
                    <a:pt x="74715" y="87313"/>
                  </a:cubicBezTo>
                  <a:cubicBezTo>
                    <a:pt x="74715" y="87313"/>
                    <a:pt x="74715" y="87313"/>
                    <a:pt x="70977" y="87313"/>
                  </a:cubicBezTo>
                  <a:cubicBezTo>
                    <a:pt x="67238" y="87313"/>
                    <a:pt x="63500" y="83543"/>
                    <a:pt x="63500" y="79772"/>
                  </a:cubicBezTo>
                  <a:cubicBezTo>
                    <a:pt x="63500" y="76002"/>
                    <a:pt x="67238" y="68461"/>
                    <a:pt x="70977" y="68461"/>
                  </a:cubicBezTo>
                  <a:cubicBezTo>
                    <a:pt x="100883" y="60921"/>
                    <a:pt x="134528" y="60921"/>
                    <a:pt x="168173" y="57150"/>
                  </a:cubicBezTo>
                  <a:close/>
                  <a:moveTo>
                    <a:pt x="3116519" y="46038"/>
                  </a:moveTo>
                  <a:cubicBezTo>
                    <a:pt x="3146835" y="46038"/>
                    <a:pt x="3180941" y="49742"/>
                    <a:pt x="3215046" y="49742"/>
                  </a:cubicBezTo>
                  <a:cubicBezTo>
                    <a:pt x="3218836" y="49742"/>
                    <a:pt x="3222625" y="53446"/>
                    <a:pt x="3222625" y="57151"/>
                  </a:cubicBezTo>
                  <a:cubicBezTo>
                    <a:pt x="3222625" y="60855"/>
                    <a:pt x="3218836" y="68263"/>
                    <a:pt x="3215046" y="68263"/>
                  </a:cubicBezTo>
                  <a:cubicBezTo>
                    <a:pt x="3180941" y="68263"/>
                    <a:pt x="3146835" y="64559"/>
                    <a:pt x="3116519" y="64559"/>
                  </a:cubicBezTo>
                  <a:cubicBezTo>
                    <a:pt x="3108940" y="64559"/>
                    <a:pt x="3105150" y="60855"/>
                    <a:pt x="3105150" y="57151"/>
                  </a:cubicBezTo>
                  <a:cubicBezTo>
                    <a:pt x="3105150" y="49742"/>
                    <a:pt x="3108940" y="46038"/>
                    <a:pt x="3116519" y="46038"/>
                  </a:cubicBezTo>
                  <a:close/>
                  <a:moveTo>
                    <a:pt x="330001" y="46038"/>
                  </a:moveTo>
                  <a:cubicBezTo>
                    <a:pt x="333771" y="46038"/>
                    <a:pt x="337542" y="49742"/>
                    <a:pt x="337542" y="53447"/>
                  </a:cubicBezTo>
                  <a:cubicBezTo>
                    <a:pt x="341312" y="57151"/>
                    <a:pt x="337542" y="60855"/>
                    <a:pt x="330001" y="64559"/>
                  </a:cubicBezTo>
                  <a:cubicBezTo>
                    <a:pt x="318690" y="64559"/>
                    <a:pt x="307379" y="68263"/>
                    <a:pt x="296068" y="68263"/>
                  </a:cubicBezTo>
                  <a:cubicBezTo>
                    <a:pt x="280987" y="71968"/>
                    <a:pt x="258365" y="75672"/>
                    <a:pt x="231973" y="75672"/>
                  </a:cubicBezTo>
                  <a:cubicBezTo>
                    <a:pt x="228202" y="79376"/>
                    <a:pt x="224432" y="75672"/>
                    <a:pt x="224432" y="68263"/>
                  </a:cubicBezTo>
                  <a:cubicBezTo>
                    <a:pt x="220662" y="64559"/>
                    <a:pt x="224432" y="60855"/>
                    <a:pt x="231973" y="60855"/>
                  </a:cubicBezTo>
                  <a:cubicBezTo>
                    <a:pt x="258365" y="57151"/>
                    <a:pt x="280987" y="53447"/>
                    <a:pt x="296068" y="49742"/>
                  </a:cubicBezTo>
                  <a:cubicBezTo>
                    <a:pt x="307379" y="49742"/>
                    <a:pt x="318690" y="46038"/>
                    <a:pt x="330001" y="46038"/>
                  </a:cubicBezTo>
                  <a:close/>
                  <a:moveTo>
                    <a:pt x="3058268" y="38166"/>
                  </a:moveTo>
                  <a:cubicBezTo>
                    <a:pt x="3060137" y="39555"/>
                    <a:pt x="3062006" y="42334"/>
                    <a:pt x="3063875" y="46038"/>
                  </a:cubicBezTo>
                  <a:cubicBezTo>
                    <a:pt x="3063875" y="49742"/>
                    <a:pt x="3060137" y="53446"/>
                    <a:pt x="3056399" y="53446"/>
                  </a:cubicBezTo>
                  <a:cubicBezTo>
                    <a:pt x="3056399" y="53446"/>
                    <a:pt x="3056399" y="53446"/>
                    <a:pt x="3052660" y="53446"/>
                  </a:cubicBezTo>
                  <a:cubicBezTo>
                    <a:pt x="3022754" y="60855"/>
                    <a:pt x="2989109" y="64559"/>
                    <a:pt x="2955464" y="68263"/>
                  </a:cubicBezTo>
                  <a:cubicBezTo>
                    <a:pt x="2951726" y="68263"/>
                    <a:pt x="2947987" y="64559"/>
                    <a:pt x="2947987" y="60855"/>
                  </a:cubicBezTo>
                  <a:cubicBezTo>
                    <a:pt x="2947987" y="53446"/>
                    <a:pt x="2947987" y="49742"/>
                    <a:pt x="2955464" y="49742"/>
                  </a:cubicBezTo>
                  <a:cubicBezTo>
                    <a:pt x="2989109" y="46038"/>
                    <a:pt x="3019015" y="42334"/>
                    <a:pt x="3052660" y="38629"/>
                  </a:cubicBezTo>
                  <a:cubicBezTo>
                    <a:pt x="3054529" y="36777"/>
                    <a:pt x="3056399" y="36777"/>
                    <a:pt x="3058268" y="38166"/>
                  </a:cubicBezTo>
                  <a:close/>
                  <a:moveTo>
                    <a:pt x="2797277" y="34925"/>
                  </a:moveTo>
                  <a:cubicBezTo>
                    <a:pt x="2827184" y="34925"/>
                    <a:pt x="2860829" y="34925"/>
                    <a:pt x="2894474" y="38629"/>
                  </a:cubicBezTo>
                  <a:cubicBezTo>
                    <a:pt x="2898212" y="38629"/>
                    <a:pt x="2901950" y="42333"/>
                    <a:pt x="2901950" y="46038"/>
                  </a:cubicBezTo>
                  <a:cubicBezTo>
                    <a:pt x="2901950" y="53446"/>
                    <a:pt x="2898212" y="57150"/>
                    <a:pt x="2894474" y="57150"/>
                  </a:cubicBezTo>
                  <a:cubicBezTo>
                    <a:pt x="2860829" y="53446"/>
                    <a:pt x="2827184" y="53446"/>
                    <a:pt x="2793539" y="49742"/>
                  </a:cubicBezTo>
                  <a:cubicBezTo>
                    <a:pt x="2789801" y="49742"/>
                    <a:pt x="2786062" y="46038"/>
                    <a:pt x="2786062" y="42333"/>
                  </a:cubicBezTo>
                  <a:cubicBezTo>
                    <a:pt x="2786062" y="38629"/>
                    <a:pt x="2789801" y="34925"/>
                    <a:pt x="2797277" y="34925"/>
                  </a:cubicBezTo>
                  <a:close/>
                  <a:moveTo>
                    <a:pt x="393955" y="34925"/>
                  </a:moveTo>
                  <a:cubicBezTo>
                    <a:pt x="428061" y="38629"/>
                    <a:pt x="458377" y="42334"/>
                    <a:pt x="492483" y="49742"/>
                  </a:cubicBezTo>
                  <a:cubicBezTo>
                    <a:pt x="496272" y="49742"/>
                    <a:pt x="500062" y="53446"/>
                    <a:pt x="500062" y="57150"/>
                  </a:cubicBezTo>
                  <a:cubicBezTo>
                    <a:pt x="500062" y="64559"/>
                    <a:pt x="496272" y="68263"/>
                    <a:pt x="488693" y="64559"/>
                  </a:cubicBezTo>
                  <a:cubicBezTo>
                    <a:pt x="458377" y="60855"/>
                    <a:pt x="424272" y="57150"/>
                    <a:pt x="390166" y="53446"/>
                  </a:cubicBezTo>
                  <a:cubicBezTo>
                    <a:pt x="386376" y="53446"/>
                    <a:pt x="382587" y="46038"/>
                    <a:pt x="382587" y="42334"/>
                  </a:cubicBezTo>
                  <a:cubicBezTo>
                    <a:pt x="382587" y="38629"/>
                    <a:pt x="390166" y="34925"/>
                    <a:pt x="393955" y="34925"/>
                  </a:cubicBezTo>
                  <a:close/>
                  <a:moveTo>
                    <a:pt x="2474452" y="23813"/>
                  </a:moveTo>
                  <a:cubicBezTo>
                    <a:pt x="2508097" y="23813"/>
                    <a:pt x="2541742" y="23813"/>
                    <a:pt x="2575387" y="23813"/>
                  </a:cubicBezTo>
                  <a:cubicBezTo>
                    <a:pt x="2579125" y="23813"/>
                    <a:pt x="2582863" y="27623"/>
                    <a:pt x="2582863" y="35243"/>
                  </a:cubicBezTo>
                  <a:cubicBezTo>
                    <a:pt x="2582863" y="39053"/>
                    <a:pt x="2579125" y="42863"/>
                    <a:pt x="2575387" y="42863"/>
                  </a:cubicBezTo>
                  <a:cubicBezTo>
                    <a:pt x="2571648" y="42863"/>
                    <a:pt x="2571648" y="42863"/>
                    <a:pt x="2571648" y="42863"/>
                  </a:cubicBezTo>
                  <a:cubicBezTo>
                    <a:pt x="2541742" y="42863"/>
                    <a:pt x="2508097" y="42863"/>
                    <a:pt x="2474452" y="42863"/>
                  </a:cubicBezTo>
                  <a:cubicBezTo>
                    <a:pt x="2470714" y="42863"/>
                    <a:pt x="2466975" y="39053"/>
                    <a:pt x="2466975" y="31433"/>
                  </a:cubicBezTo>
                  <a:cubicBezTo>
                    <a:pt x="2466975" y="27623"/>
                    <a:pt x="2470714" y="23813"/>
                    <a:pt x="2474452" y="23813"/>
                  </a:cubicBezTo>
                  <a:close/>
                  <a:moveTo>
                    <a:pt x="796811" y="22906"/>
                  </a:moveTo>
                  <a:cubicBezTo>
                    <a:pt x="804295" y="19050"/>
                    <a:pt x="808037" y="26761"/>
                    <a:pt x="808037" y="30616"/>
                  </a:cubicBezTo>
                  <a:cubicBezTo>
                    <a:pt x="808037" y="34472"/>
                    <a:pt x="804295" y="38327"/>
                    <a:pt x="800553" y="38327"/>
                  </a:cubicBezTo>
                  <a:cubicBezTo>
                    <a:pt x="770617" y="42183"/>
                    <a:pt x="740682" y="42183"/>
                    <a:pt x="710746" y="46038"/>
                  </a:cubicBezTo>
                  <a:cubicBezTo>
                    <a:pt x="707004" y="46038"/>
                    <a:pt x="703262" y="42183"/>
                    <a:pt x="703262" y="34472"/>
                  </a:cubicBezTo>
                  <a:cubicBezTo>
                    <a:pt x="703262" y="30616"/>
                    <a:pt x="707004" y="26761"/>
                    <a:pt x="710746" y="26761"/>
                  </a:cubicBezTo>
                  <a:cubicBezTo>
                    <a:pt x="740682" y="22906"/>
                    <a:pt x="770617" y="22906"/>
                    <a:pt x="796811" y="22906"/>
                  </a:cubicBezTo>
                  <a:close/>
                  <a:moveTo>
                    <a:pt x="655355" y="22333"/>
                  </a:moveTo>
                  <a:cubicBezTo>
                    <a:pt x="657250" y="23740"/>
                    <a:pt x="658197" y="26555"/>
                    <a:pt x="658197" y="30307"/>
                  </a:cubicBezTo>
                  <a:cubicBezTo>
                    <a:pt x="661987" y="34059"/>
                    <a:pt x="658197" y="37811"/>
                    <a:pt x="650618" y="37811"/>
                  </a:cubicBezTo>
                  <a:cubicBezTo>
                    <a:pt x="620302" y="45316"/>
                    <a:pt x="586197" y="52821"/>
                    <a:pt x="555880" y="60325"/>
                  </a:cubicBezTo>
                  <a:cubicBezTo>
                    <a:pt x="548301" y="60325"/>
                    <a:pt x="544512" y="56573"/>
                    <a:pt x="544512" y="52821"/>
                  </a:cubicBezTo>
                  <a:cubicBezTo>
                    <a:pt x="544512" y="49068"/>
                    <a:pt x="544512" y="41564"/>
                    <a:pt x="552091" y="41564"/>
                  </a:cubicBezTo>
                  <a:cubicBezTo>
                    <a:pt x="582407" y="34059"/>
                    <a:pt x="616513" y="26555"/>
                    <a:pt x="646829" y="22802"/>
                  </a:cubicBezTo>
                  <a:cubicBezTo>
                    <a:pt x="650618" y="20926"/>
                    <a:pt x="653461" y="20926"/>
                    <a:pt x="655355" y="22333"/>
                  </a:cubicBezTo>
                  <a:close/>
                  <a:moveTo>
                    <a:pt x="2639218" y="19050"/>
                  </a:moveTo>
                  <a:cubicBezTo>
                    <a:pt x="2650529" y="22860"/>
                    <a:pt x="2661840" y="22860"/>
                    <a:pt x="2676922" y="26670"/>
                  </a:cubicBezTo>
                  <a:cubicBezTo>
                    <a:pt x="2695773" y="30480"/>
                    <a:pt x="2714625" y="34290"/>
                    <a:pt x="2733476" y="38100"/>
                  </a:cubicBezTo>
                  <a:cubicBezTo>
                    <a:pt x="2741017" y="38100"/>
                    <a:pt x="2744787" y="41910"/>
                    <a:pt x="2741017" y="45720"/>
                  </a:cubicBezTo>
                  <a:cubicBezTo>
                    <a:pt x="2741017" y="53340"/>
                    <a:pt x="2737247" y="57150"/>
                    <a:pt x="2733476" y="53340"/>
                  </a:cubicBezTo>
                  <a:cubicBezTo>
                    <a:pt x="2733476" y="53340"/>
                    <a:pt x="2729706" y="53340"/>
                    <a:pt x="2729706" y="53340"/>
                  </a:cubicBezTo>
                  <a:cubicBezTo>
                    <a:pt x="2710854" y="49530"/>
                    <a:pt x="2692003" y="49530"/>
                    <a:pt x="2673151" y="45720"/>
                  </a:cubicBezTo>
                  <a:cubicBezTo>
                    <a:pt x="2658070" y="41910"/>
                    <a:pt x="2646759" y="38100"/>
                    <a:pt x="2635448" y="38100"/>
                  </a:cubicBezTo>
                  <a:cubicBezTo>
                    <a:pt x="2627908" y="38100"/>
                    <a:pt x="2624137" y="30480"/>
                    <a:pt x="2627908" y="26670"/>
                  </a:cubicBezTo>
                  <a:cubicBezTo>
                    <a:pt x="2627908" y="22860"/>
                    <a:pt x="2631678" y="19050"/>
                    <a:pt x="2639218" y="19050"/>
                  </a:cubicBezTo>
                  <a:close/>
                  <a:moveTo>
                    <a:pt x="2153826" y="19050"/>
                  </a:moveTo>
                  <a:cubicBezTo>
                    <a:pt x="2180167" y="19050"/>
                    <a:pt x="2210271" y="19050"/>
                    <a:pt x="2236611" y="19050"/>
                  </a:cubicBezTo>
                  <a:cubicBezTo>
                    <a:pt x="2244137" y="19050"/>
                    <a:pt x="2247900" y="22860"/>
                    <a:pt x="2247900" y="30480"/>
                  </a:cubicBezTo>
                  <a:cubicBezTo>
                    <a:pt x="2244137" y="34290"/>
                    <a:pt x="2244137" y="38100"/>
                    <a:pt x="2236611" y="38100"/>
                  </a:cubicBezTo>
                  <a:cubicBezTo>
                    <a:pt x="2210271" y="38100"/>
                    <a:pt x="2180167" y="38100"/>
                    <a:pt x="2153826" y="38100"/>
                  </a:cubicBezTo>
                  <a:cubicBezTo>
                    <a:pt x="2146300" y="38100"/>
                    <a:pt x="2146300" y="34290"/>
                    <a:pt x="2146300" y="26670"/>
                  </a:cubicBezTo>
                  <a:cubicBezTo>
                    <a:pt x="2146300" y="22860"/>
                    <a:pt x="2150063" y="19050"/>
                    <a:pt x="2153826" y="19050"/>
                  </a:cubicBezTo>
                  <a:close/>
                  <a:moveTo>
                    <a:pt x="2316265" y="15875"/>
                  </a:moveTo>
                  <a:cubicBezTo>
                    <a:pt x="2349910" y="19646"/>
                    <a:pt x="2379817" y="23416"/>
                    <a:pt x="2413462" y="27186"/>
                  </a:cubicBezTo>
                  <a:cubicBezTo>
                    <a:pt x="2417200" y="27186"/>
                    <a:pt x="2420938" y="34727"/>
                    <a:pt x="2420938" y="38497"/>
                  </a:cubicBezTo>
                  <a:cubicBezTo>
                    <a:pt x="2420938" y="42268"/>
                    <a:pt x="2417200" y="46038"/>
                    <a:pt x="2413462" y="46038"/>
                  </a:cubicBezTo>
                  <a:cubicBezTo>
                    <a:pt x="2379817" y="42268"/>
                    <a:pt x="2346172" y="38497"/>
                    <a:pt x="2312527" y="34727"/>
                  </a:cubicBezTo>
                  <a:cubicBezTo>
                    <a:pt x="2308789" y="34727"/>
                    <a:pt x="2305050" y="27186"/>
                    <a:pt x="2305050" y="23416"/>
                  </a:cubicBezTo>
                  <a:cubicBezTo>
                    <a:pt x="2305050" y="19646"/>
                    <a:pt x="2312527" y="15875"/>
                    <a:pt x="2316265" y="15875"/>
                  </a:cubicBezTo>
                  <a:close/>
                  <a:moveTo>
                    <a:pt x="1995744" y="12700"/>
                  </a:moveTo>
                  <a:cubicBezTo>
                    <a:pt x="2018481" y="16404"/>
                    <a:pt x="2041218" y="16404"/>
                    <a:pt x="2067745" y="16404"/>
                  </a:cubicBezTo>
                  <a:cubicBezTo>
                    <a:pt x="2075324" y="16404"/>
                    <a:pt x="2082903" y="16404"/>
                    <a:pt x="2094271" y="16404"/>
                  </a:cubicBezTo>
                  <a:cubicBezTo>
                    <a:pt x="2098061" y="16404"/>
                    <a:pt x="2101850" y="23813"/>
                    <a:pt x="2101850" y="27517"/>
                  </a:cubicBezTo>
                  <a:cubicBezTo>
                    <a:pt x="2101850" y="31221"/>
                    <a:pt x="2098061" y="34925"/>
                    <a:pt x="2094271" y="34925"/>
                  </a:cubicBezTo>
                  <a:cubicBezTo>
                    <a:pt x="2082903" y="34925"/>
                    <a:pt x="2075324" y="34925"/>
                    <a:pt x="2063955" y="34925"/>
                  </a:cubicBezTo>
                  <a:cubicBezTo>
                    <a:pt x="2041218" y="34925"/>
                    <a:pt x="2018481" y="34925"/>
                    <a:pt x="1991954" y="31221"/>
                  </a:cubicBezTo>
                  <a:cubicBezTo>
                    <a:pt x="1988165" y="31221"/>
                    <a:pt x="1984375" y="27517"/>
                    <a:pt x="1984375" y="23813"/>
                  </a:cubicBezTo>
                  <a:cubicBezTo>
                    <a:pt x="1984375" y="16404"/>
                    <a:pt x="1988165" y="12700"/>
                    <a:pt x="1995744" y="12700"/>
                  </a:cubicBezTo>
                  <a:close/>
                  <a:moveTo>
                    <a:pt x="874968" y="7938"/>
                  </a:moveTo>
                  <a:cubicBezTo>
                    <a:pt x="890126" y="11819"/>
                    <a:pt x="905285" y="15699"/>
                    <a:pt x="920443" y="15699"/>
                  </a:cubicBezTo>
                  <a:cubicBezTo>
                    <a:pt x="935601" y="19580"/>
                    <a:pt x="954548" y="19580"/>
                    <a:pt x="973496" y="23460"/>
                  </a:cubicBezTo>
                  <a:cubicBezTo>
                    <a:pt x="977285" y="23460"/>
                    <a:pt x="981075" y="31221"/>
                    <a:pt x="981075" y="35102"/>
                  </a:cubicBezTo>
                  <a:cubicBezTo>
                    <a:pt x="981075" y="38983"/>
                    <a:pt x="973496" y="42863"/>
                    <a:pt x="969706" y="42863"/>
                  </a:cubicBezTo>
                  <a:cubicBezTo>
                    <a:pt x="950759" y="38983"/>
                    <a:pt x="935601" y="38983"/>
                    <a:pt x="916653" y="35102"/>
                  </a:cubicBezTo>
                  <a:cubicBezTo>
                    <a:pt x="901495" y="31221"/>
                    <a:pt x="886337" y="31221"/>
                    <a:pt x="871179" y="27341"/>
                  </a:cubicBezTo>
                  <a:cubicBezTo>
                    <a:pt x="867389" y="27341"/>
                    <a:pt x="863600" y="23460"/>
                    <a:pt x="863600" y="15699"/>
                  </a:cubicBezTo>
                  <a:cubicBezTo>
                    <a:pt x="863600" y="11819"/>
                    <a:pt x="867389" y="7938"/>
                    <a:pt x="874968" y="7938"/>
                  </a:cubicBezTo>
                  <a:close/>
                  <a:moveTo>
                    <a:pt x="1835199" y="4763"/>
                  </a:moveTo>
                  <a:cubicBezTo>
                    <a:pt x="1868686" y="8534"/>
                    <a:pt x="1902172" y="12304"/>
                    <a:pt x="1931938" y="16074"/>
                  </a:cubicBezTo>
                  <a:cubicBezTo>
                    <a:pt x="1939380" y="16074"/>
                    <a:pt x="1943100" y="19845"/>
                    <a:pt x="1939380" y="27385"/>
                  </a:cubicBezTo>
                  <a:cubicBezTo>
                    <a:pt x="1939380" y="31156"/>
                    <a:pt x="1935659" y="34926"/>
                    <a:pt x="1931938" y="34926"/>
                  </a:cubicBezTo>
                  <a:cubicBezTo>
                    <a:pt x="1898452" y="31156"/>
                    <a:pt x="1864965" y="27385"/>
                    <a:pt x="1835199" y="23615"/>
                  </a:cubicBezTo>
                  <a:cubicBezTo>
                    <a:pt x="1827758" y="23615"/>
                    <a:pt x="1824037" y="19845"/>
                    <a:pt x="1824037" y="12304"/>
                  </a:cubicBezTo>
                  <a:cubicBezTo>
                    <a:pt x="1827758" y="8534"/>
                    <a:pt x="1831479" y="4763"/>
                    <a:pt x="1835199" y="4763"/>
                  </a:cubicBezTo>
                  <a:close/>
                  <a:moveTo>
                    <a:pt x="1273664" y="4763"/>
                  </a:moveTo>
                  <a:cubicBezTo>
                    <a:pt x="1277388" y="4763"/>
                    <a:pt x="1281113" y="8467"/>
                    <a:pt x="1281113" y="15876"/>
                  </a:cubicBezTo>
                  <a:cubicBezTo>
                    <a:pt x="1281113" y="19580"/>
                    <a:pt x="1277388" y="23284"/>
                    <a:pt x="1273664" y="23284"/>
                  </a:cubicBezTo>
                  <a:cubicBezTo>
                    <a:pt x="1247592" y="23284"/>
                    <a:pt x="1217796" y="26988"/>
                    <a:pt x="1191724" y="26988"/>
                  </a:cubicBezTo>
                  <a:cubicBezTo>
                    <a:pt x="1187999" y="26988"/>
                    <a:pt x="1184275" y="23284"/>
                    <a:pt x="1184275" y="15876"/>
                  </a:cubicBezTo>
                  <a:cubicBezTo>
                    <a:pt x="1184275" y="12171"/>
                    <a:pt x="1187999" y="8467"/>
                    <a:pt x="1191724" y="8467"/>
                  </a:cubicBezTo>
                  <a:cubicBezTo>
                    <a:pt x="1217796" y="8467"/>
                    <a:pt x="1247592" y="4763"/>
                    <a:pt x="1273664" y="4763"/>
                  </a:cubicBezTo>
                  <a:close/>
                  <a:moveTo>
                    <a:pt x="1130761" y="4763"/>
                  </a:moveTo>
                  <a:cubicBezTo>
                    <a:pt x="1134500" y="4763"/>
                    <a:pt x="1138238" y="8534"/>
                    <a:pt x="1138238" y="12304"/>
                  </a:cubicBezTo>
                  <a:cubicBezTo>
                    <a:pt x="1138238" y="16074"/>
                    <a:pt x="1138238" y="23615"/>
                    <a:pt x="1130761" y="23615"/>
                  </a:cubicBezTo>
                  <a:cubicBezTo>
                    <a:pt x="1100855" y="27385"/>
                    <a:pt x="1067210" y="31156"/>
                    <a:pt x="1033565" y="34926"/>
                  </a:cubicBezTo>
                  <a:cubicBezTo>
                    <a:pt x="1029827" y="34926"/>
                    <a:pt x="1026088" y="31156"/>
                    <a:pt x="1022350" y="27385"/>
                  </a:cubicBezTo>
                  <a:cubicBezTo>
                    <a:pt x="1022350" y="23615"/>
                    <a:pt x="1026088" y="19845"/>
                    <a:pt x="1033565" y="16074"/>
                  </a:cubicBezTo>
                  <a:cubicBezTo>
                    <a:pt x="1063471" y="12304"/>
                    <a:pt x="1097116" y="8534"/>
                    <a:pt x="1130761" y="4763"/>
                  </a:cubicBezTo>
                  <a:close/>
                  <a:moveTo>
                    <a:pt x="1769960" y="0"/>
                  </a:moveTo>
                  <a:cubicBezTo>
                    <a:pt x="1777437" y="0"/>
                    <a:pt x="1781175" y="3771"/>
                    <a:pt x="1781175" y="11311"/>
                  </a:cubicBezTo>
                  <a:cubicBezTo>
                    <a:pt x="1781175" y="15082"/>
                    <a:pt x="1777437" y="18852"/>
                    <a:pt x="1773699" y="18852"/>
                  </a:cubicBezTo>
                  <a:cubicBezTo>
                    <a:pt x="1740054" y="22622"/>
                    <a:pt x="1706409" y="26393"/>
                    <a:pt x="1676502" y="30163"/>
                  </a:cubicBezTo>
                  <a:cubicBezTo>
                    <a:pt x="1669026" y="30163"/>
                    <a:pt x="1665287" y="26393"/>
                    <a:pt x="1665287" y="18852"/>
                  </a:cubicBezTo>
                  <a:cubicBezTo>
                    <a:pt x="1665287" y="15082"/>
                    <a:pt x="1669026" y="11311"/>
                    <a:pt x="1672764" y="11311"/>
                  </a:cubicBezTo>
                  <a:cubicBezTo>
                    <a:pt x="1706409" y="7541"/>
                    <a:pt x="1736315" y="3771"/>
                    <a:pt x="1769960" y="0"/>
                  </a:cubicBezTo>
                  <a:close/>
                  <a:moveTo>
                    <a:pt x="1514731" y="0"/>
                  </a:moveTo>
                  <a:cubicBezTo>
                    <a:pt x="1548836" y="3856"/>
                    <a:pt x="1579153" y="3856"/>
                    <a:pt x="1613258" y="7711"/>
                  </a:cubicBezTo>
                  <a:cubicBezTo>
                    <a:pt x="1617048" y="7711"/>
                    <a:pt x="1620837" y="11566"/>
                    <a:pt x="1620837" y="19277"/>
                  </a:cubicBezTo>
                  <a:cubicBezTo>
                    <a:pt x="1620837" y="23133"/>
                    <a:pt x="1617048" y="26988"/>
                    <a:pt x="1613258" y="26988"/>
                  </a:cubicBezTo>
                  <a:cubicBezTo>
                    <a:pt x="1579153" y="23133"/>
                    <a:pt x="1545047" y="23133"/>
                    <a:pt x="1510941" y="19277"/>
                  </a:cubicBezTo>
                  <a:cubicBezTo>
                    <a:pt x="1507152" y="19277"/>
                    <a:pt x="1503362" y="15422"/>
                    <a:pt x="1503362" y="7711"/>
                  </a:cubicBezTo>
                  <a:cubicBezTo>
                    <a:pt x="1503362" y="3856"/>
                    <a:pt x="1507152" y="0"/>
                    <a:pt x="1514731" y="0"/>
                  </a:cubicBezTo>
                  <a:close/>
                  <a:moveTo>
                    <a:pt x="1352794" y="0"/>
                  </a:moveTo>
                  <a:cubicBezTo>
                    <a:pt x="1379293" y="3969"/>
                    <a:pt x="1405792" y="3969"/>
                    <a:pt x="1432291" y="3969"/>
                  </a:cubicBezTo>
                  <a:cubicBezTo>
                    <a:pt x="1436076" y="3969"/>
                    <a:pt x="1439862" y="11907"/>
                    <a:pt x="1436076" y="15875"/>
                  </a:cubicBezTo>
                  <a:cubicBezTo>
                    <a:pt x="1436076" y="19844"/>
                    <a:pt x="1432291" y="23813"/>
                    <a:pt x="1428505" y="23813"/>
                  </a:cubicBezTo>
                  <a:cubicBezTo>
                    <a:pt x="1402006" y="23813"/>
                    <a:pt x="1375507" y="23813"/>
                    <a:pt x="1349008" y="19844"/>
                  </a:cubicBezTo>
                  <a:cubicBezTo>
                    <a:pt x="1345222" y="19844"/>
                    <a:pt x="1341437" y="15875"/>
                    <a:pt x="1345222" y="11907"/>
                  </a:cubicBezTo>
                  <a:cubicBezTo>
                    <a:pt x="1345222" y="7938"/>
                    <a:pt x="1349008" y="0"/>
                    <a:pt x="1352794" y="0"/>
                  </a:cubicBezTo>
                  <a:close/>
                </a:path>
              </a:pathLst>
            </a:custGeom>
            <a:solidFill>
              <a:schemeClr val="accent6">
                <a:lumMod val="75000"/>
              </a:schemeClr>
            </a:solidFill>
            <a:ln>
              <a:solidFill>
                <a:schemeClr val="accent6">
                  <a:lumMod val="75000"/>
                </a:schemeClr>
              </a:solidFill>
            </a:ln>
          </p:spPr>
          <p:txBody>
            <a:bodyPr/>
            <a:lstStyle/>
            <a:p>
              <a:pPr defTabSz="342900">
                <a:defRPr/>
              </a:pPr>
              <a:endParaRPr lang="zh-CN" altLang="en-US">
                <a:solidFill>
                  <a:srgbClr val="000000"/>
                </a:solidFill>
                <a:latin typeface="Calibri" panose="020F0502020204030204" pitchFamily="34" charset="0"/>
                <a:ea typeface="字魂36号-正文宋楷" panose="02000000000000000000" pitchFamily="2" charset="-122"/>
                <a:cs typeface="Calibri" panose="020F0502020204030204" pitchFamily="34" charset="0"/>
              </a:endParaRPr>
            </a:p>
          </p:txBody>
        </p:sp>
      </p:grpSp>
      <p:pic>
        <p:nvPicPr>
          <p:cNvPr id="3"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623" y="3606874"/>
            <a:ext cx="1106564" cy="1553135"/>
          </a:xfrm>
          <a:prstGeom prst="rect">
            <a:avLst/>
          </a:prstGeom>
        </p:spPr>
      </p:pic>
      <p:sp>
        <p:nvSpPr>
          <p:cNvPr id="9" name="Rectangle 8">
            <a:extLst>
              <a:ext uri="{FF2B5EF4-FFF2-40B4-BE49-F238E27FC236}">
                <a16:creationId xmlns:a16="http://schemas.microsoft.com/office/drawing/2014/main" id="{CD25A148-D219-46A9-92A1-4BDE2509A3B2}"/>
              </a:ext>
            </a:extLst>
          </p:cNvPr>
          <p:cNvSpPr/>
          <p:nvPr/>
        </p:nvSpPr>
        <p:spPr>
          <a:xfrm>
            <a:off x="1540601" y="1628219"/>
            <a:ext cx="6351568" cy="1527849"/>
          </a:xfrm>
          <a:prstGeom prst="rect">
            <a:avLst/>
          </a:prstGeom>
          <a:noFill/>
          <a:ln>
            <a:solidFill>
              <a:srgbClr val="2D8D44"/>
            </a:solidFill>
          </a:ln>
        </p:spPr>
        <p:txBody>
          <a:bodyPr wrap="none" lIns="91440" tIns="45720" rIns="91440" bIns="45720" numCol="1">
            <a:prstTxWarp prst="textChevron">
              <a:avLst/>
            </a:prstTxWarp>
            <a:spAutoFit/>
          </a:bodyPr>
          <a:lstStyle/>
          <a:p>
            <a:pPr algn="ctr"/>
            <a:r>
              <a:rPr lang="vi-VN" sz="6600" b="1" dirty="0">
                <a:ln w="22225">
                  <a:solidFill>
                    <a:schemeClr val="accent2"/>
                  </a:solidFill>
                  <a:prstDash val="solid"/>
                </a:ln>
                <a:solidFill>
                  <a:srgbClr val="548235"/>
                </a:solidFill>
              </a:rPr>
              <a:t>KHỞI ĐỘNG</a:t>
            </a:r>
            <a:endParaRPr lang="en-US" sz="6600" b="1" dirty="0">
              <a:ln w="22225">
                <a:solidFill>
                  <a:schemeClr val="accent2"/>
                </a:solidFill>
                <a:prstDash val="solid"/>
              </a:ln>
              <a:solidFill>
                <a:srgbClr val="548235"/>
              </a:solidFill>
            </a:endParaRPr>
          </a:p>
        </p:txBody>
      </p:sp>
    </p:spTree>
    <p:extLst>
      <p:ext uri="{BB962C8B-B14F-4D97-AF65-F5344CB8AC3E}">
        <p14:creationId xmlns:p14="http://schemas.microsoft.com/office/powerpoint/2010/main" val="39011262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8" presetClass="emph" presetSubtype="0" repeatCount="indefinite" fill="hold" grpId="0" nodeType="withEffect">
                                  <p:stCondLst>
                                    <p:cond delay="0"/>
                                  </p:stCondLst>
                                  <p:iterate type="lt">
                                    <p:tmPct val="10000"/>
                                  </p:iterate>
                                  <p:childTnLst>
                                    <p:animClr clrSpc="rgb" dir="cw">
                                      <p:cBhvr override="childStyle">
                                        <p:cTn id="6" dur="500" fill="hold"/>
                                        <p:tgtEl>
                                          <p:spTgt spid="9"/>
                                        </p:tgtEl>
                                        <p:attrNameLst>
                                          <p:attrName>style.color</p:attrName>
                                        </p:attrNameLst>
                                      </p:cBhvr>
                                      <p:to>
                                        <a:schemeClr val="accent2"/>
                                      </p:to>
                                    </p:animClr>
                                    <p:animClr clrSpc="rgb" dir="cw">
                                      <p:cBhvr>
                                        <p:cTn id="7" dur="500" fill="hold"/>
                                        <p:tgtEl>
                                          <p:spTgt spid="9"/>
                                        </p:tgtEl>
                                        <p:attrNameLst>
                                          <p:attrName>fillcolor</p:attrName>
                                        </p:attrNameLst>
                                      </p:cBhvr>
                                      <p:to>
                                        <a:schemeClr val="accent2"/>
                                      </p:to>
                                    </p:animClr>
                                    <p:set>
                                      <p:cBhvr>
                                        <p:cTn id="8" dur="500" fill="hold"/>
                                        <p:tgtEl>
                                          <p:spTgt spid="9"/>
                                        </p:tgtEl>
                                        <p:attrNameLst>
                                          <p:attrName>fill.type</p:attrName>
                                        </p:attrNameLst>
                                      </p:cBhvr>
                                      <p:to>
                                        <p:strVal val="solid"/>
                                      </p:to>
                                    </p:set>
                                    <p:anim to="1.5" calcmode="lin" valueType="num">
                                      <p:cBhvr override="childStyle">
                                        <p:cTn id="9" dur="500" fill="hold"/>
                                        <p:tgtEl>
                                          <p:spTgt spid="9"/>
                                        </p:tgtEl>
                                        <p:attrNameLst>
                                          <p:attrName>style.fontSize</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18" name="圆角矩形 17"/>
          <p:cNvSpPr/>
          <p:nvPr/>
        </p:nvSpPr>
        <p:spPr>
          <a:xfrm>
            <a:off x="193398" y="63795"/>
            <a:ext cx="8350079" cy="4633999"/>
          </a:xfrm>
          <a:prstGeom prst="roundRect">
            <a:avLst/>
          </a:prstGeom>
          <a:solidFill>
            <a:schemeClr val="bg1"/>
          </a:solidFill>
          <a:ln w="190500">
            <a:solidFill>
              <a:srgbClr val="7E43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ea typeface="微软雅黑 Light" panose="020B0502040204020203" pitchFamily="34" charset="-122"/>
            </a:endParaRPr>
          </a:p>
        </p:txBody>
      </p:sp>
      <p:sp>
        <p:nvSpPr>
          <p:cNvPr id="26" name="Rounded Rectangle 32">
            <a:extLst>
              <a:ext uri="{FF2B5EF4-FFF2-40B4-BE49-F238E27FC236}">
                <a16:creationId xmlns:a16="http://schemas.microsoft.com/office/drawing/2014/main" id="{E779B2E8-1F89-4C8D-B3A7-568FD706FF4A}"/>
              </a:ext>
            </a:extLst>
          </p:cNvPr>
          <p:cNvSpPr/>
          <p:nvPr/>
        </p:nvSpPr>
        <p:spPr>
          <a:xfrm>
            <a:off x="2895939" y="3931616"/>
            <a:ext cx="3352121" cy="510778"/>
          </a:xfrm>
          <a:prstGeom prst="roundRect">
            <a:avLst/>
          </a:prstGeom>
          <a:noFill/>
          <a:ln w="25400">
            <a:solidFill>
              <a:srgbClr val="EDD0B9"/>
            </a:solidFill>
          </a:ln>
          <a:effectLst>
            <a:glow rad="101600">
              <a:srgbClr val="E6D5F3">
                <a:alpha val="40000"/>
              </a:srgbClr>
            </a:glow>
            <a:outerShdw blurRad="50800" dist="50800" dir="5400000" algn="ctr" rotWithShape="0">
              <a:srgbClr val="EDD0B9"/>
            </a:outerShdw>
          </a:effectLst>
        </p:spPr>
        <p:txBody>
          <a:bodyPr wrap="square">
            <a:spAutoFit/>
          </a:bodyPr>
          <a:lstStyle/>
          <a:p>
            <a:pPr algn="ctr"/>
            <a:r>
              <a:rPr lang="vi-VN" altLang="en-US" sz="2400" b="1" dirty="0">
                <a:solidFill>
                  <a:srgbClr val="C00000"/>
                </a:solidFill>
                <a:latin typeface="Times" panose="02020603050405020304" pitchFamily="18" charset="0"/>
                <a:cs typeface="Times" panose="02020603050405020304" pitchFamily="18" charset="0"/>
              </a:rPr>
              <a:t>đêm khuya tĩnh mịch</a:t>
            </a:r>
            <a:endParaRPr lang="en-US" sz="2400" b="1" u="sng" dirty="0">
              <a:solidFill>
                <a:srgbClr val="C00000"/>
              </a:solidFill>
              <a:latin typeface="Times" panose="02020603050405020304" pitchFamily="18" charset="0"/>
              <a:cs typeface="Times" panose="02020603050405020304" pitchFamily="18" charset="0"/>
            </a:endParaRPr>
          </a:p>
        </p:txBody>
      </p:sp>
      <p:grpSp>
        <p:nvGrpSpPr>
          <p:cNvPr id="31" name="组合 13"/>
          <p:cNvGrpSpPr/>
          <p:nvPr/>
        </p:nvGrpSpPr>
        <p:grpSpPr>
          <a:xfrm>
            <a:off x="7639082" y="2862070"/>
            <a:ext cx="1808791" cy="2281430"/>
            <a:chOff x="1656283" y="2342932"/>
            <a:chExt cx="2587752" cy="3263934"/>
          </a:xfrm>
        </p:grpSpPr>
        <p:pic>
          <p:nvPicPr>
            <p:cNvPr id="32"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56283" y="2342932"/>
              <a:ext cx="2587752" cy="3263934"/>
            </a:xfrm>
            <a:prstGeom prst="rect">
              <a:avLst/>
            </a:prstGeom>
          </p:spPr>
        </p:pic>
        <p:sp>
          <p:nvSpPr>
            <p:cNvPr id="33" name="对"/>
            <p:cNvSpPr/>
            <p:nvPr/>
          </p:nvSpPr>
          <p:spPr bwMode="auto">
            <a:xfrm>
              <a:off x="3400738" y="2609243"/>
              <a:ext cx="553425" cy="545272"/>
            </a:xfrm>
            <a:custGeom>
              <a:avLst/>
              <a:gdLst>
                <a:gd name="T0" fmla="*/ 1765798 w 2862"/>
                <a:gd name="T1" fmla="*/ 183196 h 2571"/>
                <a:gd name="T2" fmla="*/ 1533042 w 2862"/>
                <a:gd name="T3" fmla="*/ 20145 h 2571"/>
                <a:gd name="T4" fmla="*/ 1420439 w 2862"/>
                <a:gd name="T5" fmla="*/ 53511 h 2571"/>
                <a:gd name="T6" fmla="*/ 764949 w 2862"/>
                <a:gd name="T7" fmla="*/ 989636 h 2571"/>
                <a:gd name="T8" fmla="*/ 379958 w 2862"/>
                <a:gd name="T9" fmla="*/ 446973 h 2571"/>
                <a:gd name="T10" fmla="*/ 266725 w 2862"/>
                <a:gd name="T11" fmla="*/ 412978 h 2571"/>
                <a:gd name="T12" fmla="*/ 34599 w 2862"/>
                <a:gd name="T13" fmla="*/ 576029 h 2571"/>
                <a:gd name="T14" fmla="*/ 27679 w 2862"/>
                <a:gd name="T15" fmla="*/ 693753 h 2571"/>
                <a:gd name="T16" fmla="*/ 595100 w 2862"/>
                <a:gd name="T17" fmla="*/ 1494527 h 2571"/>
                <a:gd name="T18" fmla="*/ 934797 w 2862"/>
                <a:gd name="T19" fmla="*/ 1494527 h 2571"/>
                <a:gd name="T20" fmla="*/ 1773347 w 2862"/>
                <a:gd name="T21" fmla="*/ 300290 h 2571"/>
                <a:gd name="T22" fmla="*/ 1765798 w 2862"/>
                <a:gd name="T23" fmla="*/ 183196 h 25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862" h="2571">
                  <a:moveTo>
                    <a:pt x="2807" y="291"/>
                  </a:moveTo>
                  <a:cubicBezTo>
                    <a:pt x="2693" y="191"/>
                    <a:pt x="2570" y="104"/>
                    <a:pt x="2437" y="32"/>
                  </a:cubicBezTo>
                  <a:cubicBezTo>
                    <a:pt x="2379" y="0"/>
                    <a:pt x="2301" y="22"/>
                    <a:pt x="2258" y="85"/>
                  </a:cubicBezTo>
                  <a:cubicBezTo>
                    <a:pt x="1216" y="1572"/>
                    <a:pt x="1216" y="1572"/>
                    <a:pt x="1216" y="1572"/>
                  </a:cubicBezTo>
                  <a:cubicBezTo>
                    <a:pt x="604" y="710"/>
                    <a:pt x="604" y="710"/>
                    <a:pt x="604" y="710"/>
                  </a:cubicBezTo>
                  <a:cubicBezTo>
                    <a:pt x="561" y="647"/>
                    <a:pt x="482" y="624"/>
                    <a:pt x="424" y="656"/>
                  </a:cubicBezTo>
                  <a:cubicBezTo>
                    <a:pt x="292" y="729"/>
                    <a:pt x="169" y="815"/>
                    <a:pt x="55" y="915"/>
                  </a:cubicBezTo>
                  <a:cubicBezTo>
                    <a:pt x="5" y="958"/>
                    <a:pt x="0" y="1040"/>
                    <a:pt x="44" y="1102"/>
                  </a:cubicBezTo>
                  <a:cubicBezTo>
                    <a:pt x="44" y="1102"/>
                    <a:pt x="848" y="2237"/>
                    <a:pt x="946" y="2374"/>
                  </a:cubicBezTo>
                  <a:cubicBezTo>
                    <a:pt x="1087" y="2571"/>
                    <a:pt x="1350" y="2561"/>
                    <a:pt x="1486" y="2374"/>
                  </a:cubicBezTo>
                  <a:cubicBezTo>
                    <a:pt x="1587" y="2235"/>
                    <a:pt x="2819" y="477"/>
                    <a:pt x="2819" y="477"/>
                  </a:cubicBezTo>
                  <a:cubicBezTo>
                    <a:pt x="2862" y="415"/>
                    <a:pt x="2857" y="334"/>
                    <a:pt x="2807" y="291"/>
                  </a:cubicBezTo>
                  <a:close/>
                </a:path>
              </a:pathLst>
            </a:custGeom>
            <a:solidFill>
              <a:srgbClr val="E55174"/>
            </a:solidFill>
            <a:ln>
              <a:no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endParaRPr lang="zh-CN" altLang="en-US" sz="1013">
                <a:ea typeface="微软雅黑 Light" panose="020B0502040204020203" pitchFamily="34" charset="-122"/>
              </a:endParaRPr>
            </a:p>
          </p:txBody>
        </p:sp>
      </p:grpSp>
      <p:pic>
        <p:nvPicPr>
          <p:cNvPr id="5" name="Picture 4">
            <a:extLst>
              <a:ext uri="{FF2B5EF4-FFF2-40B4-BE49-F238E27FC236}">
                <a16:creationId xmlns:a16="http://schemas.microsoft.com/office/drawing/2014/main" id="{E8FBF8E2-106C-4069-BE74-77758D464033}"/>
              </a:ext>
            </a:extLst>
          </p:cNvPr>
          <p:cNvPicPr>
            <a:picLocks noChangeAspect="1"/>
          </p:cNvPicPr>
          <p:nvPr/>
        </p:nvPicPr>
        <p:blipFill>
          <a:blip r:embed="rId4"/>
          <a:stretch>
            <a:fillRect/>
          </a:stretch>
        </p:blipFill>
        <p:spPr>
          <a:xfrm>
            <a:off x="2182245" y="212650"/>
            <a:ext cx="5141890" cy="3622159"/>
          </a:xfrm>
          <a:prstGeom prst="rect">
            <a:avLst/>
          </a:prstGeom>
        </p:spPr>
      </p:pic>
    </p:spTree>
    <p:extLst>
      <p:ext uri="{BB962C8B-B14F-4D97-AF65-F5344CB8AC3E}">
        <p14:creationId xmlns:p14="http://schemas.microsoft.com/office/powerpoint/2010/main" val="165584717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500"/>
                                        <p:tgtEl>
                                          <p:spTgt spid="18"/>
                                        </p:tgtEl>
                                      </p:cBhvr>
                                    </p:animEffec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fade">
                                      <p:cBhvr>
                                        <p:cTn id="11" dur="1000"/>
                                        <p:tgtEl>
                                          <p:spTgt spid="31"/>
                                        </p:tgtEl>
                                      </p:cBhvr>
                                    </p:animEffect>
                                    <p:anim calcmode="lin" valueType="num">
                                      <p:cBhvr>
                                        <p:cTn id="12" dur="1000" fill="hold"/>
                                        <p:tgtEl>
                                          <p:spTgt spid="31"/>
                                        </p:tgtEl>
                                        <p:attrNameLst>
                                          <p:attrName>ppt_x</p:attrName>
                                        </p:attrNameLst>
                                      </p:cBhvr>
                                      <p:tavLst>
                                        <p:tav tm="0">
                                          <p:val>
                                            <p:strVal val="#ppt_x"/>
                                          </p:val>
                                        </p:tav>
                                        <p:tav tm="100000">
                                          <p:val>
                                            <p:strVal val="#ppt_x"/>
                                          </p:val>
                                        </p:tav>
                                      </p:tavLst>
                                    </p:anim>
                                    <p:anim calcmode="lin" valueType="num">
                                      <p:cBhvr>
                                        <p:cTn id="13" dur="900" decel="100000" fill="hold"/>
                                        <p:tgtEl>
                                          <p:spTgt spid="31"/>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31"/>
                                        </p:tgtEl>
                                        <p:attrNameLst>
                                          <p:attrName>ppt_y</p:attrName>
                                        </p:attrNameLst>
                                      </p:cBhvr>
                                      <p:tavLst>
                                        <p:tav tm="0">
                                          <p:val>
                                            <p:strVal val="#ppt_y-.03"/>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circle(in)">
                                      <p:cBhvr>
                                        <p:cTn id="19" dur="2000"/>
                                        <p:tgtEl>
                                          <p:spTgt spid="26"/>
                                        </p:tgtEl>
                                      </p:cBhvr>
                                    </p:animEffect>
                                  </p:childTnLst>
                                </p:cTn>
                              </p:par>
                              <p:par>
                                <p:cTn id="20" presetID="6" presetClass="entr" presetSubtype="16"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circle(in)">
                                      <p:cBhvr>
                                        <p:cTn id="2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
            <a:extLst>
              <a:ext uri="{FF2B5EF4-FFF2-40B4-BE49-F238E27FC236}">
                <a16:creationId xmlns:a16="http://schemas.microsoft.com/office/drawing/2014/main" id="{1C4B0130-C6B1-4CC7-8936-A2390627CA8A}"/>
              </a:ext>
            </a:extLst>
          </p:cNvPr>
          <p:cNvGrpSpPr/>
          <p:nvPr/>
        </p:nvGrpSpPr>
        <p:grpSpPr>
          <a:xfrm>
            <a:off x="101600" y="-46634"/>
            <a:ext cx="9042400" cy="4962731"/>
            <a:chOff x="1998332" y="2794693"/>
            <a:chExt cx="3167875" cy="2507658"/>
          </a:xfrm>
        </p:grpSpPr>
        <p:sp>
          <p:nvSpPr>
            <p:cNvPr id="16" name="MH_SubTitle_1">
              <a:extLst>
                <a:ext uri="{FF2B5EF4-FFF2-40B4-BE49-F238E27FC236}">
                  <a16:creationId xmlns:a16="http://schemas.microsoft.com/office/drawing/2014/main" id="{241126EE-57D0-401D-986E-EC8C84FFE80E}"/>
                </a:ext>
              </a:extLst>
            </p:cNvPr>
            <p:cNvSpPr>
              <a:spLocks/>
            </p:cNvSpPr>
            <p:nvPr>
              <p:custDataLst>
                <p:tags r:id="rId1"/>
              </p:custDataLst>
            </p:nvPr>
          </p:nvSpPr>
          <p:spPr bwMode="auto">
            <a:xfrm>
              <a:off x="1998332" y="2794693"/>
              <a:ext cx="3167875" cy="2507658"/>
            </a:xfrm>
            <a:custGeom>
              <a:avLst/>
              <a:gdLst>
                <a:gd name="T0" fmla="*/ 61 w 931"/>
                <a:gd name="T1" fmla="*/ 248 h 253"/>
                <a:gd name="T2" fmla="*/ 140 w 931"/>
                <a:gd name="T3" fmla="*/ 245 h 253"/>
                <a:gd name="T4" fmla="*/ 566 w 931"/>
                <a:gd name="T5" fmla="*/ 245 h 253"/>
                <a:gd name="T6" fmla="*/ 910 w 931"/>
                <a:gd name="T7" fmla="*/ 235 h 253"/>
                <a:gd name="T8" fmla="*/ 906 w 931"/>
                <a:gd name="T9" fmla="*/ 15 h 253"/>
                <a:gd name="T10" fmla="*/ 744 w 931"/>
                <a:gd name="T11" fmla="*/ 9 h 253"/>
                <a:gd name="T12" fmla="*/ 576 w 931"/>
                <a:gd name="T13" fmla="*/ 5 h 253"/>
                <a:gd name="T14" fmla="*/ 258 w 931"/>
                <a:gd name="T15" fmla="*/ 5 h 253"/>
                <a:gd name="T16" fmla="*/ 86 w 931"/>
                <a:gd name="T17" fmla="*/ 16 h 253"/>
                <a:gd name="T18" fmla="*/ 12 w 931"/>
                <a:gd name="T19" fmla="*/ 27 h 253"/>
                <a:gd name="T20" fmla="*/ 10 w 931"/>
                <a:gd name="T21" fmla="*/ 97 h 253"/>
                <a:gd name="T22" fmla="*/ 13 w 931"/>
                <a:gd name="T23" fmla="*/ 210 h 253"/>
                <a:gd name="T24" fmla="*/ 61 w 931"/>
                <a:gd name="T25" fmla="*/ 248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31" h="253">
                  <a:moveTo>
                    <a:pt x="61" y="248"/>
                  </a:moveTo>
                  <a:cubicBezTo>
                    <a:pt x="88" y="248"/>
                    <a:pt x="115" y="246"/>
                    <a:pt x="140" y="245"/>
                  </a:cubicBezTo>
                  <a:cubicBezTo>
                    <a:pt x="281" y="238"/>
                    <a:pt x="423" y="245"/>
                    <a:pt x="566" y="245"/>
                  </a:cubicBezTo>
                  <a:cubicBezTo>
                    <a:pt x="683" y="245"/>
                    <a:pt x="798" y="253"/>
                    <a:pt x="910" y="235"/>
                  </a:cubicBezTo>
                  <a:cubicBezTo>
                    <a:pt x="907" y="171"/>
                    <a:pt x="931" y="75"/>
                    <a:pt x="906" y="15"/>
                  </a:cubicBezTo>
                  <a:cubicBezTo>
                    <a:pt x="852" y="15"/>
                    <a:pt x="798" y="11"/>
                    <a:pt x="744" y="9"/>
                  </a:cubicBezTo>
                  <a:cubicBezTo>
                    <a:pt x="690" y="6"/>
                    <a:pt x="630" y="8"/>
                    <a:pt x="576" y="5"/>
                  </a:cubicBezTo>
                  <a:cubicBezTo>
                    <a:pt x="468" y="1"/>
                    <a:pt x="366" y="0"/>
                    <a:pt x="258" y="5"/>
                  </a:cubicBezTo>
                  <a:cubicBezTo>
                    <a:pt x="201" y="8"/>
                    <a:pt x="143" y="11"/>
                    <a:pt x="86" y="16"/>
                  </a:cubicBezTo>
                  <a:cubicBezTo>
                    <a:pt x="71" y="18"/>
                    <a:pt x="22" y="16"/>
                    <a:pt x="12" y="27"/>
                  </a:cubicBezTo>
                  <a:cubicBezTo>
                    <a:pt x="0" y="40"/>
                    <a:pt x="10" y="81"/>
                    <a:pt x="10" y="97"/>
                  </a:cubicBezTo>
                  <a:cubicBezTo>
                    <a:pt x="10" y="135"/>
                    <a:pt x="5" y="173"/>
                    <a:pt x="13" y="210"/>
                  </a:cubicBezTo>
                  <a:cubicBezTo>
                    <a:pt x="21" y="243"/>
                    <a:pt x="26" y="248"/>
                    <a:pt x="61" y="248"/>
                  </a:cubicBezTo>
                  <a:close/>
                </a:path>
              </a:pathLst>
            </a:custGeom>
            <a:solidFill>
              <a:schemeClr val="bg1"/>
            </a:solidFill>
            <a:ln w="15875" cap="flat">
              <a:solidFill>
                <a:schemeClr val="accent1">
                  <a:lumMod val="50000"/>
                </a:schemeClr>
              </a:solidFill>
              <a:prstDash val="solid"/>
              <a:miter lim="800000"/>
              <a:headEnd/>
              <a:tailEnd/>
            </a:ln>
          </p:spPr>
          <p:txBody>
            <a:bodyPr anchor="ctr">
              <a:normAutofit/>
            </a:bodyPr>
            <a:lstStyle/>
            <a:p>
              <a:pPr algn="ctr" defTabSz="342900">
                <a:defRPr/>
              </a:pPr>
              <a:endParaRPr lang="zh-CN" altLang="en-US" sz="2100" dirty="0">
                <a:solidFill>
                  <a:srgbClr val="E53238">
                    <a:lumMod val="50000"/>
                  </a:srgbClr>
                </a:solidFill>
                <a:latin typeface="Calibri" panose="020F0502020204030204" pitchFamily="34" charset="0"/>
                <a:ea typeface="字魂36号-正文宋楷" panose="02000000000000000000" pitchFamily="2" charset="-122"/>
                <a:cs typeface="Calibri" panose="020F0502020204030204" pitchFamily="34" charset="0"/>
              </a:endParaRPr>
            </a:p>
          </p:txBody>
        </p:sp>
        <p:sp>
          <p:nvSpPr>
            <p:cNvPr id="17" name="MH_Other_2">
              <a:extLst>
                <a:ext uri="{FF2B5EF4-FFF2-40B4-BE49-F238E27FC236}">
                  <a16:creationId xmlns:a16="http://schemas.microsoft.com/office/drawing/2014/main" id="{3EA906DE-232E-471C-BD68-6EA74FC3B04E}"/>
                </a:ext>
              </a:extLst>
            </p:cNvPr>
            <p:cNvSpPr>
              <a:spLocks/>
            </p:cNvSpPr>
            <p:nvPr>
              <p:custDataLst>
                <p:tags r:id="rId2"/>
              </p:custDataLst>
            </p:nvPr>
          </p:nvSpPr>
          <p:spPr bwMode="auto">
            <a:xfrm>
              <a:off x="2032065" y="2847659"/>
              <a:ext cx="3066166" cy="2379762"/>
            </a:xfrm>
            <a:custGeom>
              <a:avLst/>
              <a:gdLst>
                <a:gd name="T0" fmla="*/ 217439 w 3308350"/>
                <a:gd name="T1" fmla="*/ 70544 h 847726"/>
                <a:gd name="T2" fmla="*/ 38765 w 3308350"/>
                <a:gd name="T3" fmla="*/ 69933 h 847726"/>
                <a:gd name="T4" fmla="*/ 13341 w 3308350"/>
                <a:gd name="T5" fmla="*/ 68710 h 847726"/>
                <a:gd name="T6" fmla="*/ 13027 w 3308350"/>
                <a:gd name="T7" fmla="*/ 69943 h 847726"/>
                <a:gd name="T8" fmla="*/ 238348 w 3308350"/>
                <a:gd name="T9" fmla="*/ 70277 h 847726"/>
                <a:gd name="T10" fmla="*/ 212370 w 3308350"/>
                <a:gd name="T11" fmla="*/ 69608 h 847726"/>
                <a:gd name="T12" fmla="*/ 199312 w 3308350"/>
                <a:gd name="T13" fmla="*/ 69015 h 847726"/>
                <a:gd name="T14" fmla="*/ 177160 w 3308350"/>
                <a:gd name="T15" fmla="*/ 68403 h 847726"/>
                <a:gd name="T16" fmla="*/ 177160 w 3308350"/>
                <a:gd name="T17" fmla="*/ 68403 h 847726"/>
                <a:gd name="T18" fmla="*/ 168726 w 3308350"/>
                <a:gd name="T19" fmla="*/ 69875 h 847726"/>
                <a:gd name="T20" fmla="*/ 159344 w 3308350"/>
                <a:gd name="T21" fmla="*/ 69286 h 847726"/>
                <a:gd name="T22" fmla="*/ 131767 w 3308350"/>
                <a:gd name="T23" fmla="*/ 68001 h 847726"/>
                <a:gd name="T24" fmla="*/ 52142 w 3308350"/>
                <a:gd name="T25" fmla="*/ 68001 h 847726"/>
                <a:gd name="T26" fmla="*/ 52142 w 3308350"/>
                <a:gd name="T27" fmla="*/ 68001 h 847726"/>
                <a:gd name="T28" fmla="*/ 243340 w 3308350"/>
                <a:gd name="T29" fmla="*/ 68345 h 847726"/>
                <a:gd name="T30" fmla="*/ 97101 w 3308350"/>
                <a:gd name="T31" fmla="*/ 69340 h 847726"/>
                <a:gd name="T32" fmla="*/ 78655 w 3308350"/>
                <a:gd name="T33" fmla="*/ 69340 h 847726"/>
                <a:gd name="T34" fmla="*/ 145890 w 3308350"/>
                <a:gd name="T35" fmla="*/ 69902 h 847726"/>
                <a:gd name="T36" fmla="*/ 118057 w 3308350"/>
                <a:gd name="T37" fmla="*/ 68286 h 847726"/>
                <a:gd name="T38" fmla="*/ 65278 w 3308350"/>
                <a:gd name="T39" fmla="*/ 67332 h 847726"/>
                <a:gd name="T40" fmla="*/ 57132 w 3308350"/>
                <a:gd name="T41" fmla="*/ 68286 h 847726"/>
                <a:gd name="T42" fmla="*/ 83723 w 3308350"/>
                <a:gd name="T43" fmla="*/ 68626 h 847726"/>
                <a:gd name="T44" fmla="*/ 9051 w 3308350"/>
                <a:gd name="T45" fmla="*/ 69247 h 847726"/>
                <a:gd name="T46" fmla="*/ 1154 w 3308350"/>
                <a:gd name="T47" fmla="*/ 48591 h 847726"/>
                <a:gd name="T48" fmla="*/ 1154 w 3308350"/>
                <a:gd name="T49" fmla="*/ 48591 h 847726"/>
                <a:gd name="T50" fmla="*/ 272142 w 3308350"/>
                <a:gd name="T51" fmla="*/ 46420 h 847726"/>
                <a:gd name="T52" fmla="*/ 528 w 3308350"/>
                <a:gd name="T53" fmla="*/ 44203 h 847726"/>
                <a:gd name="T54" fmla="*/ 273350 w 3308350"/>
                <a:gd name="T55" fmla="*/ 42033 h 847726"/>
                <a:gd name="T56" fmla="*/ 2186 w 3308350"/>
                <a:gd name="T57" fmla="*/ 22316 h 847726"/>
                <a:gd name="T58" fmla="*/ 905 w 3308350"/>
                <a:gd name="T59" fmla="*/ 27990 h 847726"/>
                <a:gd name="T60" fmla="*/ 274895 w 3308350"/>
                <a:gd name="T61" fmla="*/ 25150 h 847726"/>
                <a:gd name="T62" fmla="*/ 273972 w 3308350"/>
                <a:gd name="T63" fmla="*/ 18791 h 847726"/>
                <a:gd name="T64" fmla="*/ 940 w 3308350"/>
                <a:gd name="T65" fmla="*/ 17804 h 847726"/>
                <a:gd name="T66" fmla="*/ 270850 w 3308350"/>
                <a:gd name="T67" fmla="*/ 5489 h 847726"/>
                <a:gd name="T68" fmla="*/ 270850 w 3308350"/>
                <a:gd name="T69" fmla="*/ 5489 h 847726"/>
                <a:gd name="T70" fmla="*/ 5277 w 3308350"/>
                <a:gd name="T71" fmla="*/ 6727 h 847726"/>
                <a:gd name="T72" fmla="*/ 267142 w 3308350"/>
                <a:gd name="T73" fmla="*/ 5756 h 847726"/>
                <a:gd name="T74" fmla="*/ 27420 w 3308350"/>
                <a:gd name="T75" fmla="*/ 5444 h 847726"/>
                <a:gd name="T76" fmla="*/ 27420 w 3308350"/>
                <a:gd name="T77" fmla="*/ 3883 h 847726"/>
                <a:gd name="T78" fmla="*/ 244952 w 3308350"/>
                <a:gd name="T79" fmla="*/ 5131 h 847726"/>
                <a:gd name="T80" fmla="*/ 241127 w 3308350"/>
                <a:gd name="T81" fmla="*/ 3883 h 847726"/>
                <a:gd name="T82" fmla="*/ 40921 w 3308350"/>
                <a:gd name="T83" fmla="*/ 4194 h 847726"/>
                <a:gd name="T84" fmla="*/ 205605 w 3308350"/>
                <a:gd name="T85" fmla="*/ 2008 h 847726"/>
                <a:gd name="T86" fmla="*/ 204984 w 3308350"/>
                <a:gd name="T87" fmla="*/ 2650 h 847726"/>
                <a:gd name="T88" fmla="*/ 58434 w 3308350"/>
                <a:gd name="T89" fmla="*/ 2907 h 847726"/>
                <a:gd name="T90" fmla="*/ 46189 w 3308350"/>
                <a:gd name="T91" fmla="*/ 5087 h 847726"/>
                <a:gd name="T92" fmla="*/ 222429 w 3308350"/>
                <a:gd name="T93" fmla="*/ 2249 h 847726"/>
                <a:gd name="T94" fmla="*/ 218983 w 3308350"/>
                <a:gd name="T95" fmla="*/ 3213 h 847726"/>
                <a:gd name="T96" fmla="*/ 185843 w 3308350"/>
                <a:gd name="T97" fmla="*/ 3213 h 847726"/>
                <a:gd name="T98" fmla="*/ 201159 w 3308350"/>
                <a:gd name="T99" fmla="*/ 3246 h 847726"/>
                <a:gd name="T100" fmla="*/ 171812 w 3308350"/>
                <a:gd name="T101" fmla="*/ 1383 h 847726"/>
                <a:gd name="T102" fmla="*/ 164884 w 3308350"/>
                <a:gd name="T103" fmla="*/ 2008 h 847726"/>
                <a:gd name="T104" fmla="*/ 80575 w 3308350"/>
                <a:gd name="T105" fmla="*/ 3614 h 847726"/>
                <a:gd name="T106" fmla="*/ 160527 w 3308350"/>
                <a:gd name="T107" fmla="*/ 1355 h 847726"/>
                <a:gd name="T108" fmla="*/ 105830 w 3308350"/>
                <a:gd name="T109" fmla="*/ 401 h 847726"/>
                <a:gd name="T110" fmla="*/ 105830 w 3308350"/>
                <a:gd name="T111" fmla="*/ 401 h 847726"/>
                <a:gd name="T112" fmla="*/ 85880 w 3308350"/>
                <a:gd name="T113" fmla="*/ 1355 h 847726"/>
                <a:gd name="T114" fmla="*/ 138371 w 3308350"/>
                <a:gd name="T115" fmla="*/ 1590 h 847726"/>
                <a:gd name="T116" fmla="*/ 134048 w 3308350"/>
                <a:gd name="T117" fmla="*/ 2276 h 847726"/>
                <a:gd name="T118" fmla="*/ 119325 w 3308350"/>
                <a:gd name="T119" fmla="*/ 1338 h 84772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308350" h="847726">
                  <a:moveTo>
                    <a:pt x="2609389" y="817563"/>
                  </a:moveTo>
                  <a:cubicBezTo>
                    <a:pt x="2613127" y="817563"/>
                    <a:pt x="2613127" y="817563"/>
                    <a:pt x="2616866" y="817563"/>
                  </a:cubicBezTo>
                  <a:cubicBezTo>
                    <a:pt x="2646772" y="817563"/>
                    <a:pt x="2676679" y="817563"/>
                    <a:pt x="2710324" y="817563"/>
                  </a:cubicBezTo>
                  <a:cubicBezTo>
                    <a:pt x="2714062" y="817563"/>
                    <a:pt x="2717800" y="821373"/>
                    <a:pt x="2717800" y="825183"/>
                  </a:cubicBezTo>
                  <a:cubicBezTo>
                    <a:pt x="2717800" y="828993"/>
                    <a:pt x="2714062" y="836613"/>
                    <a:pt x="2710324" y="836613"/>
                  </a:cubicBezTo>
                  <a:cubicBezTo>
                    <a:pt x="2676679" y="836613"/>
                    <a:pt x="2646772" y="836613"/>
                    <a:pt x="2616866" y="836613"/>
                  </a:cubicBezTo>
                  <a:cubicBezTo>
                    <a:pt x="2613127" y="836613"/>
                    <a:pt x="2613127" y="836613"/>
                    <a:pt x="2609389" y="836613"/>
                  </a:cubicBezTo>
                  <a:cubicBezTo>
                    <a:pt x="2605651" y="836613"/>
                    <a:pt x="2601912" y="832803"/>
                    <a:pt x="2601912" y="825183"/>
                  </a:cubicBezTo>
                  <a:cubicBezTo>
                    <a:pt x="2601912" y="821373"/>
                    <a:pt x="2605651" y="817563"/>
                    <a:pt x="2609389" y="817563"/>
                  </a:cubicBezTo>
                  <a:close/>
                  <a:moveTo>
                    <a:pt x="466526" y="814842"/>
                  </a:moveTo>
                  <a:cubicBezTo>
                    <a:pt x="470296" y="811213"/>
                    <a:pt x="474067" y="818470"/>
                    <a:pt x="474067" y="822099"/>
                  </a:cubicBezTo>
                  <a:cubicBezTo>
                    <a:pt x="477837" y="825728"/>
                    <a:pt x="470296" y="829356"/>
                    <a:pt x="466526" y="829356"/>
                  </a:cubicBezTo>
                  <a:cubicBezTo>
                    <a:pt x="436363" y="832985"/>
                    <a:pt x="402431" y="832985"/>
                    <a:pt x="368498" y="836613"/>
                  </a:cubicBezTo>
                  <a:cubicBezTo>
                    <a:pt x="360957" y="836613"/>
                    <a:pt x="357187" y="832985"/>
                    <a:pt x="357187" y="825728"/>
                  </a:cubicBezTo>
                  <a:cubicBezTo>
                    <a:pt x="357187" y="822099"/>
                    <a:pt x="360957" y="818470"/>
                    <a:pt x="368498" y="818470"/>
                  </a:cubicBezTo>
                  <a:cubicBezTo>
                    <a:pt x="402431" y="814842"/>
                    <a:pt x="432593" y="814842"/>
                    <a:pt x="466526" y="814842"/>
                  </a:cubicBezTo>
                  <a:close/>
                  <a:moveTo>
                    <a:pt x="155360" y="814408"/>
                  </a:moveTo>
                  <a:cubicBezTo>
                    <a:pt x="156776" y="813039"/>
                    <a:pt x="158664" y="813039"/>
                    <a:pt x="160552" y="814865"/>
                  </a:cubicBezTo>
                  <a:cubicBezTo>
                    <a:pt x="171879" y="814865"/>
                    <a:pt x="183206" y="818516"/>
                    <a:pt x="198309" y="818516"/>
                  </a:cubicBezTo>
                  <a:cubicBezTo>
                    <a:pt x="224738" y="822167"/>
                    <a:pt x="251168" y="825818"/>
                    <a:pt x="281374" y="829470"/>
                  </a:cubicBezTo>
                  <a:cubicBezTo>
                    <a:pt x="285149" y="829470"/>
                    <a:pt x="288925" y="833121"/>
                    <a:pt x="285149" y="836772"/>
                  </a:cubicBezTo>
                  <a:cubicBezTo>
                    <a:pt x="285149" y="844075"/>
                    <a:pt x="281374" y="847726"/>
                    <a:pt x="277598" y="847726"/>
                  </a:cubicBezTo>
                  <a:cubicBezTo>
                    <a:pt x="251168" y="844075"/>
                    <a:pt x="224738" y="840424"/>
                    <a:pt x="194533" y="836772"/>
                  </a:cubicBezTo>
                  <a:cubicBezTo>
                    <a:pt x="179430" y="836772"/>
                    <a:pt x="168103" y="833121"/>
                    <a:pt x="156776" y="829470"/>
                  </a:cubicBezTo>
                  <a:cubicBezTo>
                    <a:pt x="153001" y="829470"/>
                    <a:pt x="149225" y="825818"/>
                    <a:pt x="153001" y="822167"/>
                  </a:cubicBezTo>
                  <a:cubicBezTo>
                    <a:pt x="153001" y="818516"/>
                    <a:pt x="153945" y="815777"/>
                    <a:pt x="155360" y="814408"/>
                  </a:cubicBezTo>
                  <a:close/>
                  <a:moveTo>
                    <a:pt x="2771314" y="814388"/>
                  </a:moveTo>
                  <a:cubicBezTo>
                    <a:pt x="2804959" y="814388"/>
                    <a:pt x="2834865" y="814388"/>
                    <a:pt x="2868510" y="814388"/>
                  </a:cubicBezTo>
                  <a:cubicBezTo>
                    <a:pt x="2872249" y="814388"/>
                    <a:pt x="2879725" y="818198"/>
                    <a:pt x="2879725" y="822008"/>
                  </a:cubicBezTo>
                  <a:cubicBezTo>
                    <a:pt x="2879725" y="825818"/>
                    <a:pt x="2875987" y="833438"/>
                    <a:pt x="2868510" y="833438"/>
                  </a:cubicBezTo>
                  <a:cubicBezTo>
                    <a:pt x="2838604" y="833438"/>
                    <a:pt x="2804959" y="833438"/>
                    <a:pt x="2771314" y="833438"/>
                  </a:cubicBezTo>
                  <a:cubicBezTo>
                    <a:pt x="2767576" y="833438"/>
                    <a:pt x="2763837" y="829628"/>
                    <a:pt x="2763837" y="825818"/>
                  </a:cubicBezTo>
                  <a:cubicBezTo>
                    <a:pt x="2763837" y="822008"/>
                    <a:pt x="2767576" y="814388"/>
                    <a:pt x="2771314" y="814388"/>
                  </a:cubicBezTo>
                  <a:close/>
                  <a:moveTo>
                    <a:pt x="2451202" y="814388"/>
                  </a:moveTo>
                  <a:cubicBezTo>
                    <a:pt x="2484847" y="818092"/>
                    <a:pt x="2514754" y="818092"/>
                    <a:pt x="2548399" y="818092"/>
                  </a:cubicBezTo>
                  <a:cubicBezTo>
                    <a:pt x="2552137" y="818092"/>
                    <a:pt x="2555875" y="821797"/>
                    <a:pt x="2555875" y="825501"/>
                  </a:cubicBezTo>
                  <a:cubicBezTo>
                    <a:pt x="2555875" y="832909"/>
                    <a:pt x="2552137" y="836613"/>
                    <a:pt x="2548399" y="836613"/>
                  </a:cubicBezTo>
                  <a:cubicBezTo>
                    <a:pt x="2514754" y="836613"/>
                    <a:pt x="2481109" y="836613"/>
                    <a:pt x="2451202" y="832909"/>
                  </a:cubicBezTo>
                  <a:cubicBezTo>
                    <a:pt x="2443726" y="832909"/>
                    <a:pt x="2439987" y="829205"/>
                    <a:pt x="2439987" y="825501"/>
                  </a:cubicBezTo>
                  <a:cubicBezTo>
                    <a:pt x="2439987" y="821797"/>
                    <a:pt x="2443726" y="814388"/>
                    <a:pt x="2451202" y="814388"/>
                  </a:cubicBezTo>
                  <a:close/>
                  <a:moveTo>
                    <a:pt x="2387498" y="811213"/>
                  </a:moveTo>
                  <a:cubicBezTo>
                    <a:pt x="2394975" y="811213"/>
                    <a:pt x="2398713" y="814842"/>
                    <a:pt x="2398713" y="818470"/>
                  </a:cubicBezTo>
                  <a:cubicBezTo>
                    <a:pt x="2398713" y="825728"/>
                    <a:pt x="2394975" y="829356"/>
                    <a:pt x="2391237" y="829356"/>
                  </a:cubicBezTo>
                  <a:cubicBezTo>
                    <a:pt x="2357592" y="832985"/>
                    <a:pt x="2323947" y="832985"/>
                    <a:pt x="2290302" y="836613"/>
                  </a:cubicBezTo>
                  <a:cubicBezTo>
                    <a:pt x="2286564" y="836613"/>
                    <a:pt x="2282825" y="832985"/>
                    <a:pt x="2282825" y="829356"/>
                  </a:cubicBezTo>
                  <a:cubicBezTo>
                    <a:pt x="2282825" y="822099"/>
                    <a:pt x="2286564" y="818470"/>
                    <a:pt x="2290302" y="818470"/>
                  </a:cubicBezTo>
                  <a:cubicBezTo>
                    <a:pt x="2323947" y="814842"/>
                    <a:pt x="2353853" y="814842"/>
                    <a:pt x="2387498" y="811213"/>
                  </a:cubicBezTo>
                  <a:close/>
                  <a:moveTo>
                    <a:pt x="2132115" y="811213"/>
                  </a:moveTo>
                  <a:cubicBezTo>
                    <a:pt x="2162022" y="811213"/>
                    <a:pt x="2195667" y="814917"/>
                    <a:pt x="2229312" y="814917"/>
                  </a:cubicBezTo>
                  <a:cubicBezTo>
                    <a:pt x="2233050" y="814917"/>
                    <a:pt x="2236788" y="818622"/>
                    <a:pt x="2236788" y="822326"/>
                  </a:cubicBezTo>
                  <a:cubicBezTo>
                    <a:pt x="2236788" y="829734"/>
                    <a:pt x="2233050" y="833438"/>
                    <a:pt x="2229312" y="833438"/>
                  </a:cubicBezTo>
                  <a:cubicBezTo>
                    <a:pt x="2195667" y="829734"/>
                    <a:pt x="2162022" y="829734"/>
                    <a:pt x="2128377" y="829734"/>
                  </a:cubicBezTo>
                  <a:cubicBezTo>
                    <a:pt x="2124639" y="829734"/>
                    <a:pt x="2120900" y="826030"/>
                    <a:pt x="2120900" y="822326"/>
                  </a:cubicBezTo>
                  <a:cubicBezTo>
                    <a:pt x="2120900" y="814917"/>
                    <a:pt x="2124639" y="811213"/>
                    <a:pt x="2132115" y="811213"/>
                  </a:cubicBezTo>
                  <a:close/>
                  <a:moveTo>
                    <a:pt x="1970286" y="811213"/>
                  </a:moveTo>
                  <a:cubicBezTo>
                    <a:pt x="1989138" y="811213"/>
                    <a:pt x="2011760" y="811213"/>
                    <a:pt x="2030611" y="811213"/>
                  </a:cubicBezTo>
                  <a:cubicBezTo>
                    <a:pt x="2041922" y="811213"/>
                    <a:pt x="2057003" y="811213"/>
                    <a:pt x="2068314" y="811213"/>
                  </a:cubicBezTo>
                  <a:cubicBezTo>
                    <a:pt x="2072085" y="811213"/>
                    <a:pt x="2079625" y="814706"/>
                    <a:pt x="2079625" y="821691"/>
                  </a:cubicBezTo>
                  <a:cubicBezTo>
                    <a:pt x="2079625" y="825184"/>
                    <a:pt x="2072085" y="828676"/>
                    <a:pt x="2068314" y="828676"/>
                  </a:cubicBezTo>
                  <a:cubicBezTo>
                    <a:pt x="2057003" y="828676"/>
                    <a:pt x="2041922" y="828676"/>
                    <a:pt x="2030611" y="828676"/>
                  </a:cubicBezTo>
                  <a:cubicBezTo>
                    <a:pt x="2011760" y="828676"/>
                    <a:pt x="1989138" y="828676"/>
                    <a:pt x="1970286" y="828676"/>
                  </a:cubicBezTo>
                  <a:cubicBezTo>
                    <a:pt x="1966516" y="828676"/>
                    <a:pt x="1958975" y="825184"/>
                    <a:pt x="1958975" y="821691"/>
                  </a:cubicBezTo>
                  <a:cubicBezTo>
                    <a:pt x="1958975" y="814706"/>
                    <a:pt x="1966516" y="811213"/>
                    <a:pt x="1970286" y="811213"/>
                  </a:cubicBezTo>
                  <a:close/>
                  <a:moveTo>
                    <a:pt x="1807804" y="811213"/>
                  </a:moveTo>
                  <a:cubicBezTo>
                    <a:pt x="1841910" y="811213"/>
                    <a:pt x="1876016" y="811213"/>
                    <a:pt x="1910121" y="811213"/>
                  </a:cubicBezTo>
                  <a:cubicBezTo>
                    <a:pt x="1913911" y="811213"/>
                    <a:pt x="1917700" y="814706"/>
                    <a:pt x="1917700" y="821691"/>
                  </a:cubicBezTo>
                  <a:cubicBezTo>
                    <a:pt x="1917700" y="825184"/>
                    <a:pt x="1913911" y="828676"/>
                    <a:pt x="1906332" y="828676"/>
                  </a:cubicBezTo>
                  <a:cubicBezTo>
                    <a:pt x="1876016" y="828676"/>
                    <a:pt x="1841910" y="828676"/>
                    <a:pt x="1807804" y="828676"/>
                  </a:cubicBezTo>
                  <a:cubicBezTo>
                    <a:pt x="1804015" y="828676"/>
                    <a:pt x="1800225" y="825184"/>
                    <a:pt x="1800225" y="818198"/>
                  </a:cubicBezTo>
                  <a:cubicBezTo>
                    <a:pt x="1800225" y="814706"/>
                    <a:pt x="1804015" y="811213"/>
                    <a:pt x="1807804" y="811213"/>
                  </a:cubicBezTo>
                  <a:close/>
                  <a:moveTo>
                    <a:pt x="1488613" y="806450"/>
                  </a:moveTo>
                  <a:cubicBezTo>
                    <a:pt x="1522259" y="806450"/>
                    <a:pt x="1555904" y="806450"/>
                    <a:pt x="1585810" y="806450"/>
                  </a:cubicBezTo>
                  <a:cubicBezTo>
                    <a:pt x="1593287" y="806450"/>
                    <a:pt x="1597025" y="810260"/>
                    <a:pt x="1597025" y="817880"/>
                  </a:cubicBezTo>
                  <a:cubicBezTo>
                    <a:pt x="1597025" y="821690"/>
                    <a:pt x="1593287" y="825500"/>
                    <a:pt x="1585810" y="825500"/>
                  </a:cubicBezTo>
                  <a:cubicBezTo>
                    <a:pt x="1552165" y="825500"/>
                    <a:pt x="1522259" y="825500"/>
                    <a:pt x="1488613" y="825500"/>
                  </a:cubicBezTo>
                  <a:cubicBezTo>
                    <a:pt x="1484875" y="825500"/>
                    <a:pt x="1481137" y="821690"/>
                    <a:pt x="1481137" y="814070"/>
                  </a:cubicBezTo>
                  <a:cubicBezTo>
                    <a:pt x="1481137" y="810260"/>
                    <a:pt x="1484875" y="806450"/>
                    <a:pt x="1488613" y="806450"/>
                  </a:cubicBezTo>
                  <a:close/>
                  <a:moveTo>
                    <a:pt x="627523" y="806450"/>
                  </a:moveTo>
                  <a:cubicBezTo>
                    <a:pt x="631262" y="806450"/>
                    <a:pt x="635000" y="810154"/>
                    <a:pt x="635000" y="813859"/>
                  </a:cubicBezTo>
                  <a:cubicBezTo>
                    <a:pt x="635000" y="821267"/>
                    <a:pt x="631262" y="824971"/>
                    <a:pt x="627523" y="824971"/>
                  </a:cubicBezTo>
                  <a:cubicBezTo>
                    <a:pt x="593878" y="824971"/>
                    <a:pt x="560233" y="824971"/>
                    <a:pt x="526589" y="828675"/>
                  </a:cubicBezTo>
                  <a:cubicBezTo>
                    <a:pt x="522850" y="828675"/>
                    <a:pt x="519112" y="824971"/>
                    <a:pt x="519112" y="817563"/>
                  </a:cubicBezTo>
                  <a:cubicBezTo>
                    <a:pt x="519112" y="813859"/>
                    <a:pt x="522850" y="810154"/>
                    <a:pt x="526589" y="810154"/>
                  </a:cubicBezTo>
                  <a:cubicBezTo>
                    <a:pt x="560233" y="806450"/>
                    <a:pt x="593878" y="806450"/>
                    <a:pt x="627523" y="806450"/>
                  </a:cubicBezTo>
                  <a:close/>
                  <a:moveTo>
                    <a:pt x="3030896" y="803275"/>
                  </a:moveTo>
                  <a:cubicBezTo>
                    <a:pt x="3034686" y="803275"/>
                    <a:pt x="3038475" y="806904"/>
                    <a:pt x="3038475" y="814161"/>
                  </a:cubicBezTo>
                  <a:cubicBezTo>
                    <a:pt x="3038475" y="817790"/>
                    <a:pt x="3034686" y="821418"/>
                    <a:pt x="3030896" y="821418"/>
                  </a:cubicBezTo>
                  <a:cubicBezTo>
                    <a:pt x="2996791" y="825047"/>
                    <a:pt x="2962685" y="825047"/>
                    <a:pt x="2932369" y="828675"/>
                  </a:cubicBezTo>
                  <a:cubicBezTo>
                    <a:pt x="2924790" y="828675"/>
                    <a:pt x="2921000" y="825047"/>
                    <a:pt x="2921000" y="821418"/>
                  </a:cubicBezTo>
                  <a:cubicBezTo>
                    <a:pt x="2921000" y="814161"/>
                    <a:pt x="2924790" y="810532"/>
                    <a:pt x="2928579" y="810532"/>
                  </a:cubicBezTo>
                  <a:cubicBezTo>
                    <a:pt x="2962685" y="810532"/>
                    <a:pt x="2996791" y="806904"/>
                    <a:pt x="3030896" y="803275"/>
                  </a:cubicBezTo>
                  <a:close/>
                  <a:moveTo>
                    <a:pt x="1168598" y="803275"/>
                  </a:moveTo>
                  <a:cubicBezTo>
                    <a:pt x="1202531" y="803275"/>
                    <a:pt x="1232693" y="803275"/>
                    <a:pt x="1266626" y="803275"/>
                  </a:cubicBezTo>
                  <a:cubicBezTo>
                    <a:pt x="1270396" y="803275"/>
                    <a:pt x="1277937" y="807085"/>
                    <a:pt x="1274167" y="814705"/>
                  </a:cubicBezTo>
                  <a:cubicBezTo>
                    <a:pt x="1274167" y="818515"/>
                    <a:pt x="1270396" y="822325"/>
                    <a:pt x="1266626" y="822325"/>
                  </a:cubicBezTo>
                  <a:cubicBezTo>
                    <a:pt x="1232693" y="822325"/>
                    <a:pt x="1202531" y="822325"/>
                    <a:pt x="1168598" y="822325"/>
                  </a:cubicBezTo>
                  <a:cubicBezTo>
                    <a:pt x="1161057" y="822325"/>
                    <a:pt x="1157287" y="818515"/>
                    <a:pt x="1157287" y="810895"/>
                  </a:cubicBezTo>
                  <a:cubicBezTo>
                    <a:pt x="1157287" y="807085"/>
                    <a:pt x="1161057" y="803275"/>
                    <a:pt x="1168598" y="803275"/>
                  </a:cubicBezTo>
                  <a:close/>
                  <a:moveTo>
                    <a:pt x="849415" y="803275"/>
                  </a:moveTo>
                  <a:cubicBezTo>
                    <a:pt x="879321" y="803275"/>
                    <a:pt x="912966" y="803275"/>
                    <a:pt x="946611" y="803275"/>
                  </a:cubicBezTo>
                  <a:cubicBezTo>
                    <a:pt x="950350" y="803275"/>
                    <a:pt x="954088" y="807085"/>
                    <a:pt x="954088" y="810895"/>
                  </a:cubicBezTo>
                  <a:cubicBezTo>
                    <a:pt x="954088" y="814705"/>
                    <a:pt x="950350" y="822325"/>
                    <a:pt x="946611" y="822325"/>
                  </a:cubicBezTo>
                  <a:cubicBezTo>
                    <a:pt x="912966" y="822325"/>
                    <a:pt x="879321" y="822325"/>
                    <a:pt x="849415" y="822325"/>
                  </a:cubicBezTo>
                  <a:cubicBezTo>
                    <a:pt x="841938" y="822325"/>
                    <a:pt x="838200" y="818515"/>
                    <a:pt x="838200" y="810895"/>
                  </a:cubicBezTo>
                  <a:cubicBezTo>
                    <a:pt x="838200" y="807085"/>
                    <a:pt x="841938" y="803275"/>
                    <a:pt x="849415" y="803275"/>
                  </a:cubicBezTo>
                  <a:close/>
                  <a:moveTo>
                    <a:pt x="1649669" y="798513"/>
                  </a:moveTo>
                  <a:cubicBezTo>
                    <a:pt x="1683774" y="806133"/>
                    <a:pt x="1717880" y="809943"/>
                    <a:pt x="1748196" y="817563"/>
                  </a:cubicBezTo>
                  <a:cubicBezTo>
                    <a:pt x="1751986" y="817563"/>
                    <a:pt x="1755775" y="825183"/>
                    <a:pt x="1755775" y="828993"/>
                  </a:cubicBezTo>
                  <a:cubicBezTo>
                    <a:pt x="1755775" y="832803"/>
                    <a:pt x="1751986" y="836613"/>
                    <a:pt x="1744407" y="836613"/>
                  </a:cubicBezTo>
                  <a:cubicBezTo>
                    <a:pt x="1714091" y="828993"/>
                    <a:pt x="1679985" y="825183"/>
                    <a:pt x="1645879" y="817563"/>
                  </a:cubicBezTo>
                  <a:cubicBezTo>
                    <a:pt x="1642090" y="817563"/>
                    <a:pt x="1638300" y="813753"/>
                    <a:pt x="1638300" y="806133"/>
                  </a:cubicBezTo>
                  <a:cubicBezTo>
                    <a:pt x="1642090" y="802323"/>
                    <a:pt x="1645879" y="798513"/>
                    <a:pt x="1649669" y="798513"/>
                  </a:cubicBezTo>
                  <a:close/>
                  <a:moveTo>
                    <a:pt x="1413286" y="798513"/>
                  </a:moveTo>
                  <a:cubicBezTo>
                    <a:pt x="1417049" y="798513"/>
                    <a:pt x="1420812" y="802284"/>
                    <a:pt x="1420812" y="809824"/>
                  </a:cubicBezTo>
                  <a:cubicBezTo>
                    <a:pt x="1420812" y="813595"/>
                    <a:pt x="1417049" y="817365"/>
                    <a:pt x="1413286" y="817365"/>
                  </a:cubicBezTo>
                  <a:cubicBezTo>
                    <a:pt x="1386945" y="821135"/>
                    <a:pt x="1356842" y="824906"/>
                    <a:pt x="1330501" y="828676"/>
                  </a:cubicBezTo>
                  <a:cubicBezTo>
                    <a:pt x="1322975" y="828676"/>
                    <a:pt x="1319212" y="824906"/>
                    <a:pt x="1319212" y="821135"/>
                  </a:cubicBezTo>
                  <a:cubicBezTo>
                    <a:pt x="1319212" y="813595"/>
                    <a:pt x="1322975" y="809824"/>
                    <a:pt x="1326738" y="809824"/>
                  </a:cubicBezTo>
                  <a:cubicBezTo>
                    <a:pt x="1353079" y="806054"/>
                    <a:pt x="1383182" y="802284"/>
                    <a:pt x="1413286" y="798513"/>
                  </a:cubicBezTo>
                  <a:close/>
                  <a:moveTo>
                    <a:pt x="785614" y="798513"/>
                  </a:moveTo>
                  <a:cubicBezTo>
                    <a:pt x="789384" y="798513"/>
                    <a:pt x="793155" y="802284"/>
                    <a:pt x="796925" y="806054"/>
                  </a:cubicBezTo>
                  <a:cubicBezTo>
                    <a:pt x="796925" y="813595"/>
                    <a:pt x="793155" y="817365"/>
                    <a:pt x="785614" y="817365"/>
                  </a:cubicBezTo>
                  <a:cubicBezTo>
                    <a:pt x="755451" y="821135"/>
                    <a:pt x="721519" y="824906"/>
                    <a:pt x="687586" y="824906"/>
                  </a:cubicBezTo>
                  <a:cubicBezTo>
                    <a:pt x="687586" y="824906"/>
                    <a:pt x="687586" y="828676"/>
                    <a:pt x="687586" y="828676"/>
                  </a:cubicBezTo>
                  <a:cubicBezTo>
                    <a:pt x="683815" y="828676"/>
                    <a:pt x="680045" y="824906"/>
                    <a:pt x="680045" y="817365"/>
                  </a:cubicBezTo>
                  <a:cubicBezTo>
                    <a:pt x="676275" y="813595"/>
                    <a:pt x="680045" y="809824"/>
                    <a:pt x="687586" y="809824"/>
                  </a:cubicBezTo>
                  <a:cubicBezTo>
                    <a:pt x="717748" y="806054"/>
                    <a:pt x="751681" y="802284"/>
                    <a:pt x="785614" y="798513"/>
                  </a:cubicBezTo>
                  <a:close/>
                  <a:moveTo>
                    <a:pt x="1011340" y="795338"/>
                  </a:moveTo>
                  <a:cubicBezTo>
                    <a:pt x="1041246" y="799042"/>
                    <a:pt x="1074891" y="802747"/>
                    <a:pt x="1108536" y="806451"/>
                  </a:cubicBezTo>
                  <a:cubicBezTo>
                    <a:pt x="1112275" y="810155"/>
                    <a:pt x="1116013" y="813859"/>
                    <a:pt x="1116013" y="817564"/>
                  </a:cubicBezTo>
                  <a:cubicBezTo>
                    <a:pt x="1116013" y="824972"/>
                    <a:pt x="1108536" y="828676"/>
                    <a:pt x="1104798" y="824972"/>
                  </a:cubicBezTo>
                  <a:cubicBezTo>
                    <a:pt x="1071153" y="821268"/>
                    <a:pt x="1041246" y="817564"/>
                    <a:pt x="1007602" y="813859"/>
                  </a:cubicBezTo>
                  <a:cubicBezTo>
                    <a:pt x="1003863" y="813859"/>
                    <a:pt x="1000125" y="806451"/>
                    <a:pt x="1000125" y="802747"/>
                  </a:cubicBezTo>
                  <a:cubicBezTo>
                    <a:pt x="1000125" y="799042"/>
                    <a:pt x="1003863" y="795338"/>
                    <a:pt x="1011340" y="795338"/>
                  </a:cubicBezTo>
                  <a:close/>
                  <a:moveTo>
                    <a:pt x="47983" y="734631"/>
                  </a:moveTo>
                  <a:cubicBezTo>
                    <a:pt x="50346" y="735563"/>
                    <a:pt x="52236" y="737425"/>
                    <a:pt x="52236" y="739287"/>
                  </a:cubicBezTo>
                  <a:cubicBezTo>
                    <a:pt x="67355" y="780257"/>
                    <a:pt x="78694" y="798880"/>
                    <a:pt x="105152" y="810054"/>
                  </a:cubicBezTo>
                  <a:cubicBezTo>
                    <a:pt x="108932" y="813778"/>
                    <a:pt x="112712" y="817503"/>
                    <a:pt x="108932" y="821227"/>
                  </a:cubicBezTo>
                  <a:cubicBezTo>
                    <a:pt x="108932" y="824952"/>
                    <a:pt x="105152" y="828676"/>
                    <a:pt x="101373" y="828676"/>
                  </a:cubicBezTo>
                  <a:cubicBezTo>
                    <a:pt x="101373" y="828676"/>
                    <a:pt x="97593" y="828676"/>
                    <a:pt x="97593" y="828676"/>
                  </a:cubicBezTo>
                  <a:cubicBezTo>
                    <a:pt x="63575" y="813778"/>
                    <a:pt x="48456" y="787706"/>
                    <a:pt x="33337" y="746736"/>
                  </a:cubicBezTo>
                  <a:cubicBezTo>
                    <a:pt x="33337" y="743012"/>
                    <a:pt x="37117" y="735563"/>
                    <a:pt x="40896" y="735563"/>
                  </a:cubicBezTo>
                  <a:cubicBezTo>
                    <a:pt x="42786" y="733700"/>
                    <a:pt x="45621" y="733700"/>
                    <a:pt x="47983" y="734631"/>
                  </a:cubicBezTo>
                  <a:close/>
                  <a:moveTo>
                    <a:pt x="13891" y="576263"/>
                  </a:moveTo>
                  <a:cubicBezTo>
                    <a:pt x="21431" y="576263"/>
                    <a:pt x="25202" y="580053"/>
                    <a:pt x="25202" y="583842"/>
                  </a:cubicBezTo>
                  <a:cubicBezTo>
                    <a:pt x="25202" y="617948"/>
                    <a:pt x="28972" y="648264"/>
                    <a:pt x="36513" y="682370"/>
                  </a:cubicBezTo>
                  <a:cubicBezTo>
                    <a:pt x="36513" y="686159"/>
                    <a:pt x="32742" y="693738"/>
                    <a:pt x="28972" y="693738"/>
                  </a:cubicBezTo>
                  <a:cubicBezTo>
                    <a:pt x="25202" y="693738"/>
                    <a:pt x="17661" y="689949"/>
                    <a:pt x="17661" y="686159"/>
                  </a:cubicBezTo>
                  <a:cubicBezTo>
                    <a:pt x="10120" y="652053"/>
                    <a:pt x="10120" y="617948"/>
                    <a:pt x="6350" y="583842"/>
                  </a:cubicBezTo>
                  <a:cubicBezTo>
                    <a:pt x="6350" y="580053"/>
                    <a:pt x="10120" y="576263"/>
                    <a:pt x="13891" y="576263"/>
                  </a:cubicBezTo>
                  <a:close/>
                  <a:moveTo>
                    <a:pt x="3282752" y="542925"/>
                  </a:moveTo>
                  <a:cubicBezTo>
                    <a:pt x="3290293" y="542925"/>
                    <a:pt x="3294063" y="546715"/>
                    <a:pt x="3294063" y="550504"/>
                  </a:cubicBezTo>
                  <a:cubicBezTo>
                    <a:pt x="3290293" y="584610"/>
                    <a:pt x="3286522" y="618715"/>
                    <a:pt x="3282752" y="649032"/>
                  </a:cubicBezTo>
                  <a:cubicBezTo>
                    <a:pt x="3282752" y="656611"/>
                    <a:pt x="3278982" y="660400"/>
                    <a:pt x="3275211" y="660400"/>
                  </a:cubicBezTo>
                  <a:cubicBezTo>
                    <a:pt x="3267671" y="660400"/>
                    <a:pt x="3263900" y="652821"/>
                    <a:pt x="3263900" y="649032"/>
                  </a:cubicBezTo>
                  <a:cubicBezTo>
                    <a:pt x="3267671" y="618715"/>
                    <a:pt x="3271441" y="584610"/>
                    <a:pt x="3275211" y="550504"/>
                  </a:cubicBezTo>
                  <a:cubicBezTo>
                    <a:pt x="3275211" y="546715"/>
                    <a:pt x="3278982" y="542925"/>
                    <a:pt x="3282752" y="542925"/>
                  </a:cubicBezTo>
                  <a:close/>
                  <a:moveTo>
                    <a:pt x="18256" y="414338"/>
                  </a:moveTo>
                  <a:cubicBezTo>
                    <a:pt x="26194" y="414338"/>
                    <a:pt x="30163" y="418128"/>
                    <a:pt x="30163" y="425707"/>
                  </a:cubicBezTo>
                  <a:cubicBezTo>
                    <a:pt x="26194" y="459812"/>
                    <a:pt x="26194" y="490128"/>
                    <a:pt x="26194" y="524234"/>
                  </a:cubicBezTo>
                  <a:cubicBezTo>
                    <a:pt x="26194" y="528024"/>
                    <a:pt x="22225" y="531813"/>
                    <a:pt x="14288" y="531813"/>
                  </a:cubicBezTo>
                  <a:cubicBezTo>
                    <a:pt x="10319" y="531813"/>
                    <a:pt x="6350" y="528024"/>
                    <a:pt x="6350" y="524234"/>
                  </a:cubicBezTo>
                  <a:cubicBezTo>
                    <a:pt x="6350" y="490128"/>
                    <a:pt x="6350" y="456023"/>
                    <a:pt x="10319" y="425707"/>
                  </a:cubicBezTo>
                  <a:cubicBezTo>
                    <a:pt x="10319" y="418128"/>
                    <a:pt x="14288" y="414338"/>
                    <a:pt x="18256" y="414338"/>
                  </a:cubicBezTo>
                  <a:close/>
                  <a:moveTo>
                    <a:pt x="3297464" y="381000"/>
                  </a:moveTo>
                  <a:cubicBezTo>
                    <a:pt x="3301320" y="381000"/>
                    <a:pt x="3305175" y="384790"/>
                    <a:pt x="3305175" y="392369"/>
                  </a:cubicBezTo>
                  <a:cubicBezTo>
                    <a:pt x="3305175" y="426474"/>
                    <a:pt x="3301320" y="456790"/>
                    <a:pt x="3297464" y="490896"/>
                  </a:cubicBezTo>
                  <a:cubicBezTo>
                    <a:pt x="3297464" y="494686"/>
                    <a:pt x="3293609" y="498475"/>
                    <a:pt x="3289754" y="498475"/>
                  </a:cubicBezTo>
                  <a:cubicBezTo>
                    <a:pt x="3289754" y="498475"/>
                    <a:pt x="3285898" y="498475"/>
                    <a:pt x="3285898" y="498475"/>
                  </a:cubicBezTo>
                  <a:cubicBezTo>
                    <a:pt x="3282043" y="498475"/>
                    <a:pt x="3278187" y="494686"/>
                    <a:pt x="3278187" y="490896"/>
                  </a:cubicBezTo>
                  <a:cubicBezTo>
                    <a:pt x="3282043" y="456790"/>
                    <a:pt x="3285898" y="422685"/>
                    <a:pt x="3285898" y="388579"/>
                  </a:cubicBezTo>
                  <a:cubicBezTo>
                    <a:pt x="3285898" y="384790"/>
                    <a:pt x="3289754" y="381000"/>
                    <a:pt x="3297464" y="381000"/>
                  </a:cubicBezTo>
                  <a:close/>
                  <a:moveTo>
                    <a:pt x="14741" y="257175"/>
                  </a:moveTo>
                  <a:cubicBezTo>
                    <a:pt x="18597" y="257175"/>
                    <a:pt x="22452" y="260913"/>
                    <a:pt x="26307" y="264652"/>
                  </a:cubicBezTo>
                  <a:cubicBezTo>
                    <a:pt x="26307" y="290820"/>
                    <a:pt x="30163" y="313250"/>
                    <a:pt x="30163" y="328203"/>
                  </a:cubicBezTo>
                  <a:cubicBezTo>
                    <a:pt x="30163" y="328203"/>
                    <a:pt x="30163" y="331942"/>
                    <a:pt x="30163" y="331942"/>
                  </a:cubicBezTo>
                  <a:cubicBezTo>
                    <a:pt x="30163" y="343157"/>
                    <a:pt x="30163" y="354372"/>
                    <a:pt x="30163" y="361848"/>
                  </a:cubicBezTo>
                  <a:cubicBezTo>
                    <a:pt x="30163" y="369325"/>
                    <a:pt x="26307" y="373063"/>
                    <a:pt x="22452" y="373063"/>
                  </a:cubicBezTo>
                  <a:cubicBezTo>
                    <a:pt x="14741" y="373063"/>
                    <a:pt x="10886" y="369325"/>
                    <a:pt x="10886" y="361848"/>
                  </a:cubicBezTo>
                  <a:cubicBezTo>
                    <a:pt x="10886" y="350633"/>
                    <a:pt x="10886" y="343157"/>
                    <a:pt x="10886" y="331942"/>
                  </a:cubicBezTo>
                  <a:cubicBezTo>
                    <a:pt x="10886" y="331942"/>
                    <a:pt x="10886" y="328203"/>
                    <a:pt x="10886" y="328203"/>
                  </a:cubicBezTo>
                  <a:cubicBezTo>
                    <a:pt x="10886" y="313250"/>
                    <a:pt x="10886" y="290820"/>
                    <a:pt x="7030" y="268390"/>
                  </a:cubicBezTo>
                  <a:cubicBezTo>
                    <a:pt x="3175" y="260913"/>
                    <a:pt x="7030" y="257175"/>
                    <a:pt x="14741" y="257175"/>
                  </a:cubicBezTo>
                  <a:close/>
                  <a:moveTo>
                    <a:pt x="3297238" y="222845"/>
                  </a:moveTo>
                  <a:cubicBezTo>
                    <a:pt x="3300942" y="219075"/>
                    <a:pt x="3304646" y="226616"/>
                    <a:pt x="3304646" y="230386"/>
                  </a:cubicBezTo>
                  <a:cubicBezTo>
                    <a:pt x="3308350" y="253008"/>
                    <a:pt x="3308350" y="275630"/>
                    <a:pt x="3308350" y="298252"/>
                  </a:cubicBezTo>
                  <a:cubicBezTo>
                    <a:pt x="3308350" y="309563"/>
                    <a:pt x="3308350" y="317103"/>
                    <a:pt x="3308350" y="328414"/>
                  </a:cubicBezTo>
                  <a:cubicBezTo>
                    <a:pt x="3308350" y="335955"/>
                    <a:pt x="3304646" y="339725"/>
                    <a:pt x="3297238" y="339725"/>
                  </a:cubicBezTo>
                  <a:cubicBezTo>
                    <a:pt x="3293534" y="339725"/>
                    <a:pt x="3289829" y="335955"/>
                    <a:pt x="3289829" y="328414"/>
                  </a:cubicBezTo>
                  <a:cubicBezTo>
                    <a:pt x="3289829" y="317103"/>
                    <a:pt x="3289829" y="309563"/>
                    <a:pt x="3289829" y="298252"/>
                  </a:cubicBezTo>
                  <a:cubicBezTo>
                    <a:pt x="3289829" y="275630"/>
                    <a:pt x="3289829" y="253008"/>
                    <a:pt x="3286125" y="230386"/>
                  </a:cubicBezTo>
                  <a:cubicBezTo>
                    <a:pt x="3286125" y="226616"/>
                    <a:pt x="3289829" y="222845"/>
                    <a:pt x="3297238" y="222845"/>
                  </a:cubicBezTo>
                  <a:close/>
                  <a:moveTo>
                    <a:pt x="18852" y="98054"/>
                  </a:moveTo>
                  <a:cubicBezTo>
                    <a:pt x="21680" y="97119"/>
                    <a:pt x="24507" y="97119"/>
                    <a:pt x="26392" y="98988"/>
                  </a:cubicBezTo>
                  <a:cubicBezTo>
                    <a:pt x="30163" y="102727"/>
                    <a:pt x="30163" y="106465"/>
                    <a:pt x="30163" y="113942"/>
                  </a:cubicBezTo>
                  <a:cubicBezTo>
                    <a:pt x="18852" y="125157"/>
                    <a:pt x="15081" y="147587"/>
                    <a:pt x="18852" y="173755"/>
                  </a:cubicBezTo>
                  <a:cubicBezTo>
                    <a:pt x="18852" y="184970"/>
                    <a:pt x="18852" y="192447"/>
                    <a:pt x="18852" y="203661"/>
                  </a:cubicBezTo>
                  <a:cubicBezTo>
                    <a:pt x="18852" y="207400"/>
                    <a:pt x="15081" y="211138"/>
                    <a:pt x="11311" y="211138"/>
                  </a:cubicBezTo>
                  <a:cubicBezTo>
                    <a:pt x="7541" y="211138"/>
                    <a:pt x="7541" y="211138"/>
                    <a:pt x="7541" y="211138"/>
                  </a:cubicBezTo>
                  <a:cubicBezTo>
                    <a:pt x="3770" y="211138"/>
                    <a:pt x="0" y="207400"/>
                    <a:pt x="0" y="203661"/>
                  </a:cubicBezTo>
                  <a:cubicBezTo>
                    <a:pt x="0" y="192447"/>
                    <a:pt x="0" y="184970"/>
                    <a:pt x="0" y="173755"/>
                  </a:cubicBezTo>
                  <a:cubicBezTo>
                    <a:pt x="0" y="147587"/>
                    <a:pt x="0" y="121418"/>
                    <a:pt x="11311" y="102727"/>
                  </a:cubicBezTo>
                  <a:cubicBezTo>
                    <a:pt x="13196" y="100858"/>
                    <a:pt x="16024" y="98988"/>
                    <a:pt x="18852" y="98054"/>
                  </a:cubicBezTo>
                  <a:close/>
                  <a:moveTo>
                    <a:pt x="3259666" y="65088"/>
                  </a:moveTo>
                  <a:cubicBezTo>
                    <a:pt x="3267075" y="65088"/>
                    <a:pt x="3270779" y="65088"/>
                    <a:pt x="3274483" y="72602"/>
                  </a:cubicBezTo>
                  <a:cubicBezTo>
                    <a:pt x="3285596" y="102659"/>
                    <a:pt x="3293004" y="132716"/>
                    <a:pt x="3300412" y="166530"/>
                  </a:cubicBezTo>
                  <a:cubicBezTo>
                    <a:pt x="3300412" y="174044"/>
                    <a:pt x="3296708" y="177801"/>
                    <a:pt x="3289300" y="177801"/>
                  </a:cubicBezTo>
                  <a:cubicBezTo>
                    <a:pt x="3285596" y="177801"/>
                    <a:pt x="3281891" y="174044"/>
                    <a:pt x="3281891" y="170287"/>
                  </a:cubicBezTo>
                  <a:cubicBezTo>
                    <a:pt x="3274483" y="136473"/>
                    <a:pt x="3267075" y="106416"/>
                    <a:pt x="3255962" y="76359"/>
                  </a:cubicBezTo>
                  <a:cubicBezTo>
                    <a:pt x="3255962" y="72602"/>
                    <a:pt x="3255962" y="68845"/>
                    <a:pt x="3259666" y="65088"/>
                  </a:cubicBezTo>
                  <a:close/>
                  <a:moveTo>
                    <a:pt x="168173" y="57150"/>
                  </a:moveTo>
                  <a:cubicBezTo>
                    <a:pt x="175650" y="57150"/>
                    <a:pt x="179388" y="60921"/>
                    <a:pt x="179388" y="64691"/>
                  </a:cubicBezTo>
                  <a:cubicBezTo>
                    <a:pt x="179388" y="72232"/>
                    <a:pt x="175650" y="76002"/>
                    <a:pt x="171911" y="76002"/>
                  </a:cubicBezTo>
                  <a:cubicBezTo>
                    <a:pt x="134528" y="76002"/>
                    <a:pt x="100883" y="79772"/>
                    <a:pt x="74715" y="87313"/>
                  </a:cubicBezTo>
                  <a:cubicBezTo>
                    <a:pt x="74715" y="87313"/>
                    <a:pt x="74715" y="87313"/>
                    <a:pt x="70977" y="87313"/>
                  </a:cubicBezTo>
                  <a:cubicBezTo>
                    <a:pt x="67238" y="87313"/>
                    <a:pt x="63500" y="83543"/>
                    <a:pt x="63500" y="79772"/>
                  </a:cubicBezTo>
                  <a:cubicBezTo>
                    <a:pt x="63500" y="76002"/>
                    <a:pt x="67238" y="68461"/>
                    <a:pt x="70977" y="68461"/>
                  </a:cubicBezTo>
                  <a:cubicBezTo>
                    <a:pt x="100883" y="60921"/>
                    <a:pt x="134528" y="60921"/>
                    <a:pt x="168173" y="57150"/>
                  </a:cubicBezTo>
                  <a:close/>
                  <a:moveTo>
                    <a:pt x="3116519" y="46038"/>
                  </a:moveTo>
                  <a:cubicBezTo>
                    <a:pt x="3146835" y="46038"/>
                    <a:pt x="3180941" y="49742"/>
                    <a:pt x="3215046" y="49742"/>
                  </a:cubicBezTo>
                  <a:cubicBezTo>
                    <a:pt x="3218836" y="49742"/>
                    <a:pt x="3222625" y="53446"/>
                    <a:pt x="3222625" y="57151"/>
                  </a:cubicBezTo>
                  <a:cubicBezTo>
                    <a:pt x="3222625" y="60855"/>
                    <a:pt x="3218836" y="68263"/>
                    <a:pt x="3215046" y="68263"/>
                  </a:cubicBezTo>
                  <a:cubicBezTo>
                    <a:pt x="3180941" y="68263"/>
                    <a:pt x="3146835" y="64559"/>
                    <a:pt x="3116519" y="64559"/>
                  </a:cubicBezTo>
                  <a:cubicBezTo>
                    <a:pt x="3108940" y="64559"/>
                    <a:pt x="3105150" y="60855"/>
                    <a:pt x="3105150" y="57151"/>
                  </a:cubicBezTo>
                  <a:cubicBezTo>
                    <a:pt x="3105150" y="49742"/>
                    <a:pt x="3108940" y="46038"/>
                    <a:pt x="3116519" y="46038"/>
                  </a:cubicBezTo>
                  <a:close/>
                  <a:moveTo>
                    <a:pt x="330001" y="46038"/>
                  </a:moveTo>
                  <a:cubicBezTo>
                    <a:pt x="333771" y="46038"/>
                    <a:pt x="337542" y="49742"/>
                    <a:pt x="337542" y="53447"/>
                  </a:cubicBezTo>
                  <a:cubicBezTo>
                    <a:pt x="341312" y="57151"/>
                    <a:pt x="337542" y="60855"/>
                    <a:pt x="330001" y="64559"/>
                  </a:cubicBezTo>
                  <a:cubicBezTo>
                    <a:pt x="318690" y="64559"/>
                    <a:pt x="307379" y="68263"/>
                    <a:pt x="296068" y="68263"/>
                  </a:cubicBezTo>
                  <a:cubicBezTo>
                    <a:pt x="280987" y="71968"/>
                    <a:pt x="258365" y="75672"/>
                    <a:pt x="231973" y="75672"/>
                  </a:cubicBezTo>
                  <a:cubicBezTo>
                    <a:pt x="228202" y="79376"/>
                    <a:pt x="224432" y="75672"/>
                    <a:pt x="224432" y="68263"/>
                  </a:cubicBezTo>
                  <a:cubicBezTo>
                    <a:pt x="220662" y="64559"/>
                    <a:pt x="224432" y="60855"/>
                    <a:pt x="231973" y="60855"/>
                  </a:cubicBezTo>
                  <a:cubicBezTo>
                    <a:pt x="258365" y="57151"/>
                    <a:pt x="280987" y="53447"/>
                    <a:pt x="296068" y="49742"/>
                  </a:cubicBezTo>
                  <a:cubicBezTo>
                    <a:pt x="307379" y="49742"/>
                    <a:pt x="318690" y="46038"/>
                    <a:pt x="330001" y="46038"/>
                  </a:cubicBezTo>
                  <a:close/>
                  <a:moveTo>
                    <a:pt x="3058268" y="38166"/>
                  </a:moveTo>
                  <a:cubicBezTo>
                    <a:pt x="3060137" y="39555"/>
                    <a:pt x="3062006" y="42334"/>
                    <a:pt x="3063875" y="46038"/>
                  </a:cubicBezTo>
                  <a:cubicBezTo>
                    <a:pt x="3063875" y="49742"/>
                    <a:pt x="3060137" y="53446"/>
                    <a:pt x="3056399" y="53446"/>
                  </a:cubicBezTo>
                  <a:cubicBezTo>
                    <a:pt x="3056399" y="53446"/>
                    <a:pt x="3056399" y="53446"/>
                    <a:pt x="3052660" y="53446"/>
                  </a:cubicBezTo>
                  <a:cubicBezTo>
                    <a:pt x="3022754" y="60855"/>
                    <a:pt x="2989109" y="64559"/>
                    <a:pt x="2955464" y="68263"/>
                  </a:cubicBezTo>
                  <a:cubicBezTo>
                    <a:pt x="2951726" y="68263"/>
                    <a:pt x="2947987" y="64559"/>
                    <a:pt x="2947987" y="60855"/>
                  </a:cubicBezTo>
                  <a:cubicBezTo>
                    <a:pt x="2947987" y="53446"/>
                    <a:pt x="2947987" y="49742"/>
                    <a:pt x="2955464" y="49742"/>
                  </a:cubicBezTo>
                  <a:cubicBezTo>
                    <a:pt x="2989109" y="46038"/>
                    <a:pt x="3019015" y="42334"/>
                    <a:pt x="3052660" y="38629"/>
                  </a:cubicBezTo>
                  <a:cubicBezTo>
                    <a:pt x="3054529" y="36777"/>
                    <a:pt x="3056399" y="36777"/>
                    <a:pt x="3058268" y="38166"/>
                  </a:cubicBezTo>
                  <a:close/>
                  <a:moveTo>
                    <a:pt x="2797277" y="34925"/>
                  </a:moveTo>
                  <a:cubicBezTo>
                    <a:pt x="2827184" y="34925"/>
                    <a:pt x="2860829" y="34925"/>
                    <a:pt x="2894474" y="38629"/>
                  </a:cubicBezTo>
                  <a:cubicBezTo>
                    <a:pt x="2898212" y="38629"/>
                    <a:pt x="2901950" y="42333"/>
                    <a:pt x="2901950" y="46038"/>
                  </a:cubicBezTo>
                  <a:cubicBezTo>
                    <a:pt x="2901950" y="53446"/>
                    <a:pt x="2898212" y="57150"/>
                    <a:pt x="2894474" y="57150"/>
                  </a:cubicBezTo>
                  <a:cubicBezTo>
                    <a:pt x="2860829" y="53446"/>
                    <a:pt x="2827184" y="53446"/>
                    <a:pt x="2793539" y="49742"/>
                  </a:cubicBezTo>
                  <a:cubicBezTo>
                    <a:pt x="2789801" y="49742"/>
                    <a:pt x="2786062" y="46038"/>
                    <a:pt x="2786062" y="42333"/>
                  </a:cubicBezTo>
                  <a:cubicBezTo>
                    <a:pt x="2786062" y="38629"/>
                    <a:pt x="2789801" y="34925"/>
                    <a:pt x="2797277" y="34925"/>
                  </a:cubicBezTo>
                  <a:close/>
                  <a:moveTo>
                    <a:pt x="393955" y="34925"/>
                  </a:moveTo>
                  <a:cubicBezTo>
                    <a:pt x="428061" y="38629"/>
                    <a:pt x="458377" y="42334"/>
                    <a:pt x="492483" y="49742"/>
                  </a:cubicBezTo>
                  <a:cubicBezTo>
                    <a:pt x="496272" y="49742"/>
                    <a:pt x="500062" y="53446"/>
                    <a:pt x="500062" y="57150"/>
                  </a:cubicBezTo>
                  <a:cubicBezTo>
                    <a:pt x="500062" y="64559"/>
                    <a:pt x="496272" y="68263"/>
                    <a:pt x="488693" y="64559"/>
                  </a:cubicBezTo>
                  <a:cubicBezTo>
                    <a:pt x="458377" y="60855"/>
                    <a:pt x="424272" y="57150"/>
                    <a:pt x="390166" y="53446"/>
                  </a:cubicBezTo>
                  <a:cubicBezTo>
                    <a:pt x="386376" y="53446"/>
                    <a:pt x="382587" y="46038"/>
                    <a:pt x="382587" y="42334"/>
                  </a:cubicBezTo>
                  <a:cubicBezTo>
                    <a:pt x="382587" y="38629"/>
                    <a:pt x="390166" y="34925"/>
                    <a:pt x="393955" y="34925"/>
                  </a:cubicBezTo>
                  <a:close/>
                  <a:moveTo>
                    <a:pt x="2474452" y="23813"/>
                  </a:moveTo>
                  <a:cubicBezTo>
                    <a:pt x="2508097" y="23813"/>
                    <a:pt x="2541742" y="23813"/>
                    <a:pt x="2575387" y="23813"/>
                  </a:cubicBezTo>
                  <a:cubicBezTo>
                    <a:pt x="2579125" y="23813"/>
                    <a:pt x="2582863" y="27623"/>
                    <a:pt x="2582863" y="35243"/>
                  </a:cubicBezTo>
                  <a:cubicBezTo>
                    <a:pt x="2582863" y="39053"/>
                    <a:pt x="2579125" y="42863"/>
                    <a:pt x="2575387" y="42863"/>
                  </a:cubicBezTo>
                  <a:cubicBezTo>
                    <a:pt x="2571648" y="42863"/>
                    <a:pt x="2571648" y="42863"/>
                    <a:pt x="2571648" y="42863"/>
                  </a:cubicBezTo>
                  <a:cubicBezTo>
                    <a:pt x="2541742" y="42863"/>
                    <a:pt x="2508097" y="42863"/>
                    <a:pt x="2474452" y="42863"/>
                  </a:cubicBezTo>
                  <a:cubicBezTo>
                    <a:pt x="2470714" y="42863"/>
                    <a:pt x="2466975" y="39053"/>
                    <a:pt x="2466975" y="31433"/>
                  </a:cubicBezTo>
                  <a:cubicBezTo>
                    <a:pt x="2466975" y="27623"/>
                    <a:pt x="2470714" y="23813"/>
                    <a:pt x="2474452" y="23813"/>
                  </a:cubicBezTo>
                  <a:close/>
                  <a:moveTo>
                    <a:pt x="796811" y="22906"/>
                  </a:moveTo>
                  <a:cubicBezTo>
                    <a:pt x="804295" y="19050"/>
                    <a:pt x="808037" y="26761"/>
                    <a:pt x="808037" y="30616"/>
                  </a:cubicBezTo>
                  <a:cubicBezTo>
                    <a:pt x="808037" y="34472"/>
                    <a:pt x="804295" y="38327"/>
                    <a:pt x="800553" y="38327"/>
                  </a:cubicBezTo>
                  <a:cubicBezTo>
                    <a:pt x="770617" y="42183"/>
                    <a:pt x="740682" y="42183"/>
                    <a:pt x="710746" y="46038"/>
                  </a:cubicBezTo>
                  <a:cubicBezTo>
                    <a:pt x="707004" y="46038"/>
                    <a:pt x="703262" y="42183"/>
                    <a:pt x="703262" y="34472"/>
                  </a:cubicBezTo>
                  <a:cubicBezTo>
                    <a:pt x="703262" y="30616"/>
                    <a:pt x="707004" y="26761"/>
                    <a:pt x="710746" y="26761"/>
                  </a:cubicBezTo>
                  <a:cubicBezTo>
                    <a:pt x="740682" y="22906"/>
                    <a:pt x="770617" y="22906"/>
                    <a:pt x="796811" y="22906"/>
                  </a:cubicBezTo>
                  <a:close/>
                  <a:moveTo>
                    <a:pt x="655355" y="22333"/>
                  </a:moveTo>
                  <a:cubicBezTo>
                    <a:pt x="657250" y="23740"/>
                    <a:pt x="658197" y="26555"/>
                    <a:pt x="658197" y="30307"/>
                  </a:cubicBezTo>
                  <a:cubicBezTo>
                    <a:pt x="661987" y="34059"/>
                    <a:pt x="658197" y="37811"/>
                    <a:pt x="650618" y="37811"/>
                  </a:cubicBezTo>
                  <a:cubicBezTo>
                    <a:pt x="620302" y="45316"/>
                    <a:pt x="586197" y="52821"/>
                    <a:pt x="555880" y="60325"/>
                  </a:cubicBezTo>
                  <a:cubicBezTo>
                    <a:pt x="548301" y="60325"/>
                    <a:pt x="544512" y="56573"/>
                    <a:pt x="544512" y="52821"/>
                  </a:cubicBezTo>
                  <a:cubicBezTo>
                    <a:pt x="544512" y="49068"/>
                    <a:pt x="544512" y="41564"/>
                    <a:pt x="552091" y="41564"/>
                  </a:cubicBezTo>
                  <a:cubicBezTo>
                    <a:pt x="582407" y="34059"/>
                    <a:pt x="616513" y="26555"/>
                    <a:pt x="646829" y="22802"/>
                  </a:cubicBezTo>
                  <a:cubicBezTo>
                    <a:pt x="650618" y="20926"/>
                    <a:pt x="653461" y="20926"/>
                    <a:pt x="655355" y="22333"/>
                  </a:cubicBezTo>
                  <a:close/>
                  <a:moveTo>
                    <a:pt x="2639218" y="19050"/>
                  </a:moveTo>
                  <a:cubicBezTo>
                    <a:pt x="2650529" y="22860"/>
                    <a:pt x="2661840" y="22860"/>
                    <a:pt x="2676922" y="26670"/>
                  </a:cubicBezTo>
                  <a:cubicBezTo>
                    <a:pt x="2695773" y="30480"/>
                    <a:pt x="2714625" y="34290"/>
                    <a:pt x="2733476" y="38100"/>
                  </a:cubicBezTo>
                  <a:cubicBezTo>
                    <a:pt x="2741017" y="38100"/>
                    <a:pt x="2744787" y="41910"/>
                    <a:pt x="2741017" y="45720"/>
                  </a:cubicBezTo>
                  <a:cubicBezTo>
                    <a:pt x="2741017" y="53340"/>
                    <a:pt x="2737247" y="57150"/>
                    <a:pt x="2733476" y="53340"/>
                  </a:cubicBezTo>
                  <a:cubicBezTo>
                    <a:pt x="2733476" y="53340"/>
                    <a:pt x="2729706" y="53340"/>
                    <a:pt x="2729706" y="53340"/>
                  </a:cubicBezTo>
                  <a:cubicBezTo>
                    <a:pt x="2710854" y="49530"/>
                    <a:pt x="2692003" y="49530"/>
                    <a:pt x="2673151" y="45720"/>
                  </a:cubicBezTo>
                  <a:cubicBezTo>
                    <a:pt x="2658070" y="41910"/>
                    <a:pt x="2646759" y="38100"/>
                    <a:pt x="2635448" y="38100"/>
                  </a:cubicBezTo>
                  <a:cubicBezTo>
                    <a:pt x="2627908" y="38100"/>
                    <a:pt x="2624137" y="30480"/>
                    <a:pt x="2627908" y="26670"/>
                  </a:cubicBezTo>
                  <a:cubicBezTo>
                    <a:pt x="2627908" y="22860"/>
                    <a:pt x="2631678" y="19050"/>
                    <a:pt x="2639218" y="19050"/>
                  </a:cubicBezTo>
                  <a:close/>
                  <a:moveTo>
                    <a:pt x="2153826" y="19050"/>
                  </a:moveTo>
                  <a:cubicBezTo>
                    <a:pt x="2180167" y="19050"/>
                    <a:pt x="2210271" y="19050"/>
                    <a:pt x="2236611" y="19050"/>
                  </a:cubicBezTo>
                  <a:cubicBezTo>
                    <a:pt x="2244137" y="19050"/>
                    <a:pt x="2247900" y="22860"/>
                    <a:pt x="2247900" y="30480"/>
                  </a:cubicBezTo>
                  <a:cubicBezTo>
                    <a:pt x="2244137" y="34290"/>
                    <a:pt x="2244137" y="38100"/>
                    <a:pt x="2236611" y="38100"/>
                  </a:cubicBezTo>
                  <a:cubicBezTo>
                    <a:pt x="2210271" y="38100"/>
                    <a:pt x="2180167" y="38100"/>
                    <a:pt x="2153826" y="38100"/>
                  </a:cubicBezTo>
                  <a:cubicBezTo>
                    <a:pt x="2146300" y="38100"/>
                    <a:pt x="2146300" y="34290"/>
                    <a:pt x="2146300" y="26670"/>
                  </a:cubicBezTo>
                  <a:cubicBezTo>
                    <a:pt x="2146300" y="22860"/>
                    <a:pt x="2150063" y="19050"/>
                    <a:pt x="2153826" y="19050"/>
                  </a:cubicBezTo>
                  <a:close/>
                  <a:moveTo>
                    <a:pt x="2316265" y="15875"/>
                  </a:moveTo>
                  <a:cubicBezTo>
                    <a:pt x="2349910" y="19646"/>
                    <a:pt x="2379817" y="23416"/>
                    <a:pt x="2413462" y="27186"/>
                  </a:cubicBezTo>
                  <a:cubicBezTo>
                    <a:pt x="2417200" y="27186"/>
                    <a:pt x="2420938" y="34727"/>
                    <a:pt x="2420938" y="38497"/>
                  </a:cubicBezTo>
                  <a:cubicBezTo>
                    <a:pt x="2420938" y="42268"/>
                    <a:pt x="2417200" y="46038"/>
                    <a:pt x="2413462" y="46038"/>
                  </a:cubicBezTo>
                  <a:cubicBezTo>
                    <a:pt x="2379817" y="42268"/>
                    <a:pt x="2346172" y="38497"/>
                    <a:pt x="2312527" y="34727"/>
                  </a:cubicBezTo>
                  <a:cubicBezTo>
                    <a:pt x="2308789" y="34727"/>
                    <a:pt x="2305050" y="27186"/>
                    <a:pt x="2305050" y="23416"/>
                  </a:cubicBezTo>
                  <a:cubicBezTo>
                    <a:pt x="2305050" y="19646"/>
                    <a:pt x="2312527" y="15875"/>
                    <a:pt x="2316265" y="15875"/>
                  </a:cubicBezTo>
                  <a:close/>
                  <a:moveTo>
                    <a:pt x="1995744" y="12700"/>
                  </a:moveTo>
                  <a:cubicBezTo>
                    <a:pt x="2018481" y="16404"/>
                    <a:pt x="2041218" y="16404"/>
                    <a:pt x="2067745" y="16404"/>
                  </a:cubicBezTo>
                  <a:cubicBezTo>
                    <a:pt x="2075324" y="16404"/>
                    <a:pt x="2082903" y="16404"/>
                    <a:pt x="2094271" y="16404"/>
                  </a:cubicBezTo>
                  <a:cubicBezTo>
                    <a:pt x="2098061" y="16404"/>
                    <a:pt x="2101850" y="23813"/>
                    <a:pt x="2101850" y="27517"/>
                  </a:cubicBezTo>
                  <a:cubicBezTo>
                    <a:pt x="2101850" y="31221"/>
                    <a:pt x="2098061" y="34925"/>
                    <a:pt x="2094271" y="34925"/>
                  </a:cubicBezTo>
                  <a:cubicBezTo>
                    <a:pt x="2082903" y="34925"/>
                    <a:pt x="2075324" y="34925"/>
                    <a:pt x="2063955" y="34925"/>
                  </a:cubicBezTo>
                  <a:cubicBezTo>
                    <a:pt x="2041218" y="34925"/>
                    <a:pt x="2018481" y="34925"/>
                    <a:pt x="1991954" y="31221"/>
                  </a:cubicBezTo>
                  <a:cubicBezTo>
                    <a:pt x="1988165" y="31221"/>
                    <a:pt x="1984375" y="27517"/>
                    <a:pt x="1984375" y="23813"/>
                  </a:cubicBezTo>
                  <a:cubicBezTo>
                    <a:pt x="1984375" y="16404"/>
                    <a:pt x="1988165" y="12700"/>
                    <a:pt x="1995744" y="12700"/>
                  </a:cubicBezTo>
                  <a:close/>
                  <a:moveTo>
                    <a:pt x="874968" y="7938"/>
                  </a:moveTo>
                  <a:cubicBezTo>
                    <a:pt x="890126" y="11819"/>
                    <a:pt x="905285" y="15699"/>
                    <a:pt x="920443" y="15699"/>
                  </a:cubicBezTo>
                  <a:cubicBezTo>
                    <a:pt x="935601" y="19580"/>
                    <a:pt x="954548" y="19580"/>
                    <a:pt x="973496" y="23460"/>
                  </a:cubicBezTo>
                  <a:cubicBezTo>
                    <a:pt x="977285" y="23460"/>
                    <a:pt x="981075" y="31221"/>
                    <a:pt x="981075" y="35102"/>
                  </a:cubicBezTo>
                  <a:cubicBezTo>
                    <a:pt x="981075" y="38983"/>
                    <a:pt x="973496" y="42863"/>
                    <a:pt x="969706" y="42863"/>
                  </a:cubicBezTo>
                  <a:cubicBezTo>
                    <a:pt x="950759" y="38983"/>
                    <a:pt x="935601" y="38983"/>
                    <a:pt x="916653" y="35102"/>
                  </a:cubicBezTo>
                  <a:cubicBezTo>
                    <a:pt x="901495" y="31221"/>
                    <a:pt x="886337" y="31221"/>
                    <a:pt x="871179" y="27341"/>
                  </a:cubicBezTo>
                  <a:cubicBezTo>
                    <a:pt x="867389" y="27341"/>
                    <a:pt x="863600" y="23460"/>
                    <a:pt x="863600" y="15699"/>
                  </a:cubicBezTo>
                  <a:cubicBezTo>
                    <a:pt x="863600" y="11819"/>
                    <a:pt x="867389" y="7938"/>
                    <a:pt x="874968" y="7938"/>
                  </a:cubicBezTo>
                  <a:close/>
                  <a:moveTo>
                    <a:pt x="1835199" y="4763"/>
                  </a:moveTo>
                  <a:cubicBezTo>
                    <a:pt x="1868686" y="8534"/>
                    <a:pt x="1902172" y="12304"/>
                    <a:pt x="1931938" y="16074"/>
                  </a:cubicBezTo>
                  <a:cubicBezTo>
                    <a:pt x="1939380" y="16074"/>
                    <a:pt x="1943100" y="19845"/>
                    <a:pt x="1939380" y="27385"/>
                  </a:cubicBezTo>
                  <a:cubicBezTo>
                    <a:pt x="1939380" y="31156"/>
                    <a:pt x="1935659" y="34926"/>
                    <a:pt x="1931938" y="34926"/>
                  </a:cubicBezTo>
                  <a:cubicBezTo>
                    <a:pt x="1898452" y="31156"/>
                    <a:pt x="1864965" y="27385"/>
                    <a:pt x="1835199" y="23615"/>
                  </a:cubicBezTo>
                  <a:cubicBezTo>
                    <a:pt x="1827758" y="23615"/>
                    <a:pt x="1824037" y="19845"/>
                    <a:pt x="1824037" y="12304"/>
                  </a:cubicBezTo>
                  <a:cubicBezTo>
                    <a:pt x="1827758" y="8534"/>
                    <a:pt x="1831479" y="4763"/>
                    <a:pt x="1835199" y="4763"/>
                  </a:cubicBezTo>
                  <a:close/>
                  <a:moveTo>
                    <a:pt x="1273664" y="4763"/>
                  </a:moveTo>
                  <a:cubicBezTo>
                    <a:pt x="1277388" y="4763"/>
                    <a:pt x="1281113" y="8467"/>
                    <a:pt x="1281113" y="15876"/>
                  </a:cubicBezTo>
                  <a:cubicBezTo>
                    <a:pt x="1281113" y="19580"/>
                    <a:pt x="1277388" y="23284"/>
                    <a:pt x="1273664" y="23284"/>
                  </a:cubicBezTo>
                  <a:cubicBezTo>
                    <a:pt x="1247592" y="23284"/>
                    <a:pt x="1217796" y="26988"/>
                    <a:pt x="1191724" y="26988"/>
                  </a:cubicBezTo>
                  <a:cubicBezTo>
                    <a:pt x="1187999" y="26988"/>
                    <a:pt x="1184275" y="23284"/>
                    <a:pt x="1184275" y="15876"/>
                  </a:cubicBezTo>
                  <a:cubicBezTo>
                    <a:pt x="1184275" y="12171"/>
                    <a:pt x="1187999" y="8467"/>
                    <a:pt x="1191724" y="8467"/>
                  </a:cubicBezTo>
                  <a:cubicBezTo>
                    <a:pt x="1217796" y="8467"/>
                    <a:pt x="1247592" y="4763"/>
                    <a:pt x="1273664" y="4763"/>
                  </a:cubicBezTo>
                  <a:close/>
                  <a:moveTo>
                    <a:pt x="1130761" y="4763"/>
                  </a:moveTo>
                  <a:cubicBezTo>
                    <a:pt x="1134500" y="4763"/>
                    <a:pt x="1138238" y="8534"/>
                    <a:pt x="1138238" y="12304"/>
                  </a:cubicBezTo>
                  <a:cubicBezTo>
                    <a:pt x="1138238" y="16074"/>
                    <a:pt x="1138238" y="23615"/>
                    <a:pt x="1130761" y="23615"/>
                  </a:cubicBezTo>
                  <a:cubicBezTo>
                    <a:pt x="1100855" y="27385"/>
                    <a:pt x="1067210" y="31156"/>
                    <a:pt x="1033565" y="34926"/>
                  </a:cubicBezTo>
                  <a:cubicBezTo>
                    <a:pt x="1029827" y="34926"/>
                    <a:pt x="1026088" y="31156"/>
                    <a:pt x="1022350" y="27385"/>
                  </a:cubicBezTo>
                  <a:cubicBezTo>
                    <a:pt x="1022350" y="23615"/>
                    <a:pt x="1026088" y="19845"/>
                    <a:pt x="1033565" y="16074"/>
                  </a:cubicBezTo>
                  <a:cubicBezTo>
                    <a:pt x="1063471" y="12304"/>
                    <a:pt x="1097116" y="8534"/>
                    <a:pt x="1130761" y="4763"/>
                  </a:cubicBezTo>
                  <a:close/>
                  <a:moveTo>
                    <a:pt x="1769960" y="0"/>
                  </a:moveTo>
                  <a:cubicBezTo>
                    <a:pt x="1777437" y="0"/>
                    <a:pt x="1781175" y="3771"/>
                    <a:pt x="1781175" y="11311"/>
                  </a:cubicBezTo>
                  <a:cubicBezTo>
                    <a:pt x="1781175" y="15082"/>
                    <a:pt x="1777437" y="18852"/>
                    <a:pt x="1773699" y="18852"/>
                  </a:cubicBezTo>
                  <a:cubicBezTo>
                    <a:pt x="1740054" y="22622"/>
                    <a:pt x="1706409" y="26393"/>
                    <a:pt x="1676502" y="30163"/>
                  </a:cubicBezTo>
                  <a:cubicBezTo>
                    <a:pt x="1669026" y="30163"/>
                    <a:pt x="1665287" y="26393"/>
                    <a:pt x="1665287" y="18852"/>
                  </a:cubicBezTo>
                  <a:cubicBezTo>
                    <a:pt x="1665287" y="15082"/>
                    <a:pt x="1669026" y="11311"/>
                    <a:pt x="1672764" y="11311"/>
                  </a:cubicBezTo>
                  <a:cubicBezTo>
                    <a:pt x="1706409" y="7541"/>
                    <a:pt x="1736315" y="3771"/>
                    <a:pt x="1769960" y="0"/>
                  </a:cubicBezTo>
                  <a:close/>
                  <a:moveTo>
                    <a:pt x="1514731" y="0"/>
                  </a:moveTo>
                  <a:cubicBezTo>
                    <a:pt x="1548836" y="3856"/>
                    <a:pt x="1579153" y="3856"/>
                    <a:pt x="1613258" y="7711"/>
                  </a:cubicBezTo>
                  <a:cubicBezTo>
                    <a:pt x="1617048" y="7711"/>
                    <a:pt x="1620837" y="11566"/>
                    <a:pt x="1620837" y="19277"/>
                  </a:cubicBezTo>
                  <a:cubicBezTo>
                    <a:pt x="1620837" y="23133"/>
                    <a:pt x="1617048" y="26988"/>
                    <a:pt x="1613258" y="26988"/>
                  </a:cubicBezTo>
                  <a:cubicBezTo>
                    <a:pt x="1579153" y="23133"/>
                    <a:pt x="1545047" y="23133"/>
                    <a:pt x="1510941" y="19277"/>
                  </a:cubicBezTo>
                  <a:cubicBezTo>
                    <a:pt x="1507152" y="19277"/>
                    <a:pt x="1503362" y="15422"/>
                    <a:pt x="1503362" y="7711"/>
                  </a:cubicBezTo>
                  <a:cubicBezTo>
                    <a:pt x="1503362" y="3856"/>
                    <a:pt x="1507152" y="0"/>
                    <a:pt x="1514731" y="0"/>
                  </a:cubicBezTo>
                  <a:close/>
                  <a:moveTo>
                    <a:pt x="1352794" y="0"/>
                  </a:moveTo>
                  <a:cubicBezTo>
                    <a:pt x="1379293" y="3969"/>
                    <a:pt x="1405792" y="3969"/>
                    <a:pt x="1432291" y="3969"/>
                  </a:cubicBezTo>
                  <a:cubicBezTo>
                    <a:pt x="1436076" y="3969"/>
                    <a:pt x="1439862" y="11907"/>
                    <a:pt x="1436076" y="15875"/>
                  </a:cubicBezTo>
                  <a:cubicBezTo>
                    <a:pt x="1436076" y="19844"/>
                    <a:pt x="1432291" y="23813"/>
                    <a:pt x="1428505" y="23813"/>
                  </a:cubicBezTo>
                  <a:cubicBezTo>
                    <a:pt x="1402006" y="23813"/>
                    <a:pt x="1375507" y="23813"/>
                    <a:pt x="1349008" y="19844"/>
                  </a:cubicBezTo>
                  <a:cubicBezTo>
                    <a:pt x="1345222" y="19844"/>
                    <a:pt x="1341437" y="15875"/>
                    <a:pt x="1345222" y="11907"/>
                  </a:cubicBezTo>
                  <a:cubicBezTo>
                    <a:pt x="1345222" y="7938"/>
                    <a:pt x="1349008" y="0"/>
                    <a:pt x="1352794" y="0"/>
                  </a:cubicBezTo>
                  <a:close/>
                </a:path>
              </a:pathLst>
            </a:custGeom>
            <a:solidFill>
              <a:schemeClr val="accent6">
                <a:lumMod val="75000"/>
              </a:schemeClr>
            </a:solidFill>
            <a:ln>
              <a:solidFill>
                <a:schemeClr val="accent6">
                  <a:lumMod val="75000"/>
                </a:schemeClr>
              </a:solidFill>
            </a:ln>
          </p:spPr>
          <p:txBody>
            <a:bodyPr/>
            <a:lstStyle/>
            <a:p>
              <a:pPr defTabSz="342900">
                <a:defRPr/>
              </a:pPr>
              <a:endParaRPr lang="zh-CN" altLang="en-US">
                <a:solidFill>
                  <a:srgbClr val="000000"/>
                </a:solidFill>
                <a:latin typeface="Calibri" panose="020F0502020204030204" pitchFamily="34" charset="0"/>
                <a:ea typeface="字魂36号-正文宋楷" panose="02000000000000000000" pitchFamily="2" charset="-122"/>
                <a:cs typeface="Calibri" panose="020F0502020204030204" pitchFamily="34" charset="0"/>
              </a:endParaRPr>
            </a:p>
          </p:txBody>
        </p:sp>
      </p:grpSp>
      <p:pic>
        <p:nvPicPr>
          <p:cNvPr id="3"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623" y="3606874"/>
            <a:ext cx="1106564" cy="1553135"/>
          </a:xfrm>
          <a:prstGeom prst="rect">
            <a:avLst/>
          </a:prstGeom>
        </p:spPr>
      </p:pic>
      <p:grpSp>
        <p:nvGrpSpPr>
          <p:cNvPr id="11" name="Group 10">
            <a:extLst>
              <a:ext uri="{FF2B5EF4-FFF2-40B4-BE49-F238E27FC236}">
                <a16:creationId xmlns:a16="http://schemas.microsoft.com/office/drawing/2014/main" id="{DBA8BFF2-1497-4937-BD57-BA67EEDE0FAE}"/>
              </a:ext>
            </a:extLst>
          </p:cNvPr>
          <p:cNvGrpSpPr/>
          <p:nvPr/>
        </p:nvGrpSpPr>
        <p:grpSpPr>
          <a:xfrm>
            <a:off x="1800448" y="1018068"/>
            <a:ext cx="5061098" cy="721568"/>
            <a:chOff x="7788693" y="261759"/>
            <a:chExt cx="3751868" cy="1829149"/>
          </a:xfrm>
        </p:grpSpPr>
        <p:sp>
          <p:nvSpPr>
            <p:cNvPr id="12" name="Rectangle: Rounded Corners 43">
              <a:extLst>
                <a:ext uri="{FF2B5EF4-FFF2-40B4-BE49-F238E27FC236}">
                  <a16:creationId xmlns:a16="http://schemas.microsoft.com/office/drawing/2014/main" id="{3AAC61C6-A8ED-43D0-9242-C50FAB341E0B}"/>
                </a:ext>
              </a:extLst>
            </p:cNvPr>
            <p:cNvSpPr/>
            <p:nvPr/>
          </p:nvSpPr>
          <p:spPr>
            <a:xfrm>
              <a:off x="7788693" y="261759"/>
              <a:ext cx="3751868" cy="1829149"/>
            </a:xfrm>
            <a:custGeom>
              <a:avLst/>
              <a:gdLst>
                <a:gd name="connsiteX0" fmla="*/ 0 w 3751868"/>
                <a:gd name="connsiteY0" fmla="*/ 147690 h 886120"/>
                <a:gd name="connsiteX1" fmla="*/ 147690 w 3751868"/>
                <a:gd name="connsiteY1" fmla="*/ 0 h 886120"/>
                <a:gd name="connsiteX2" fmla="*/ 792901 w 3751868"/>
                <a:gd name="connsiteY2" fmla="*/ 0 h 886120"/>
                <a:gd name="connsiteX3" fmla="*/ 1368982 w 3751868"/>
                <a:gd name="connsiteY3" fmla="*/ 0 h 886120"/>
                <a:gd name="connsiteX4" fmla="*/ 1945064 w 3751868"/>
                <a:gd name="connsiteY4" fmla="*/ 0 h 886120"/>
                <a:gd name="connsiteX5" fmla="*/ 2417450 w 3751868"/>
                <a:gd name="connsiteY5" fmla="*/ 0 h 886120"/>
                <a:gd name="connsiteX6" fmla="*/ 2924402 w 3751868"/>
                <a:gd name="connsiteY6" fmla="*/ 0 h 886120"/>
                <a:gd name="connsiteX7" fmla="*/ 3604178 w 3751868"/>
                <a:gd name="connsiteY7" fmla="*/ 0 h 886120"/>
                <a:gd name="connsiteX8" fmla="*/ 3751868 w 3751868"/>
                <a:gd name="connsiteY8" fmla="*/ 147690 h 886120"/>
                <a:gd name="connsiteX9" fmla="*/ 3751868 w 3751868"/>
                <a:gd name="connsiteY9" fmla="*/ 738430 h 886120"/>
                <a:gd name="connsiteX10" fmla="*/ 3604178 w 3751868"/>
                <a:gd name="connsiteY10" fmla="*/ 886120 h 886120"/>
                <a:gd name="connsiteX11" fmla="*/ 3028097 w 3751868"/>
                <a:gd name="connsiteY11" fmla="*/ 886120 h 886120"/>
                <a:gd name="connsiteX12" fmla="*/ 2382886 w 3751868"/>
                <a:gd name="connsiteY12" fmla="*/ 886120 h 886120"/>
                <a:gd name="connsiteX13" fmla="*/ 1875934 w 3751868"/>
                <a:gd name="connsiteY13" fmla="*/ 886120 h 886120"/>
                <a:gd name="connsiteX14" fmla="*/ 1265288 w 3751868"/>
                <a:gd name="connsiteY14" fmla="*/ 886120 h 886120"/>
                <a:gd name="connsiteX15" fmla="*/ 758336 w 3751868"/>
                <a:gd name="connsiteY15" fmla="*/ 886120 h 886120"/>
                <a:gd name="connsiteX16" fmla="*/ 147690 w 3751868"/>
                <a:gd name="connsiteY16" fmla="*/ 886120 h 886120"/>
                <a:gd name="connsiteX17" fmla="*/ 0 w 3751868"/>
                <a:gd name="connsiteY17" fmla="*/ 738430 h 886120"/>
                <a:gd name="connsiteX18" fmla="*/ 0 w 3751868"/>
                <a:gd name="connsiteY18" fmla="*/ 147690 h 88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751868" h="886120" fill="none" extrusionOk="0">
                  <a:moveTo>
                    <a:pt x="0" y="147690"/>
                  </a:moveTo>
                  <a:cubicBezTo>
                    <a:pt x="8369" y="74642"/>
                    <a:pt x="71175" y="5191"/>
                    <a:pt x="147690" y="0"/>
                  </a:cubicBezTo>
                  <a:cubicBezTo>
                    <a:pt x="394474" y="-46531"/>
                    <a:pt x="527454" y="56745"/>
                    <a:pt x="792901" y="0"/>
                  </a:cubicBezTo>
                  <a:cubicBezTo>
                    <a:pt x="1058348" y="-56745"/>
                    <a:pt x="1183964" y="9033"/>
                    <a:pt x="1368982" y="0"/>
                  </a:cubicBezTo>
                  <a:cubicBezTo>
                    <a:pt x="1554000" y="-9033"/>
                    <a:pt x="1800299" y="32387"/>
                    <a:pt x="1945064" y="0"/>
                  </a:cubicBezTo>
                  <a:cubicBezTo>
                    <a:pt x="2089829" y="-32387"/>
                    <a:pt x="2251672" y="33920"/>
                    <a:pt x="2417450" y="0"/>
                  </a:cubicBezTo>
                  <a:cubicBezTo>
                    <a:pt x="2583228" y="-33920"/>
                    <a:pt x="2716496" y="2768"/>
                    <a:pt x="2924402" y="0"/>
                  </a:cubicBezTo>
                  <a:cubicBezTo>
                    <a:pt x="3132308" y="-2768"/>
                    <a:pt x="3356350" y="18058"/>
                    <a:pt x="3604178" y="0"/>
                  </a:cubicBezTo>
                  <a:cubicBezTo>
                    <a:pt x="3683540" y="3601"/>
                    <a:pt x="3762037" y="77147"/>
                    <a:pt x="3751868" y="147690"/>
                  </a:cubicBezTo>
                  <a:cubicBezTo>
                    <a:pt x="3785543" y="420750"/>
                    <a:pt x="3734680" y="594667"/>
                    <a:pt x="3751868" y="738430"/>
                  </a:cubicBezTo>
                  <a:cubicBezTo>
                    <a:pt x="3764548" y="810959"/>
                    <a:pt x="3696484" y="878796"/>
                    <a:pt x="3604178" y="886120"/>
                  </a:cubicBezTo>
                  <a:cubicBezTo>
                    <a:pt x="3388113" y="943135"/>
                    <a:pt x="3144454" y="862790"/>
                    <a:pt x="3028097" y="886120"/>
                  </a:cubicBezTo>
                  <a:cubicBezTo>
                    <a:pt x="2911740" y="909450"/>
                    <a:pt x="2692009" y="835423"/>
                    <a:pt x="2382886" y="886120"/>
                  </a:cubicBezTo>
                  <a:cubicBezTo>
                    <a:pt x="2073763" y="936817"/>
                    <a:pt x="2119772" y="870520"/>
                    <a:pt x="1875934" y="886120"/>
                  </a:cubicBezTo>
                  <a:cubicBezTo>
                    <a:pt x="1632096" y="901720"/>
                    <a:pt x="1539137" y="822826"/>
                    <a:pt x="1265288" y="886120"/>
                  </a:cubicBezTo>
                  <a:cubicBezTo>
                    <a:pt x="991439" y="949414"/>
                    <a:pt x="913717" y="869858"/>
                    <a:pt x="758336" y="886120"/>
                  </a:cubicBezTo>
                  <a:cubicBezTo>
                    <a:pt x="602955" y="902382"/>
                    <a:pt x="386938" y="851065"/>
                    <a:pt x="147690" y="886120"/>
                  </a:cubicBezTo>
                  <a:cubicBezTo>
                    <a:pt x="58991" y="887607"/>
                    <a:pt x="-128" y="825736"/>
                    <a:pt x="0" y="738430"/>
                  </a:cubicBezTo>
                  <a:cubicBezTo>
                    <a:pt x="-69733" y="488373"/>
                    <a:pt x="7926" y="326384"/>
                    <a:pt x="0" y="147690"/>
                  </a:cubicBezTo>
                  <a:close/>
                </a:path>
                <a:path w="3751868" h="886120" stroke="0" extrusionOk="0">
                  <a:moveTo>
                    <a:pt x="0" y="147690"/>
                  </a:moveTo>
                  <a:cubicBezTo>
                    <a:pt x="-5552" y="64483"/>
                    <a:pt x="84185" y="13750"/>
                    <a:pt x="147690" y="0"/>
                  </a:cubicBezTo>
                  <a:cubicBezTo>
                    <a:pt x="403051" y="-4297"/>
                    <a:pt x="547591" y="16715"/>
                    <a:pt x="758336" y="0"/>
                  </a:cubicBezTo>
                  <a:cubicBezTo>
                    <a:pt x="969081" y="-16715"/>
                    <a:pt x="1098640" y="56632"/>
                    <a:pt x="1368982" y="0"/>
                  </a:cubicBezTo>
                  <a:cubicBezTo>
                    <a:pt x="1639324" y="-56632"/>
                    <a:pt x="1772937" y="36372"/>
                    <a:pt x="1979629" y="0"/>
                  </a:cubicBezTo>
                  <a:cubicBezTo>
                    <a:pt x="2186321" y="-36372"/>
                    <a:pt x="2320468" y="57935"/>
                    <a:pt x="2624840" y="0"/>
                  </a:cubicBezTo>
                  <a:cubicBezTo>
                    <a:pt x="2929212" y="-57935"/>
                    <a:pt x="3181503" y="83757"/>
                    <a:pt x="3604178" y="0"/>
                  </a:cubicBezTo>
                  <a:cubicBezTo>
                    <a:pt x="3697697" y="6147"/>
                    <a:pt x="3747916" y="66828"/>
                    <a:pt x="3751868" y="147690"/>
                  </a:cubicBezTo>
                  <a:cubicBezTo>
                    <a:pt x="3818761" y="347539"/>
                    <a:pt x="3685444" y="463295"/>
                    <a:pt x="3751868" y="738430"/>
                  </a:cubicBezTo>
                  <a:cubicBezTo>
                    <a:pt x="3758432" y="800477"/>
                    <a:pt x="3672617" y="892570"/>
                    <a:pt x="3604178" y="886120"/>
                  </a:cubicBezTo>
                  <a:cubicBezTo>
                    <a:pt x="3431957" y="904469"/>
                    <a:pt x="3336414" y="832984"/>
                    <a:pt x="3131791" y="886120"/>
                  </a:cubicBezTo>
                  <a:cubicBezTo>
                    <a:pt x="2927168" y="939256"/>
                    <a:pt x="2715165" y="841608"/>
                    <a:pt x="2521145" y="886120"/>
                  </a:cubicBezTo>
                  <a:cubicBezTo>
                    <a:pt x="2327125" y="930632"/>
                    <a:pt x="2137257" y="858013"/>
                    <a:pt x="2014194" y="886120"/>
                  </a:cubicBezTo>
                  <a:cubicBezTo>
                    <a:pt x="1891131" y="914227"/>
                    <a:pt x="1634402" y="855897"/>
                    <a:pt x="1507242" y="886120"/>
                  </a:cubicBezTo>
                  <a:cubicBezTo>
                    <a:pt x="1380082" y="916343"/>
                    <a:pt x="1155589" y="852902"/>
                    <a:pt x="862031" y="886120"/>
                  </a:cubicBezTo>
                  <a:cubicBezTo>
                    <a:pt x="568473" y="919338"/>
                    <a:pt x="347300" y="848154"/>
                    <a:pt x="147690" y="886120"/>
                  </a:cubicBezTo>
                  <a:cubicBezTo>
                    <a:pt x="72271" y="898748"/>
                    <a:pt x="-10961" y="812431"/>
                    <a:pt x="0" y="738430"/>
                  </a:cubicBezTo>
                  <a:cubicBezTo>
                    <a:pt x="-18522" y="492053"/>
                    <a:pt x="32603" y="387694"/>
                    <a:pt x="0" y="147690"/>
                  </a:cubicBezTo>
                  <a:close/>
                </a:path>
              </a:pathLst>
            </a:custGeom>
            <a:solidFill>
              <a:srgbClr val="ABE9FF"/>
            </a:solidFill>
            <a:ln w="12700" cap="flat" cmpd="sng" algn="ctr">
              <a:solidFill>
                <a:srgbClr val="69991D">
                  <a:shade val="50000"/>
                </a:srgbClr>
              </a:solidFill>
              <a:prstDash val="solid"/>
              <a:miter lim="800000"/>
              <a:extLst>
                <a:ext uri="{C807C97D-BFC1-408E-A445-0C87EB9F89A2}">
                  <ask:lineSketchStyleProps xmlns:ask="http://schemas.microsoft.com/office/drawing/2018/sketchyshapes" sd="3444377824">
                    <a:custGeom>
                      <a:avLst/>
                      <a:gdLst>
                        <a:gd name="connsiteX0" fmla="*/ 0 w 5061098"/>
                        <a:gd name="connsiteY0" fmla="*/ 120264 h 721568"/>
                        <a:gd name="connsiteX1" fmla="*/ 199227 w 5061098"/>
                        <a:gd name="connsiteY1" fmla="*/ 0 h 721568"/>
                        <a:gd name="connsiteX2" fmla="*/ 1069587 w 5061098"/>
                        <a:gd name="connsiteY2" fmla="*/ 0 h 721568"/>
                        <a:gd name="connsiteX3" fmla="*/ 1846693 w 5061098"/>
                        <a:gd name="connsiteY3" fmla="*/ 0 h 721568"/>
                        <a:gd name="connsiteX4" fmla="*/ 2623802 w 5061098"/>
                        <a:gd name="connsiteY4" fmla="*/ 0 h 721568"/>
                        <a:gd name="connsiteX5" fmla="*/ 3261029 w 5061098"/>
                        <a:gd name="connsiteY5" fmla="*/ 0 h 721568"/>
                        <a:gd name="connsiteX6" fmla="*/ 3944884 w 5061098"/>
                        <a:gd name="connsiteY6" fmla="*/ 0 h 721568"/>
                        <a:gd name="connsiteX7" fmla="*/ 4861870 w 5061098"/>
                        <a:gd name="connsiteY7" fmla="*/ 0 h 721568"/>
                        <a:gd name="connsiteX8" fmla="*/ 5061098 w 5061098"/>
                        <a:gd name="connsiteY8" fmla="*/ 120264 h 721568"/>
                        <a:gd name="connsiteX9" fmla="*/ 5061098 w 5061098"/>
                        <a:gd name="connsiteY9" fmla="*/ 601303 h 721568"/>
                        <a:gd name="connsiteX10" fmla="*/ 4861870 w 5061098"/>
                        <a:gd name="connsiteY10" fmla="*/ 721568 h 721568"/>
                        <a:gd name="connsiteX11" fmla="*/ 4084764 w 5061098"/>
                        <a:gd name="connsiteY11" fmla="*/ 721568 h 721568"/>
                        <a:gd name="connsiteX12" fmla="*/ 3214404 w 5061098"/>
                        <a:gd name="connsiteY12" fmla="*/ 721568 h 721568"/>
                        <a:gd name="connsiteX13" fmla="*/ 2530549 w 5061098"/>
                        <a:gd name="connsiteY13" fmla="*/ 721568 h 721568"/>
                        <a:gd name="connsiteX14" fmla="*/ 1706815 w 5061098"/>
                        <a:gd name="connsiteY14" fmla="*/ 721568 h 721568"/>
                        <a:gd name="connsiteX15" fmla="*/ 1022960 w 5061098"/>
                        <a:gd name="connsiteY15" fmla="*/ 721568 h 721568"/>
                        <a:gd name="connsiteX16" fmla="*/ 199227 w 5061098"/>
                        <a:gd name="connsiteY16" fmla="*/ 721568 h 721568"/>
                        <a:gd name="connsiteX17" fmla="*/ 0 w 5061098"/>
                        <a:gd name="connsiteY17" fmla="*/ 601303 h 721568"/>
                        <a:gd name="connsiteX18" fmla="*/ 0 w 5061098"/>
                        <a:gd name="connsiteY18" fmla="*/ 120264 h 721568"/>
                        <a:gd name="connsiteX0" fmla="*/ 0 w 5061098"/>
                        <a:gd name="connsiteY0" fmla="*/ 120264 h 721568"/>
                        <a:gd name="connsiteX1" fmla="*/ 199227 w 5061098"/>
                        <a:gd name="connsiteY1" fmla="*/ 0 h 721568"/>
                        <a:gd name="connsiteX2" fmla="*/ 1022960 w 5061098"/>
                        <a:gd name="connsiteY2" fmla="*/ 0 h 721568"/>
                        <a:gd name="connsiteX3" fmla="*/ 1846693 w 5061098"/>
                        <a:gd name="connsiteY3" fmla="*/ 0 h 721568"/>
                        <a:gd name="connsiteX4" fmla="*/ 2670428 w 5061098"/>
                        <a:gd name="connsiteY4" fmla="*/ 0 h 721568"/>
                        <a:gd name="connsiteX5" fmla="*/ 3540788 w 5061098"/>
                        <a:gd name="connsiteY5" fmla="*/ 0 h 721568"/>
                        <a:gd name="connsiteX6" fmla="*/ 4861870 w 5061098"/>
                        <a:gd name="connsiteY6" fmla="*/ 0 h 721568"/>
                        <a:gd name="connsiteX7" fmla="*/ 5061098 w 5061098"/>
                        <a:gd name="connsiteY7" fmla="*/ 120264 h 721568"/>
                        <a:gd name="connsiteX8" fmla="*/ 5061098 w 5061098"/>
                        <a:gd name="connsiteY8" fmla="*/ 601303 h 721568"/>
                        <a:gd name="connsiteX9" fmla="*/ 4861870 w 5061098"/>
                        <a:gd name="connsiteY9" fmla="*/ 721568 h 721568"/>
                        <a:gd name="connsiteX10" fmla="*/ 4224642 w 5061098"/>
                        <a:gd name="connsiteY10" fmla="*/ 721568 h 721568"/>
                        <a:gd name="connsiteX11" fmla="*/ 3400909 w 5061098"/>
                        <a:gd name="connsiteY11" fmla="*/ 721568 h 721568"/>
                        <a:gd name="connsiteX12" fmla="*/ 2717055 w 5061098"/>
                        <a:gd name="connsiteY12" fmla="*/ 721568 h 721568"/>
                        <a:gd name="connsiteX13" fmla="*/ 2033200 w 5061098"/>
                        <a:gd name="connsiteY13" fmla="*/ 721568 h 721568"/>
                        <a:gd name="connsiteX14" fmla="*/ 1162840 w 5061098"/>
                        <a:gd name="connsiteY14" fmla="*/ 721568 h 721568"/>
                        <a:gd name="connsiteX15" fmla="*/ 199227 w 5061098"/>
                        <a:gd name="connsiteY15" fmla="*/ 721568 h 721568"/>
                        <a:gd name="connsiteX16" fmla="*/ 0 w 5061098"/>
                        <a:gd name="connsiteY16" fmla="*/ 601303 h 721568"/>
                        <a:gd name="connsiteX17" fmla="*/ 0 w 5061098"/>
                        <a:gd name="connsiteY17" fmla="*/ 120264 h 721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061098" h="721568" fill="none" extrusionOk="0">
                          <a:moveTo>
                            <a:pt x="0" y="120264"/>
                          </a:moveTo>
                          <a:cubicBezTo>
                            <a:pt x="-1280" y="88064"/>
                            <a:pt x="70960" y="-6903"/>
                            <a:pt x="199227" y="0"/>
                          </a:cubicBezTo>
                          <a:cubicBezTo>
                            <a:pt x="534196" y="1070"/>
                            <a:pt x="682454" y="60590"/>
                            <a:pt x="1069587" y="0"/>
                          </a:cubicBezTo>
                          <a:cubicBezTo>
                            <a:pt x="1450569" y="-60985"/>
                            <a:pt x="1641032" y="-8154"/>
                            <a:pt x="1846693" y="0"/>
                          </a:cubicBezTo>
                          <a:cubicBezTo>
                            <a:pt x="2069179" y="6831"/>
                            <a:pt x="2441953" y="7566"/>
                            <a:pt x="2623802" y="0"/>
                          </a:cubicBezTo>
                          <a:cubicBezTo>
                            <a:pt x="2769771" y="-8771"/>
                            <a:pt x="3017324" y="35926"/>
                            <a:pt x="3261029" y="0"/>
                          </a:cubicBezTo>
                          <a:cubicBezTo>
                            <a:pt x="3486245" y="-40807"/>
                            <a:pt x="3632289" y="-27356"/>
                            <a:pt x="3944884" y="0"/>
                          </a:cubicBezTo>
                          <a:cubicBezTo>
                            <a:pt x="4236457" y="-10179"/>
                            <a:pt x="4585071" y="-24514"/>
                            <a:pt x="4861870" y="0"/>
                          </a:cubicBezTo>
                          <a:cubicBezTo>
                            <a:pt x="4972066" y="-11474"/>
                            <a:pt x="5092043" y="60630"/>
                            <a:pt x="5061098" y="120264"/>
                          </a:cubicBezTo>
                          <a:cubicBezTo>
                            <a:pt x="5100161" y="349085"/>
                            <a:pt x="5047249" y="483298"/>
                            <a:pt x="5061098" y="601303"/>
                          </a:cubicBezTo>
                          <a:cubicBezTo>
                            <a:pt x="5068093" y="641485"/>
                            <a:pt x="5010206" y="730360"/>
                            <a:pt x="4861870" y="721568"/>
                          </a:cubicBezTo>
                          <a:cubicBezTo>
                            <a:pt x="4562205" y="774638"/>
                            <a:pt x="4280087" y="723360"/>
                            <a:pt x="4084764" y="721568"/>
                          </a:cubicBezTo>
                          <a:cubicBezTo>
                            <a:pt x="4015345" y="720483"/>
                            <a:pt x="3613449" y="718285"/>
                            <a:pt x="3214404" y="721568"/>
                          </a:cubicBezTo>
                          <a:cubicBezTo>
                            <a:pt x="2774337" y="767660"/>
                            <a:pt x="2859030" y="728780"/>
                            <a:pt x="2530549" y="721568"/>
                          </a:cubicBezTo>
                          <a:cubicBezTo>
                            <a:pt x="2221455" y="735727"/>
                            <a:pt x="2069548" y="664822"/>
                            <a:pt x="1706815" y="721568"/>
                          </a:cubicBezTo>
                          <a:cubicBezTo>
                            <a:pt x="1339758" y="763729"/>
                            <a:pt x="1235874" y="695405"/>
                            <a:pt x="1022960" y="721568"/>
                          </a:cubicBezTo>
                          <a:cubicBezTo>
                            <a:pt x="825901" y="782826"/>
                            <a:pt x="525034" y="710340"/>
                            <a:pt x="199227" y="721568"/>
                          </a:cubicBezTo>
                          <a:cubicBezTo>
                            <a:pt x="89462" y="711974"/>
                            <a:pt x="3358" y="675452"/>
                            <a:pt x="0" y="601303"/>
                          </a:cubicBezTo>
                          <a:cubicBezTo>
                            <a:pt x="-94011" y="355718"/>
                            <a:pt x="-16805" y="285764"/>
                            <a:pt x="0" y="120264"/>
                          </a:cubicBezTo>
                          <a:close/>
                        </a:path>
                        <a:path w="5061098" h="721568" stroke="0" extrusionOk="0">
                          <a:moveTo>
                            <a:pt x="0" y="120264"/>
                          </a:moveTo>
                          <a:cubicBezTo>
                            <a:pt x="-20172" y="52495"/>
                            <a:pt x="105450" y="21057"/>
                            <a:pt x="199227" y="0"/>
                          </a:cubicBezTo>
                          <a:cubicBezTo>
                            <a:pt x="569153" y="-37300"/>
                            <a:pt x="701869" y="-2123"/>
                            <a:pt x="1022960" y="0"/>
                          </a:cubicBezTo>
                          <a:cubicBezTo>
                            <a:pt x="1319587" y="-28140"/>
                            <a:pt x="1440084" y="34993"/>
                            <a:pt x="1846693" y="0"/>
                          </a:cubicBezTo>
                          <a:cubicBezTo>
                            <a:pt x="2202411" y="-40756"/>
                            <a:pt x="2414612" y="32924"/>
                            <a:pt x="2670428" y="0"/>
                          </a:cubicBezTo>
                          <a:cubicBezTo>
                            <a:pt x="2979005" y="-21432"/>
                            <a:pt x="3136377" y="57364"/>
                            <a:pt x="3540788" y="0"/>
                          </a:cubicBezTo>
                          <a:cubicBezTo>
                            <a:pt x="4010871" y="-36915"/>
                            <a:pt x="4237532" y="143614"/>
                            <a:pt x="4861870" y="0"/>
                          </a:cubicBezTo>
                          <a:cubicBezTo>
                            <a:pt x="4984132" y="-1517"/>
                            <a:pt x="5056991" y="49590"/>
                            <a:pt x="5061098" y="120264"/>
                          </a:cubicBezTo>
                          <a:cubicBezTo>
                            <a:pt x="5137685" y="279713"/>
                            <a:pt x="4950589" y="363386"/>
                            <a:pt x="5061098" y="601303"/>
                          </a:cubicBezTo>
                          <a:cubicBezTo>
                            <a:pt x="5074692" y="635751"/>
                            <a:pt x="4937190" y="745268"/>
                            <a:pt x="4861870" y="721568"/>
                          </a:cubicBezTo>
                          <a:cubicBezTo>
                            <a:pt x="4648602" y="718400"/>
                            <a:pt x="4494302" y="677654"/>
                            <a:pt x="4224642" y="721568"/>
                          </a:cubicBezTo>
                          <a:cubicBezTo>
                            <a:pt x="3961065" y="822235"/>
                            <a:pt x="3652510" y="683871"/>
                            <a:pt x="3400909" y="721568"/>
                          </a:cubicBezTo>
                          <a:cubicBezTo>
                            <a:pt x="3141497" y="760482"/>
                            <a:pt x="2896776" y="656883"/>
                            <a:pt x="2717055" y="721568"/>
                          </a:cubicBezTo>
                          <a:cubicBezTo>
                            <a:pt x="2559485" y="754629"/>
                            <a:pt x="2245734" y="687774"/>
                            <a:pt x="2033200" y="721568"/>
                          </a:cubicBezTo>
                          <a:cubicBezTo>
                            <a:pt x="1918658" y="745659"/>
                            <a:pt x="1518348" y="717238"/>
                            <a:pt x="1162840" y="721568"/>
                          </a:cubicBezTo>
                          <a:cubicBezTo>
                            <a:pt x="744454" y="761259"/>
                            <a:pt x="426234" y="662442"/>
                            <a:pt x="199227" y="721568"/>
                          </a:cubicBezTo>
                          <a:cubicBezTo>
                            <a:pt x="101489" y="740618"/>
                            <a:pt x="-20034" y="665043"/>
                            <a:pt x="0" y="601303"/>
                          </a:cubicBezTo>
                          <a:cubicBezTo>
                            <a:pt x="-15640" y="377079"/>
                            <a:pt x="40451" y="316298"/>
                            <a:pt x="0" y="120264"/>
                          </a:cubicBezTo>
                          <a:close/>
                        </a:path>
                        <a:path w="5061098" h="721568" fill="none" stroke="0" extrusionOk="0">
                          <a:moveTo>
                            <a:pt x="0" y="120264"/>
                          </a:moveTo>
                          <a:cubicBezTo>
                            <a:pt x="-14729" y="53095"/>
                            <a:pt x="117636" y="20690"/>
                            <a:pt x="199227" y="0"/>
                          </a:cubicBezTo>
                          <a:cubicBezTo>
                            <a:pt x="562891" y="-43391"/>
                            <a:pt x="730021" y="43218"/>
                            <a:pt x="1069587" y="0"/>
                          </a:cubicBezTo>
                          <a:cubicBezTo>
                            <a:pt x="1423531" y="-41721"/>
                            <a:pt x="1599640" y="20427"/>
                            <a:pt x="1846693" y="0"/>
                          </a:cubicBezTo>
                          <a:cubicBezTo>
                            <a:pt x="2102239" y="-846"/>
                            <a:pt x="2387167" y="13781"/>
                            <a:pt x="2623802" y="0"/>
                          </a:cubicBezTo>
                          <a:cubicBezTo>
                            <a:pt x="2785234" y="-47583"/>
                            <a:pt x="3027131" y="25184"/>
                            <a:pt x="3261029" y="0"/>
                          </a:cubicBezTo>
                          <a:cubicBezTo>
                            <a:pt x="3524316" y="-38105"/>
                            <a:pt x="3670687" y="-14530"/>
                            <a:pt x="3944884" y="0"/>
                          </a:cubicBezTo>
                          <a:cubicBezTo>
                            <a:pt x="4294570" y="11882"/>
                            <a:pt x="4511114" y="6540"/>
                            <a:pt x="4861870" y="0"/>
                          </a:cubicBezTo>
                          <a:cubicBezTo>
                            <a:pt x="4974871" y="-9133"/>
                            <a:pt x="5075558" y="60609"/>
                            <a:pt x="5061098" y="120264"/>
                          </a:cubicBezTo>
                          <a:cubicBezTo>
                            <a:pt x="5099463" y="346085"/>
                            <a:pt x="5037584" y="456217"/>
                            <a:pt x="5061098" y="601303"/>
                          </a:cubicBezTo>
                          <a:cubicBezTo>
                            <a:pt x="5087859" y="684255"/>
                            <a:pt x="4980404" y="746465"/>
                            <a:pt x="4861870" y="721568"/>
                          </a:cubicBezTo>
                          <a:cubicBezTo>
                            <a:pt x="4586027" y="742324"/>
                            <a:pt x="4268630" y="671203"/>
                            <a:pt x="4084764" y="721568"/>
                          </a:cubicBezTo>
                          <a:cubicBezTo>
                            <a:pt x="3946799" y="744461"/>
                            <a:pt x="3605061" y="702167"/>
                            <a:pt x="3214404" y="721568"/>
                          </a:cubicBezTo>
                          <a:cubicBezTo>
                            <a:pt x="2811157" y="781525"/>
                            <a:pt x="2871713" y="706130"/>
                            <a:pt x="2530549" y="721568"/>
                          </a:cubicBezTo>
                          <a:cubicBezTo>
                            <a:pt x="2211751" y="721573"/>
                            <a:pt x="2078169" y="674020"/>
                            <a:pt x="1706815" y="721568"/>
                          </a:cubicBezTo>
                          <a:cubicBezTo>
                            <a:pt x="1316506" y="758682"/>
                            <a:pt x="1237049" y="700901"/>
                            <a:pt x="1022960" y="721568"/>
                          </a:cubicBezTo>
                          <a:cubicBezTo>
                            <a:pt x="876123" y="702801"/>
                            <a:pt x="520550" y="670196"/>
                            <a:pt x="199227" y="721568"/>
                          </a:cubicBezTo>
                          <a:cubicBezTo>
                            <a:pt x="86823" y="740359"/>
                            <a:pt x="2964" y="659291"/>
                            <a:pt x="0" y="601303"/>
                          </a:cubicBezTo>
                          <a:cubicBezTo>
                            <a:pt x="-110043" y="387588"/>
                            <a:pt x="3732" y="241765"/>
                            <a:pt x="0" y="120264"/>
                          </a:cubicBezTo>
                          <a:close/>
                        </a:path>
                      </a:pathLst>
                    </a:custGeom>
                    <ask:type>
                      <ask:lineSketchScribble/>
                    </ask:type>
                  </ask:lineSketchStyleProps>
                </a:ext>
              </a:extLst>
            </a:ln>
            <a:effectLst/>
          </p:spPr>
          <p:txBody>
            <a:bodyPr rtlCol="0" anchor="ctr"/>
            <a:lstStyle/>
            <a:p>
              <a:pPr algn="ctr">
                <a:defRPr/>
              </a:pPr>
              <a:endParaRPr lang="en-US" kern="0">
                <a:solidFill>
                  <a:prstClr val="white"/>
                </a:solidFill>
                <a:latin typeface="等线"/>
              </a:endParaRPr>
            </a:p>
          </p:txBody>
        </p:sp>
        <p:sp>
          <p:nvSpPr>
            <p:cNvPr id="13" name="Rectangle 12">
              <a:extLst>
                <a:ext uri="{FF2B5EF4-FFF2-40B4-BE49-F238E27FC236}">
                  <a16:creationId xmlns:a16="http://schemas.microsoft.com/office/drawing/2014/main" id="{06F3E1E2-95CF-457B-9B29-DAA6B11DC688}"/>
                </a:ext>
              </a:extLst>
            </p:cNvPr>
            <p:cNvSpPr/>
            <p:nvPr/>
          </p:nvSpPr>
          <p:spPr>
            <a:xfrm>
              <a:off x="7848756" y="509453"/>
              <a:ext cx="3591098" cy="801348"/>
            </a:xfrm>
            <a:prstGeom prst="rect">
              <a:avLst/>
            </a:prstGeom>
          </p:spPr>
          <p:txBody>
            <a:bodyPr wrap="square">
              <a:spAutoFit/>
            </a:bodyPr>
            <a:lstStyle/>
            <a:p>
              <a:pPr algn="ctr">
                <a:defRPr/>
              </a:pPr>
              <a:r>
                <a:rPr lang="vi-VN" altLang="zh-CN" sz="2400" b="1" kern="0" dirty="0">
                  <a:solidFill>
                    <a:srgbClr val="FF0000"/>
                  </a:solidFill>
                  <a:latin typeface="Arial" panose="020B0604020202020204" pitchFamily="34" charset="0"/>
                  <a:ea typeface="inpin heiti" charset="-122"/>
                  <a:cs typeface="Arial" panose="020B0604020202020204" pitchFamily="34" charset="0"/>
                </a:rPr>
                <a:t>Đoạn 1 miêu tả cảnh gì?</a:t>
              </a:r>
              <a:endParaRPr lang="zh-CN" altLang="en-US" sz="2400" b="1" kern="0" dirty="0">
                <a:solidFill>
                  <a:srgbClr val="FF0000"/>
                </a:solidFill>
                <a:latin typeface="Arial" panose="020B0604020202020204" pitchFamily="34" charset="0"/>
                <a:ea typeface="inpin heiti" charset="-122"/>
                <a:cs typeface="Arial" panose="020B0604020202020204" pitchFamily="34" charset="0"/>
              </a:endParaRPr>
            </a:p>
          </p:txBody>
        </p:sp>
      </p:grpSp>
      <p:sp>
        <p:nvSpPr>
          <p:cNvPr id="14" name="Rounded Rectangle 17">
            <a:extLst>
              <a:ext uri="{FF2B5EF4-FFF2-40B4-BE49-F238E27FC236}">
                <a16:creationId xmlns:a16="http://schemas.microsoft.com/office/drawing/2014/main" id="{BB500472-3F8D-440C-A0BF-34945BFE3F44}"/>
              </a:ext>
            </a:extLst>
          </p:cNvPr>
          <p:cNvSpPr/>
          <p:nvPr/>
        </p:nvSpPr>
        <p:spPr>
          <a:xfrm>
            <a:off x="821386" y="2439642"/>
            <a:ext cx="7713665" cy="1700400"/>
          </a:xfrm>
          <a:prstGeom prst="roundRect">
            <a:avLst>
              <a:gd name="adj" fmla="val 11248"/>
            </a:avLst>
          </a:prstGeom>
          <a:noFill/>
          <a:ln w="57150" cap="flat" cmpd="sng" algn="ctr">
            <a:solidFill>
              <a:srgbClr val="C46208"/>
            </a:solidFill>
            <a:prstDash val="solid"/>
            <a:miter lim="800000"/>
          </a:ln>
          <a:effectLst/>
        </p:spPr>
        <p:txBody>
          <a:bodyPr rtlCol="0" anchor="ctr"/>
          <a:lstStyle/>
          <a:p>
            <a:pPr algn="ctr">
              <a:defRPr/>
            </a:pPr>
            <a:endParaRPr lang="en-US" sz="760">
              <a:solidFill>
                <a:srgbClr val="FFFFFF"/>
              </a:solidFill>
              <a:cs typeface="Arial"/>
              <a:sym typeface="Arial"/>
            </a:endParaRPr>
          </a:p>
        </p:txBody>
      </p:sp>
      <p:sp>
        <p:nvSpPr>
          <p:cNvPr id="18" name="Text Box 6">
            <a:extLst>
              <a:ext uri="{FF2B5EF4-FFF2-40B4-BE49-F238E27FC236}">
                <a16:creationId xmlns:a16="http://schemas.microsoft.com/office/drawing/2014/main" id="{784622EC-E3D9-459B-B42F-9A6CF6AB4E42}"/>
              </a:ext>
            </a:extLst>
          </p:cNvPr>
          <p:cNvSpPr txBox="1">
            <a:spLocks noChangeArrowheads="1"/>
          </p:cNvSpPr>
          <p:nvPr/>
        </p:nvSpPr>
        <p:spPr bwMode="auto">
          <a:xfrm>
            <a:off x="995085" y="2571750"/>
            <a:ext cx="7326972" cy="1231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buClr>
                <a:schemeClr val="accent2"/>
              </a:buClr>
            </a:pPr>
            <a:r>
              <a:rPr lang="vi-VN" altLang="vi-VN" sz="2600" b="1" dirty="0">
                <a:solidFill>
                  <a:srgbClr val="09163D"/>
                </a:solidFill>
                <a:highlight>
                  <a:srgbClr val="FFFF00"/>
                </a:highlight>
                <a:latin typeface="ARI"/>
              </a:rPr>
              <a:t>Ý đoạn 1:</a:t>
            </a:r>
            <a:r>
              <a:rPr lang="vi-VN" altLang="vi-VN" sz="2600" b="1" i="1" dirty="0">
                <a:solidFill>
                  <a:srgbClr val="09163D"/>
                </a:solidFill>
                <a:latin typeface="ARI"/>
              </a:rPr>
              <a:t> </a:t>
            </a:r>
          </a:p>
          <a:p>
            <a:pPr>
              <a:spcBef>
                <a:spcPct val="50000"/>
              </a:spcBef>
              <a:buClr>
                <a:schemeClr val="accent2"/>
              </a:buClr>
            </a:pPr>
            <a:r>
              <a:rPr lang="vi-VN" altLang="vi-VN" sz="2600" b="1" i="1" dirty="0">
                <a:solidFill>
                  <a:srgbClr val="C46208"/>
                </a:solidFill>
                <a:latin typeface="ARI"/>
              </a:rPr>
              <a:t>      </a:t>
            </a:r>
            <a:r>
              <a:rPr lang="vi-VN" altLang="vi-VN" sz="3200" b="1" i="1" dirty="0">
                <a:solidFill>
                  <a:srgbClr val="09163D"/>
                </a:solidFill>
                <a:latin typeface="ARI"/>
              </a:rPr>
              <a:t>Miêu tả cảnh đêm khuya vắng lặng</a:t>
            </a:r>
            <a:endParaRPr lang="en-US" altLang="vi-VN" sz="2600" b="1" i="1" dirty="0">
              <a:solidFill>
                <a:srgbClr val="09163D"/>
              </a:solidFill>
              <a:latin typeface="ARI"/>
            </a:endParaRPr>
          </a:p>
        </p:txBody>
      </p:sp>
    </p:spTree>
    <p:extLst>
      <p:ext uri="{BB962C8B-B14F-4D97-AF65-F5344CB8AC3E}">
        <p14:creationId xmlns:p14="http://schemas.microsoft.com/office/powerpoint/2010/main" val="1575668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2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circle(in)">
                                      <p:cBhvr>
                                        <p:cTn id="17" dur="2000"/>
                                        <p:tgtEl>
                                          <p:spTgt spid="18"/>
                                        </p:tgtEl>
                                      </p:cBhvr>
                                    </p:animEffect>
                                  </p:childTnLst>
                                </p:cTn>
                              </p:par>
                              <p:par>
                                <p:cTn id="18" presetID="6" presetClass="entr" presetSubtype="16"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circle(in)">
                                      <p:cBhvr>
                                        <p:cTn id="20"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Alternate Process 5">
            <a:extLst>
              <a:ext uri="{FF2B5EF4-FFF2-40B4-BE49-F238E27FC236}">
                <a16:creationId xmlns:a16="http://schemas.microsoft.com/office/drawing/2014/main" id="{38CCEE3F-1C6D-4520-84DA-46AC155D8ED4}"/>
              </a:ext>
            </a:extLst>
          </p:cNvPr>
          <p:cNvSpPr/>
          <p:nvPr/>
        </p:nvSpPr>
        <p:spPr>
          <a:xfrm>
            <a:off x="880125" y="2549930"/>
            <a:ext cx="6464596" cy="489673"/>
          </a:xfrm>
          <a:prstGeom prst="flowChartAlternateProces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矩形 1"/>
          <p:cNvSpPr>
            <a:spLocks noChangeArrowheads="1"/>
          </p:cNvSpPr>
          <p:nvPr/>
        </p:nvSpPr>
        <p:spPr bwMode="auto">
          <a:xfrm>
            <a:off x="1556538" y="179524"/>
            <a:ext cx="2650173" cy="556022"/>
          </a:xfrm>
          <a:prstGeom prst="rect">
            <a:avLst/>
          </a:prstGeom>
          <a:noFill/>
          <a:ln w="28575" algn="ctr">
            <a:noFill/>
            <a:miter lim="800000"/>
          </a:ln>
          <a:effectLst/>
        </p:spPr>
        <p:txBody>
          <a:bodyPr anchor="ctr"/>
          <a:lstStyle/>
          <a:p>
            <a:pPr algn="ctr">
              <a:defRPr/>
            </a:pPr>
            <a:endParaRPr lang="zh-CN" altLang="en-US" sz="2100">
              <a:solidFill>
                <a:prstClr val="black"/>
              </a:solidFill>
              <a:latin typeface="方正经黑简体" panose="02000000000000000000" pitchFamily="2" charset="-122"/>
              <a:ea typeface="方正经黑简体" panose="02000000000000000000" pitchFamily="2" charset="-122"/>
            </a:endParaRPr>
          </a:p>
        </p:txBody>
      </p:sp>
      <p:pic>
        <p:nvPicPr>
          <p:cNvPr id="35" name="图片 2">
            <a:extLst>
              <a:ext uri="{FF2B5EF4-FFF2-40B4-BE49-F238E27FC236}">
                <a16:creationId xmlns:a16="http://schemas.microsoft.com/office/drawing/2014/main" id="{7CC9E0EE-0576-434B-932D-F181BB2895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25380" y="650157"/>
            <a:ext cx="425711" cy="369998"/>
          </a:xfrm>
          <a:prstGeom prst="rect">
            <a:avLst/>
          </a:prstGeom>
          <a:ln>
            <a:noFill/>
          </a:ln>
        </p:spPr>
        <p:style>
          <a:lnRef idx="2">
            <a:schemeClr val="dk1"/>
          </a:lnRef>
          <a:fillRef idx="1">
            <a:schemeClr val="lt1"/>
          </a:fillRef>
          <a:effectRef idx="0">
            <a:schemeClr val="dk1"/>
          </a:effectRef>
          <a:fontRef idx="minor">
            <a:schemeClr val="dk1"/>
          </a:fontRef>
        </p:style>
      </p:pic>
      <p:sp>
        <p:nvSpPr>
          <p:cNvPr id="52" name="Rectangle 51"/>
          <p:cNvSpPr/>
          <p:nvPr/>
        </p:nvSpPr>
        <p:spPr>
          <a:xfrm>
            <a:off x="950029" y="2556516"/>
            <a:ext cx="6324788" cy="400110"/>
          </a:xfrm>
          <a:prstGeom prst="rect">
            <a:avLst/>
          </a:prstGeom>
        </p:spPr>
        <p:txBody>
          <a:bodyPr wrap="square">
            <a:spAutoFit/>
          </a:bodyPr>
          <a:lstStyle/>
          <a:p>
            <a:pPr algn="just"/>
            <a:r>
              <a:rPr lang="vi-VN" sz="2000" b="1" i="1" dirty="0">
                <a:solidFill>
                  <a:srgbClr val="000C3A"/>
                </a:solidFill>
                <a:latin typeface="Arial" panose="020B0604020202020204" pitchFamily="34" charset="0"/>
                <a:cs typeface="Arial" panose="020B0604020202020204" pitchFamily="34" charset="0"/>
              </a:rPr>
              <a:t>Giữa đêm vắng, một đám cháy dữ dội diễn ra.</a:t>
            </a:r>
            <a:endParaRPr lang="en-US" altLang="vi-VN" sz="2000" i="1" dirty="0">
              <a:latin typeface="Arial" panose="020B0604020202020204" pitchFamily="34" charset="0"/>
              <a:cs typeface="Arial" panose="020B0604020202020204" pitchFamily="34" charset="0"/>
            </a:endParaRPr>
          </a:p>
        </p:txBody>
      </p:sp>
      <p:pic>
        <p:nvPicPr>
          <p:cNvPr id="53" name="Picture 52">
            <a:extLst>
              <a:ext uri="{FF2B5EF4-FFF2-40B4-BE49-F238E27FC236}">
                <a16:creationId xmlns:a16="http://schemas.microsoft.com/office/drawing/2014/main" id="{1CC8802A-837E-459F-B5A2-9A8BEBD3D1F1}"/>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0" b="90000" l="3900" r="96900"/>
                    </a14:imgEffect>
                  </a14:imgLayer>
                </a14:imgProps>
              </a:ext>
              <a:ext uri="{28A0092B-C50C-407E-A947-70E740481C1C}">
                <a14:useLocalDpi xmlns:a14="http://schemas.microsoft.com/office/drawing/2010/main" val="0"/>
              </a:ext>
            </a:extLst>
          </a:blip>
          <a:srcRect t="13889" b="25277"/>
          <a:stretch/>
        </p:blipFill>
        <p:spPr>
          <a:xfrm>
            <a:off x="3074453" y="188059"/>
            <a:ext cx="2557650" cy="1305966"/>
          </a:xfrm>
          <a:prstGeom prst="rect">
            <a:avLst/>
          </a:prstGeom>
        </p:spPr>
      </p:pic>
      <p:pic>
        <p:nvPicPr>
          <p:cNvPr id="60" name="Picture 59" descr="Icon&#10;&#10;Description automatically generated">
            <a:extLst>
              <a:ext uri="{FF2B5EF4-FFF2-40B4-BE49-F238E27FC236}">
                <a16:creationId xmlns:a16="http://schemas.microsoft.com/office/drawing/2014/main" id="{E8E10612-73DA-4B38-BA90-AD2C4D71200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9734" t="14246" r="19393" b="7977"/>
          <a:stretch/>
        </p:blipFill>
        <p:spPr>
          <a:xfrm rot="20117925">
            <a:off x="-159574" y="2322837"/>
            <a:ext cx="806348" cy="815395"/>
          </a:xfrm>
          <a:prstGeom prst="rect">
            <a:avLst/>
          </a:prstGeom>
        </p:spPr>
      </p:pic>
      <p:grpSp>
        <p:nvGrpSpPr>
          <p:cNvPr id="18" name="Group 17">
            <a:extLst>
              <a:ext uri="{FF2B5EF4-FFF2-40B4-BE49-F238E27FC236}">
                <a16:creationId xmlns:a16="http://schemas.microsoft.com/office/drawing/2014/main" id="{27FA03FA-387E-4F85-AEE2-8C78CA30F382}"/>
              </a:ext>
            </a:extLst>
          </p:cNvPr>
          <p:cNvGrpSpPr/>
          <p:nvPr/>
        </p:nvGrpSpPr>
        <p:grpSpPr>
          <a:xfrm>
            <a:off x="49619" y="1900327"/>
            <a:ext cx="6635503" cy="519758"/>
            <a:chOff x="1587396" y="1863047"/>
            <a:chExt cx="7183239" cy="543570"/>
          </a:xfrm>
        </p:grpSpPr>
        <p:sp>
          <p:nvSpPr>
            <p:cNvPr id="19" name="Rectangle: Rounded Corners 43">
              <a:extLst>
                <a:ext uri="{FF2B5EF4-FFF2-40B4-BE49-F238E27FC236}">
                  <a16:creationId xmlns:a16="http://schemas.microsoft.com/office/drawing/2014/main" id="{0C13FA63-4BA3-4EDA-A787-B8857A20CFA4}"/>
                </a:ext>
              </a:extLst>
            </p:cNvPr>
            <p:cNvSpPr/>
            <p:nvPr/>
          </p:nvSpPr>
          <p:spPr>
            <a:xfrm>
              <a:off x="1587396" y="1863047"/>
              <a:ext cx="6999451" cy="523393"/>
            </a:xfrm>
            <a:custGeom>
              <a:avLst/>
              <a:gdLst>
                <a:gd name="connsiteX0" fmla="*/ 0 w 6999451"/>
                <a:gd name="connsiteY0" fmla="*/ 87234 h 523393"/>
                <a:gd name="connsiteX1" fmla="*/ 87234 w 6999451"/>
                <a:gd name="connsiteY1" fmla="*/ 0 h 523393"/>
                <a:gd name="connsiteX2" fmla="*/ 724232 w 6999451"/>
                <a:gd name="connsiteY2" fmla="*/ 0 h 523393"/>
                <a:gd name="connsiteX3" fmla="*/ 1156481 w 6999451"/>
                <a:gd name="connsiteY3" fmla="*/ 0 h 523393"/>
                <a:gd name="connsiteX4" fmla="*/ 1588730 w 6999451"/>
                <a:gd name="connsiteY4" fmla="*/ 0 h 523393"/>
                <a:gd name="connsiteX5" fmla="*/ 2293979 w 6999451"/>
                <a:gd name="connsiteY5" fmla="*/ 0 h 523393"/>
                <a:gd name="connsiteX6" fmla="*/ 2930977 w 6999451"/>
                <a:gd name="connsiteY6" fmla="*/ 0 h 523393"/>
                <a:gd name="connsiteX7" fmla="*/ 3294976 w 6999451"/>
                <a:gd name="connsiteY7" fmla="*/ 0 h 523393"/>
                <a:gd name="connsiteX8" fmla="*/ 3795475 w 6999451"/>
                <a:gd name="connsiteY8" fmla="*/ 0 h 523393"/>
                <a:gd name="connsiteX9" fmla="*/ 4432473 w 6999451"/>
                <a:gd name="connsiteY9" fmla="*/ 0 h 523393"/>
                <a:gd name="connsiteX10" fmla="*/ 5069472 w 6999451"/>
                <a:gd name="connsiteY10" fmla="*/ 0 h 523393"/>
                <a:gd name="connsiteX11" fmla="*/ 5433471 w 6999451"/>
                <a:gd name="connsiteY11" fmla="*/ 0 h 523393"/>
                <a:gd name="connsiteX12" fmla="*/ 5797470 w 6999451"/>
                <a:gd name="connsiteY12" fmla="*/ 0 h 523393"/>
                <a:gd name="connsiteX13" fmla="*/ 6161469 w 6999451"/>
                <a:gd name="connsiteY13" fmla="*/ 0 h 523393"/>
                <a:gd name="connsiteX14" fmla="*/ 6912217 w 6999451"/>
                <a:gd name="connsiteY14" fmla="*/ 0 h 523393"/>
                <a:gd name="connsiteX15" fmla="*/ 6999451 w 6999451"/>
                <a:gd name="connsiteY15" fmla="*/ 87234 h 523393"/>
                <a:gd name="connsiteX16" fmla="*/ 6999451 w 6999451"/>
                <a:gd name="connsiteY16" fmla="*/ 436159 h 523393"/>
                <a:gd name="connsiteX17" fmla="*/ 6912217 w 6999451"/>
                <a:gd name="connsiteY17" fmla="*/ 523393 h 523393"/>
                <a:gd name="connsiteX18" fmla="*/ 6479968 w 6999451"/>
                <a:gd name="connsiteY18" fmla="*/ 523393 h 523393"/>
                <a:gd name="connsiteX19" fmla="*/ 5911219 w 6999451"/>
                <a:gd name="connsiteY19" fmla="*/ 523393 h 523393"/>
                <a:gd name="connsiteX20" fmla="*/ 5478971 w 6999451"/>
                <a:gd name="connsiteY20" fmla="*/ 523393 h 523393"/>
                <a:gd name="connsiteX21" fmla="*/ 4978472 w 6999451"/>
                <a:gd name="connsiteY21" fmla="*/ 523393 h 523393"/>
                <a:gd name="connsiteX22" fmla="*/ 4409723 w 6999451"/>
                <a:gd name="connsiteY22" fmla="*/ 523393 h 523393"/>
                <a:gd name="connsiteX23" fmla="*/ 3840975 w 6999451"/>
                <a:gd name="connsiteY23" fmla="*/ 523393 h 523393"/>
                <a:gd name="connsiteX24" fmla="*/ 3135726 w 6999451"/>
                <a:gd name="connsiteY24" fmla="*/ 523393 h 523393"/>
                <a:gd name="connsiteX25" fmla="*/ 2498728 w 6999451"/>
                <a:gd name="connsiteY25" fmla="*/ 523393 h 523393"/>
                <a:gd name="connsiteX26" fmla="*/ 2134729 w 6999451"/>
                <a:gd name="connsiteY26" fmla="*/ 523393 h 523393"/>
                <a:gd name="connsiteX27" fmla="*/ 1429481 w 6999451"/>
                <a:gd name="connsiteY27" fmla="*/ 523393 h 523393"/>
                <a:gd name="connsiteX28" fmla="*/ 724232 w 6999451"/>
                <a:gd name="connsiteY28" fmla="*/ 523393 h 523393"/>
                <a:gd name="connsiteX29" fmla="*/ 87234 w 6999451"/>
                <a:gd name="connsiteY29" fmla="*/ 523393 h 523393"/>
                <a:gd name="connsiteX30" fmla="*/ 0 w 6999451"/>
                <a:gd name="connsiteY30" fmla="*/ 436159 h 523393"/>
                <a:gd name="connsiteX31" fmla="*/ 0 w 6999451"/>
                <a:gd name="connsiteY31" fmla="*/ 87234 h 52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999451" h="523393" fill="none" extrusionOk="0">
                  <a:moveTo>
                    <a:pt x="0" y="87234"/>
                  </a:moveTo>
                  <a:cubicBezTo>
                    <a:pt x="9917" y="43511"/>
                    <a:pt x="48367" y="-304"/>
                    <a:pt x="87234" y="0"/>
                  </a:cubicBezTo>
                  <a:cubicBezTo>
                    <a:pt x="231531" y="-54859"/>
                    <a:pt x="436420" y="20277"/>
                    <a:pt x="724232" y="0"/>
                  </a:cubicBezTo>
                  <a:cubicBezTo>
                    <a:pt x="1012044" y="-20277"/>
                    <a:pt x="1032040" y="24210"/>
                    <a:pt x="1156481" y="0"/>
                  </a:cubicBezTo>
                  <a:cubicBezTo>
                    <a:pt x="1280922" y="-24210"/>
                    <a:pt x="1391976" y="23489"/>
                    <a:pt x="1588730" y="0"/>
                  </a:cubicBezTo>
                  <a:cubicBezTo>
                    <a:pt x="1785484" y="-23489"/>
                    <a:pt x="1971402" y="32493"/>
                    <a:pt x="2293979" y="0"/>
                  </a:cubicBezTo>
                  <a:cubicBezTo>
                    <a:pt x="2616556" y="-32493"/>
                    <a:pt x="2794544" y="11924"/>
                    <a:pt x="2930977" y="0"/>
                  </a:cubicBezTo>
                  <a:cubicBezTo>
                    <a:pt x="3067410" y="-11924"/>
                    <a:pt x="3136863" y="21299"/>
                    <a:pt x="3294976" y="0"/>
                  </a:cubicBezTo>
                  <a:cubicBezTo>
                    <a:pt x="3453089" y="-21299"/>
                    <a:pt x="3589634" y="42380"/>
                    <a:pt x="3795475" y="0"/>
                  </a:cubicBezTo>
                  <a:cubicBezTo>
                    <a:pt x="4001316" y="-42380"/>
                    <a:pt x="4195030" y="32595"/>
                    <a:pt x="4432473" y="0"/>
                  </a:cubicBezTo>
                  <a:cubicBezTo>
                    <a:pt x="4669916" y="-32595"/>
                    <a:pt x="4929555" y="31015"/>
                    <a:pt x="5069472" y="0"/>
                  </a:cubicBezTo>
                  <a:cubicBezTo>
                    <a:pt x="5209389" y="-31015"/>
                    <a:pt x="5315299" y="24464"/>
                    <a:pt x="5433471" y="0"/>
                  </a:cubicBezTo>
                  <a:cubicBezTo>
                    <a:pt x="5551643" y="-24464"/>
                    <a:pt x="5714332" y="38274"/>
                    <a:pt x="5797470" y="0"/>
                  </a:cubicBezTo>
                  <a:cubicBezTo>
                    <a:pt x="5880608" y="-38274"/>
                    <a:pt x="6027391" y="21266"/>
                    <a:pt x="6161469" y="0"/>
                  </a:cubicBezTo>
                  <a:cubicBezTo>
                    <a:pt x="6295547" y="-21266"/>
                    <a:pt x="6761736" y="74610"/>
                    <a:pt x="6912217" y="0"/>
                  </a:cubicBezTo>
                  <a:cubicBezTo>
                    <a:pt x="6948729" y="-4987"/>
                    <a:pt x="7003516" y="34271"/>
                    <a:pt x="6999451" y="87234"/>
                  </a:cubicBezTo>
                  <a:cubicBezTo>
                    <a:pt x="7021229" y="223105"/>
                    <a:pt x="6994464" y="315793"/>
                    <a:pt x="6999451" y="436159"/>
                  </a:cubicBezTo>
                  <a:cubicBezTo>
                    <a:pt x="7004367" y="484001"/>
                    <a:pt x="6960032" y="520551"/>
                    <a:pt x="6912217" y="523393"/>
                  </a:cubicBezTo>
                  <a:cubicBezTo>
                    <a:pt x="6701466" y="552571"/>
                    <a:pt x="6589484" y="493271"/>
                    <a:pt x="6479968" y="523393"/>
                  </a:cubicBezTo>
                  <a:cubicBezTo>
                    <a:pt x="6370452" y="553515"/>
                    <a:pt x="6050178" y="469318"/>
                    <a:pt x="5911219" y="523393"/>
                  </a:cubicBezTo>
                  <a:cubicBezTo>
                    <a:pt x="5772260" y="577468"/>
                    <a:pt x="5677329" y="481268"/>
                    <a:pt x="5478971" y="523393"/>
                  </a:cubicBezTo>
                  <a:cubicBezTo>
                    <a:pt x="5280613" y="565518"/>
                    <a:pt x="5080292" y="487807"/>
                    <a:pt x="4978472" y="523393"/>
                  </a:cubicBezTo>
                  <a:cubicBezTo>
                    <a:pt x="4876652" y="558979"/>
                    <a:pt x="4577961" y="500323"/>
                    <a:pt x="4409723" y="523393"/>
                  </a:cubicBezTo>
                  <a:cubicBezTo>
                    <a:pt x="4241485" y="546463"/>
                    <a:pt x="4110120" y="456321"/>
                    <a:pt x="3840975" y="523393"/>
                  </a:cubicBezTo>
                  <a:cubicBezTo>
                    <a:pt x="3571830" y="590465"/>
                    <a:pt x="3298215" y="470581"/>
                    <a:pt x="3135726" y="523393"/>
                  </a:cubicBezTo>
                  <a:cubicBezTo>
                    <a:pt x="2973237" y="576205"/>
                    <a:pt x="2788664" y="509015"/>
                    <a:pt x="2498728" y="523393"/>
                  </a:cubicBezTo>
                  <a:cubicBezTo>
                    <a:pt x="2208792" y="537771"/>
                    <a:pt x="2232356" y="511178"/>
                    <a:pt x="2134729" y="523393"/>
                  </a:cubicBezTo>
                  <a:cubicBezTo>
                    <a:pt x="2037102" y="535608"/>
                    <a:pt x="1634187" y="448955"/>
                    <a:pt x="1429481" y="523393"/>
                  </a:cubicBezTo>
                  <a:cubicBezTo>
                    <a:pt x="1224775" y="597831"/>
                    <a:pt x="978068" y="500302"/>
                    <a:pt x="724232" y="523393"/>
                  </a:cubicBezTo>
                  <a:cubicBezTo>
                    <a:pt x="470396" y="546484"/>
                    <a:pt x="400022" y="501941"/>
                    <a:pt x="87234" y="523393"/>
                  </a:cubicBezTo>
                  <a:cubicBezTo>
                    <a:pt x="46904" y="521414"/>
                    <a:pt x="4561" y="481074"/>
                    <a:pt x="0" y="436159"/>
                  </a:cubicBezTo>
                  <a:cubicBezTo>
                    <a:pt x="-29190" y="305457"/>
                    <a:pt x="34244" y="175482"/>
                    <a:pt x="0" y="87234"/>
                  </a:cubicBezTo>
                  <a:close/>
                </a:path>
                <a:path w="6999451" h="523393" stroke="0" extrusionOk="0">
                  <a:moveTo>
                    <a:pt x="0" y="87234"/>
                  </a:moveTo>
                  <a:cubicBezTo>
                    <a:pt x="-5620" y="37396"/>
                    <a:pt x="49113" y="7656"/>
                    <a:pt x="87234" y="0"/>
                  </a:cubicBezTo>
                  <a:cubicBezTo>
                    <a:pt x="329848" y="-11531"/>
                    <a:pt x="475604" y="63198"/>
                    <a:pt x="724232" y="0"/>
                  </a:cubicBezTo>
                  <a:cubicBezTo>
                    <a:pt x="972860" y="-63198"/>
                    <a:pt x="1151850" y="5009"/>
                    <a:pt x="1361231" y="0"/>
                  </a:cubicBezTo>
                  <a:cubicBezTo>
                    <a:pt x="1570612" y="-5009"/>
                    <a:pt x="1719756" y="18304"/>
                    <a:pt x="1998229" y="0"/>
                  </a:cubicBezTo>
                  <a:cubicBezTo>
                    <a:pt x="2276702" y="-18304"/>
                    <a:pt x="2480553" y="81307"/>
                    <a:pt x="2703477" y="0"/>
                  </a:cubicBezTo>
                  <a:cubicBezTo>
                    <a:pt x="2926401" y="-81307"/>
                    <a:pt x="2960023" y="1375"/>
                    <a:pt x="3135726" y="0"/>
                  </a:cubicBezTo>
                  <a:cubicBezTo>
                    <a:pt x="3311429" y="-1375"/>
                    <a:pt x="3586897" y="20319"/>
                    <a:pt x="3704475" y="0"/>
                  </a:cubicBezTo>
                  <a:cubicBezTo>
                    <a:pt x="3822053" y="-20319"/>
                    <a:pt x="4014033" y="47148"/>
                    <a:pt x="4204974" y="0"/>
                  </a:cubicBezTo>
                  <a:cubicBezTo>
                    <a:pt x="4395915" y="-47148"/>
                    <a:pt x="4524576" y="17980"/>
                    <a:pt x="4637223" y="0"/>
                  </a:cubicBezTo>
                  <a:cubicBezTo>
                    <a:pt x="4749870" y="-17980"/>
                    <a:pt x="5145632" y="68594"/>
                    <a:pt x="5274221" y="0"/>
                  </a:cubicBezTo>
                  <a:cubicBezTo>
                    <a:pt x="5402810" y="-68594"/>
                    <a:pt x="5562435" y="2139"/>
                    <a:pt x="5638220" y="0"/>
                  </a:cubicBezTo>
                  <a:cubicBezTo>
                    <a:pt x="5714005" y="-2139"/>
                    <a:pt x="5923519" y="29687"/>
                    <a:pt x="6002219" y="0"/>
                  </a:cubicBezTo>
                  <a:cubicBezTo>
                    <a:pt x="6080919" y="-29687"/>
                    <a:pt x="6581207" y="84429"/>
                    <a:pt x="6912217" y="0"/>
                  </a:cubicBezTo>
                  <a:cubicBezTo>
                    <a:pt x="6965890" y="-6406"/>
                    <a:pt x="7004195" y="40029"/>
                    <a:pt x="6999451" y="87234"/>
                  </a:cubicBezTo>
                  <a:cubicBezTo>
                    <a:pt x="7007468" y="188778"/>
                    <a:pt x="6968334" y="295696"/>
                    <a:pt x="6999451" y="436159"/>
                  </a:cubicBezTo>
                  <a:cubicBezTo>
                    <a:pt x="6997998" y="485332"/>
                    <a:pt x="6964383" y="515000"/>
                    <a:pt x="6912217" y="523393"/>
                  </a:cubicBezTo>
                  <a:cubicBezTo>
                    <a:pt x="6738395" y="531274"/>
                    <a:pt x="6583234" y="515608"/>
                    <a:pt x="6343468" y="523393"/>
                  </a:cubicBezTo>
                  <a:cubicBezTo>
                    <a:pt x="6103702" y="531178"/>
                    <a:pt x="6054950" y="464390"/>
                    <a:pt x="5842970" y="523393"/>
                  </a:cubicBezTo>
                  <a:cubicBezTo>
                    <a:pt x="5630990" y="582396"/>
                    <a:pt x="5360109" y="489032"/>
                    <a:pt x="5205971" y="523393"/>
                  </a:cubicBezTo>
                  <a:cubicBezTo>
                    <a:pt x="5051833" y="557754"/>
                    <a:pt x="4878749" y="490231"/>
                    <a:pt x="4773722" y="523393"/>
                  </a:cubicBezTo>
                  <a:cubicBezTo>
                    <a:pt x="4668695" y="556555"/>
                    <a:pt x="4477990" y="509056"/>
                    <a:pt x="4341473" y="523393"/>
                  </a:cubicBezTo>
                  <a:cubicBezTo>
                    <a:pt x="4204956" y="537730"/>
                    <a:pt x="3998764" y="506402"/>
                    <a:pt x="3772725" y="523393"/>
                  </a:cubicBezTo>
                  <a:cubicBezTo>
                    <a:pt x="3546686" y="540384"/>
                    <a:pt x="3425298" y="521218"/>
                    <a:pt x="3203976" y="523393"/>
                  </a:cubicBezTo>
                  <a:cubicBezTo>
                    <a:pt x="2982654" y="525568"/>
                    <a:pt x="3008120" y="507916"/>
                    <a:pt x="2839977" y="523393"/>
                  </a:cubicBezTo>
                  <a:cubicBezTo>
                    <a:pt x="2671834" y="538870"/>
                    <a:pt x="2525815" y="482847"/>
                    <a:pt x="2407728" y="523393"/>
                  </a:cubicBezTo>
                  <a:cubicBezTo>
                    <a:pt x="2289641" y="563939"/>
                    <a:pt x="2154676" y="499141"/>
                    <a:pt x="2043729" y="523393"/>
                  </a:cubicBezTo>
                  <a:cubicBezTo>
                    <a:pt x="1932782" y="547645"/>
                    <a:pt x="1734999" y="519359"/>
                    <a:pt x="1611480" y="523393"/>
                  </a:cubicBezTo>
                  <a:cubicBezTo>
                    <a:pt x="1487961" y="527427"/>
                    <a:pt x="1232589" y="456552"/>
                    <a:pt x="974482" y="523393"/>
                  </a:cubicBezTo>
                  <a:cubicBezTo>
                    <a:pt x="716375" y="590234"/>
                    <a:pt x="291884" y="477046"/>
                    <a:pt x="87234" y="523393"/>
                  </a:cubicBezTo>
                  <a:cubicBezTo>
                    <a:pt x="42667" y="520819"/>
                    <a:pt x="7859" y="478978"/>
                    <a:pt x="0" y="436159"/>
                  </a:cubicBezTo>
                  <a:cubicBezTo>
                    <a:pt x="-3635" y="341319"/>
                    <a:pt x="37791" y="223369"/>
                    <a:pt x="0" y="87234"/>
                  </a:cubicBezTo>
                  <a:close/>
                </a:path>
              </a:pathLst>
            </a:custGeom>
            <a:solidFill>
              <a:schemeClr val="accent2">
                <a:lumMod val="60000"/>
                <a:lumOff val="40000"/>
              </a:schemeClr>
            </a:solidFill>
            <a:ln w="12700" cap="flat" cmpd="sng" algn="ctr">
              <a:solidFill>
                <a:srgbClr val="92D050"/>
              </a:solidFill>
              <a:prstDash val="solid"/>
              <a:miter lim="800000"/>
              <a:extLst>
                <a:ext uri="{C807C97D-BFC1-408E-A445-0C87EB9F89A2}">
                  <ask:lineSketchStyleProps xmlns:ask="http://schemas.microsoft.com/office/drawing/2018/sketchyshapes" sd="3444377824">
                    <a:custGeom>
                      <a:avLst/>
                      <a:gdLst>
                        <a:gd name="connsiteX0" fmla="*/ 0 w 6465729"/>
                        <a:gd name="connsiteY0" fmla="*/ 83412 h 500465"/>
                        <a:gd name="connsiteX1" fmla="*/ 80582 w 6465729"/>
                        <a:gd name="connsiteY1" fmla="*/ 0 h 500465"/>
                        <a:gd name="connsiteX2" fmla="*/ 669007 w 6465729"/>
                        <a:gd name="connsiteY2" fmla="*/ 0 h 500465"/>
                        <a:gd name="connsiteX3" fmla="*/ 1068297 w 6465729"/>
                        <a:gd name="connsiteY3" fmla="*/ 0 h 500465"/>
                        <a:gd name="connsiteX4" fmla="*/ 1467586 w 6465729"/>
                        <a:gd name="connsiteY4" fmla="*/ 0 h 500465"/>
                        <a:gd name="connsiteX5" fmla="*/ 2119058 w 6465729"/>
                        <a:gd name="connsiteY5" fmla="*/ 0 h 500465"/>
                        <a:gd name="connsiteX6" fmla="*/ 2707484 w 6465729"/>
                        <a:gd name="connsiteY6" fmla="*/ 0 h 500465"/>
                        <a:gd name="connsiteX7" fmla="*/ 3043727 w 6465729"/>
                        <a:gd name="connsiteY7" fmla="*/ 0 h 500465"/>
                        <a:gd name="connsiteX8" fmla="*/ 3506062 w 6465729"/>
                        <a:gd name="connsiteY8" fmla="*/ 0 h 500465"/>
                        <a:gd name="connsiteX9" fmla="*/ 4094488 w 6465729"/>
                        <a:gd name="connsiteY9" fmla="*/ 0 h 500465"/>
                        <a:gd name="connsiteX10" fmla="*/ 4682914 w 6465729"/>
                        <a:gd name="connsiteY10" fmla="*/ 0 h 500465"/>
                        <a:gd name="connsiteX11" fmla="*/ 5019158 w 6465729"/>
                        <a:gd name="connsiteY11" fmla="*/ 0 h 500465"/>
                        <a:gd name="connsiteX12" fmla="*/ 5355401 w 6465729"/>
                        <a:gd name="connsiteY12" fmla="*/ 0 h 500465"/>
                        <a:gd name="connsiteX13" fmla="*/ 5691644 w 6465729"/>
                        <a:gd name="connsiteY13" fmla="*/ 0 h 500465"/>
                        <a:gd name="connsiteX14" fmla="*/ 6385146 w 6465729"/>
                        <a:gd name="connsiteY14" fmla="*/ 0 h 500465"/>
                        <a:gd name="connsiteX15" fmla="*/ 6465729 w 6465729"/>
                        <a:gd name="connsiteY15" fmla="*/ 83412 h 500465"/>
                        <a:gd name="connsiteX16" fmla="*/ 6465729 w 6465729"/>
                        <a:gd name="connsiteY16" fmla="*/ 417052 h 500465"/>
                        <a:gd name="connsiteX17" fmla="*/ 6385146 w 6465729"/>
                        <a:gd name="connsiteY17" fmla="*/ 500465 h 500465"/>
                        <a:gd name="connsiteX18" fmla="*/ 5985857 w 6465729"/>
                        <a:gd name="connsiteY18" fmla="*/ 500465 h 500465"/>
                        <a:gd name="connsiteX19" fmla="*/ 5460476 w 6465729"/>
                        <a:gd name="connsiteY19" fmla="*/ 500465 h 500465"/>
                        <a:gd name="connsiteX20" fmla="*/ 5061188 w 6465729"/>
                        <a:gd name="connsiteY20" fmla="*/ 500465 h 500465"/>
                        <a:gd name="connsiteX21" fmla="*/ 4598853 w 6465729"/>
                        <a:gd name="connsiteY21" fmla="*/ 500465 h 500465"/>
                        <a:gd name="connsiteX22" fmla="*/ 4073472 w 6465729"/>
                        <a:gd name="connsiteY22" fmla="*/ 500465 h 500465"/>
                        <a:gd name="connsiteX23" fmla="*/ 3548093 w 6465729"/>
                        <a:gd name="connsiteY23" fmla="*/ 500465 h 500465"/>
                        <a:gd name="connsiteX24" fmla="*/ 2896620 w 6465729"/>
                        <a:gd name="connsiteY24" fmla="*/ 500465 h 500465"/>
                        <a:gd name="connsiteX25" fmla="*/ 2308195 w 6465729"/>
                        <a:gd name="connsiteY25" fmla="*/ 500465 h 500465"/>
                        <a:gd name="connsiteX26" fmla="*/ 1971951 w 6465729"/>
                        <a:gd name="connsiteY26" fmla="*/ 500465 h 500465"/>
                        <a:gd name="connsiteX27" fmla="*/ 1320480 w 6465729"/>
                        <a:gd name="connsiteY27" fmla="*/ 500465 h 500465"/>
                        <a:gd name="connsiteX28" fmla="*/ 669007 w 6465729"/>
                        <a:gd name="connsiteY28" fmla="*/ 500465 h 500465"/>
                        <a:gd name="connsiteX29" fmla="*/ 80582 w 6465729"/>
                        <a:gd name="connsiteY29" fmla="*/ 500465 h 500465"/>
                        <a:gd name="connsiteX30" fmla="*/ 0 w 6465729"/>
                        <a:gd name="connsiteY30" fmla="*/ 417052 h 500465"/>
                        <a:gd name="connsiteX31" fmla="*/ 0 w 6465729"/>
                        <a:gd name="connsiteY31" fmla="*/ 83412 h 500465"/>
                        <a:gd name="connsiteX0" fmla="*/ 0 w 6465729"/>
                        <a:gd name="connsiteY0" fmla="*/ 83412 h 500465"/>
                        <a:gd name="connsiteX1" fmla="*/ 80582 w 6465729"/>
                        <a:gd name="connsiteY1" fmla="*/ 0 h 500465"/>
                        <a:gd name="connsiteX2" fmla="*/ 669007 w 6465729"/>
                        <a:gd name="connsiteY2" fmla="*/ 0 h 500465"/>
                        <a:gd name="connsiteX3" fmla="*/ 1257434 w 6465729"/>
                        <a:gd name="connsiteY3" fmla="*/ 0 h 500465"/>
                        <a:gd name="connsiteX4" fmla="*/ 1845860 w 6465729"/>
                        <a:gd name="connsiteY4" fmla="*/ 0 h 500465"/>
                        <a:gd name="connsiteX5" fmla="*/ 2497331 w 6465729"/>
                        <a:gd name="connsiteY5" fmla="*/ 0 h 500465"/>
                        <a:gd name="connsiteX6" fmla="*/ 2896620 w 6465729"/>
                        <a:gd name="connsiteY6" fmla="*/ 0 h 500465"/>
                        <a:gd name="connsiteX7" fmla="*/ 3422001 w 6465729"/>
                        <a:gd name="connsiteY7" fmla="*/ 0 h 500465"/>
                        <a:gd name="connsiteX8" fmla="*/ 3884336 w 6465729"/>
                        <a:gd name="connsiteY8" fmla="*/ 0 h 500465"/>
                        <a:gd name="connsiteX9" fmla="*/ 4283625 w 6465729"/>
                        <a:gd name="connsiteY9" fmla="*/ 0 h 500465"/>
                        <a:gd name="connsiteX10" fmla="*/ 4872051 w 6465729"/>
                        <a:gd name="connsiteY10" fmla="*/ 0 h 500465"/>
                        <a:gd name="connsiteX11" fmla="*/ 5208294 w 6465729"/>
                        <a:gd name="connsiteY11" fmla="*/ 0 h 500465"/>
                        <a:gd name="connsiteX12" fmla="*/ 5544537 w 6465729"/>
                        <a:gd name="connsiteY12" fmla="*/ 0 h 500465"/>
                        <a:gd name="connsiteX13" fmla="*/ 6385146 w 6465729"/>
                        <a:gd name="connsiteY13" fmla="*/ 0 h 500465"/>
                        <a:gd name="connsiteX14" fmla="*/ 6465729 w 6465729"/>
                        <a:gd name="connsiteY14" fmla="*/ 83412 h 500465"/>
                        <a:gd name="connsiteX15" fmla="*/ 6465729 w 6465729"/>
                        <a:gd name="connsiteY15" fmla="*/ 417052 h 500465"/>
                        <a:gd name="connsiteX16" fmla="*/ 6385146 w 6465729"/>
                        <a:gd name="connsiteY16" fmla="*/ 500465 h 500465"/>
                        <a:gd name="connsiteX17" fmla="*/ 5859766 w 6465729"/>
                        <a:gd name="connsiteY17" fmla="*/ 500465 h 500465"/>
                        <a:gd name="connsiteX18" fmla="*/ 5397431 w 6465729"/>
                        <a:gd name="connsiteY18" fmla="*/ 500465 h 500465"/>
                        <a:gd name="connsiteX19" fmla="*/ 4809005 w 6465729"/>
                        <a:gd name="connsiteY19" fmla="*/ 500465 h 500465"/>
                        <a:gd name="connsiteX20" fmla="*/ 4409716 w 6465729"/>
                        <a:gd name="connsiteY20" fmla="*/ 500465 h 500465"/>
                        <a:gd name="connsiteX21" fmla="*/ 4010427 w 6465729"/>
                        <a:gd name="connsiteY21" fmla="*/ 500465 h 500465"/>
                        <a:gd name="connsiteX22" fmla="*/ 3485047 w 6465729"/>
                        <a:gd name="connsiteY22" fmla="*/ 500465 h 500465"/>
                        <a:gd name="connsiteX23" fmla="*/ 2959666 w 6465729"/>
                        <a:gd name="connsiteY23" fmla="*/ 500465 h 500465"/>
                        <a:gd name="connsiteX24" fmla="*/ 2623423 w 6465729"/>
                        <a:gd name="connsiteY24" fmla="*/ 500465 h 500465"/>
                        <a:gd name="connsiteX25" fmla="*/ 2224133 w 6465729"/>
                        <a:gd name="connsiteY25" fmla="*/ 500465 h 500465"/>
                        <a:gd name="connsiteX26" fmla="*/ 1887890 w 6465729"/>
                        <a:gd name="connsiteY26" fmla="*/ 500465 h 500465"/>
                        <a:gd name="connsiteX27" fmla="*/ 1488601 w 6465729"/>
                        <a:gd name="connsiteY27" fmla="*/ 500465 h 500465"/>
                        <a:gd name="connsiteX28" fmla="*/ 900175 w 6465729"/>
                        <a:gd name="connsiteY28" fmla="*/ 500465 h 500465"/>
                        <a:gd name="connsiteX29" fmla="*/ 80582 w 6465729"/>
                        <a:gd name="connsiteY29" fmla="*/ 500465 h 500465"/>
                        <a:gd name="connsiteX30" fmla="*/ 0 w 6465729"/>
                        <a:gd name="connsiteY30" fmla="*/ 417052 h 500465"/>
                        <a:gd name="connsiteX31" fmla="*/ 0 w 6465729"/>
                        <a:gd name="connsiteY31" fmla="*/ 83412 h 500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465729" h="500465" fill="none" extrusionOk="0">
                          <a:moveTo>
                            <a:pt x="0" y="83412"/>
                          </a:moveTo>
                          <a:cubicBezTo>
                            <a:pt x="14847" y="42021"/>
                            <a:pt x="40787" y="-3325"/>
                            <a:pt x="80582" y="0"/>
                          </a:cubicBezTo>
                          <a:cubicBezTo>
                            <a:pt x="223039" y="-88979"/>
                            <a:pt x="408089" y="92"/>
                            <a:pt x="669007" y="0"/>
                          </a:cubicBezTo>
                          <a:cubicBezTo>
                            <a:pt x="936828" y="-11904"/>
                            <a:pt x="955362" y="34525"/>
                            <a:pt x="1068297" y="0"/>
                          </a:cubicBezTo>
                          <a:cubicBezTo>
                            <a:pt x="1202653" y="-44356"/>
                            <a:pt x="1306874" y="40662"/>
                            <a:pt x="1467586" y="0"/>
                          </a:cubicBezTo>
                          <a:cubicBezTo>
                            <a:pt x="1649378" y="-52955"/>
                            <a:pt x="1808380" y="40301"/>
                            <a:pt x="2119058" y="0"/>
                          </a:cubicBezTo>
                          <a:cubicBezTo>
                            <a:pt x="2403802" y="-31083"/>
                            <a:pt x="2572184" y="22671"/>
                            <a:pt x="2707484" y="0"/>
                          </a:cubicBezTo>
                          <a:cubicBezTo>
                            <a:pt x="2840583" y="-20789"/>
                            <a:pt x="2882029" y="13679"/>
                            <a:pt x="3043727" y="0"/>
                          </a:cubicBezTo>
                          <a:cubicBezTo>
                            <a:pt x="3192039" y="-23020"/>
                            <a:pt x="3302341" y="36922"/>
                            <a:pt x="3506062" y="0"/>
                          </a:cubicBezTo>
                          <a:cubicBezTo>
                            <a:pt x="3682638" y="-32408"/>
                            <a:pt x="3914704" y="36853"/>
                            <a:pt x="4094488" y="0"/>
                          </a:cubicBezTo>
                          <a:cubicBezTo>
                            <a:pt x="4322617" y="-28750"/>
                            <a:pt x="4566841" y="51400"/>
                            <a:pt x="4682914" y="0"/>
                          </a:cubicBezTo>
                          <a:cubicBezTo>
                            <a:pt x="4843480" y="-24255"/>
                            <a:pt x="4898594" y="39266"/>
                            <a:pt x="5019158" y="0"/>
                          </a:cubicBezTo>
                          <a:cubicBezTo>
                            <a:pt x="5115610" y="-44697"/>
                            <a:pt x="5283230" y="18361"/>
                            <a:pt x="5355401" y="0"/>
                          </a:cubicBezTo>
                          <a:cubicBezTo>
                            <a:pt x="5406678" y="-42746"/>
                            <a:pt x="5564133" y="17907"/>
                            <a:pt x="5691644" y="0"/>
                          </a:cubicBezTo>
                          <a:cubicBezTo>
                            <a:pt x="5822249" y="-43230"/>
                            <a:pt x="6224119" y="95235"/>
                            <a:pt x="6385146" y="0"/>
                          </a:cubicBezTo>
                          <a:cubicBezTo>
                            <a:pt x="6426357" y="-11882"/>
                            <a:pt x="6457450" y="31550"/>
                            <a:pt x="6465729" y="83412"/>
                          </a:cubicBezTo>
                          <a:cubicBezTo>
                            <a:pt x="6490620" y="235339"/>
                            <a:pt x="6458096" y="301526"/>
                            <a:pt x="6465729" y="417052"/>
                          </a:cubicBezTo>
                          <a:cubicBezTo>
                            <a:pt x="6477441" y="471073"/>
                            <a:pt x="6433396" y="485309"/>
                            <a:pt x="6385146" y="500465"/>
                          </a:cubicBezTo>
                          <a:cubicBezTo>
                            <a:pt x="6192124" y="530365"/>
                            <a:pt x="6113748" y="465676"/>
                            <a:pt x="5985857" y="500465"/>
                          </a:cubicBezTo>
                          <a:cubicBezTo>
                            <a:pt x="5900471" y="529123"/>
                            <a:pt x="5574000" y="457085"/>
                            <a:pt x="5460476" y="500465"/>
                          </a:cubicBezTo>
                          <a:cubicBezTo>
                            <a:pt x="5308933" y="565259"/>
                            <a:pt x="5230032" y="450579"/>
                            <a:pt x="5061188" y="500465"/>
                          </a:cubicBezTo>
                          <a:cubicBezTo>
                            <a:pt x="4887812" y="562358"/>
                            <a:pt x="4675138" y="478222"/>
                            <a:pt x="4598853" y="500465"/>
                          </a:cubicBezTo>
                          <a:cubicBezTo>
                            <a:pt x="4519664" y="496951"/>
                            <a:pt x="4195704" y="484040"/>
                            <a:pt x="4073472" y="500465"/>
                          </a:cubicBezTo>
                          <a:cubicBezTo>
                            <a:pt x="3913005" y="542266"/>
                            <a:pt x="3784416" y="426161"/>
                            <a:pt x="3548093" y="500465"/>
                          </a:cubicBezTo>
                          <a:cubicBezTo>
                            <a:pt x="3267752" y="554654"/>
                            <a:pt x="3052066" y="451153"/>
                            <a:pt x="2896620" y="500465"/>
                          </a:cubicBezTo>
                          <a:cubicBezTo>
                            <a:pt x="2793519" y="542041"/>
                            <a:pt x="2587883" y="486161"/>
                            <a:pt x="2308195" y="500465"/>
                          </a:cubicBezTo>
                          <a:cubicBezTo>
                            <a:pt x="2042157" y="512697"/>
                            <a:pt x="2060843" y="487374"/>
                            <a:pt x="1971951" y="500465"/>
                          </a:cubicBezTo>
                          <a:cubicBezTo>
                            <a:pt x="1889385" y="519430"/>
                            <a:pt x="1506868" y="440779"/>
                            <a:pt x="1320480" y="500465"/>
                          </a:cubicBezTo>
                          <a:cubicBezTo>
                            <a:pt x="1183064" y="568623"/>
                            <a:pt x="890100" y="460313"/>
                            <a:pt x="669007" y="500465"/>
                          </a:cubicBezTo>
                          <a:cubicBezTo>
                            <a:pt x="417647" y="515196"/>
                            <a:pt x="366298" y="500076"/>
                            <a:pt x="80582" y="500465"/>
                          </a:cubicBezTo>
                          <a:cubicBezTo>
                            <a:pt x="39890" y="498065"/>
                            <a:pt x="2123" y="463181"/>
                            <a:pt x="0" y="417052"/>
                          </a:cubicBezTo>
                          <a:cubicBezTo>
                            <a:pt x="-17826" y="282480"/>
                            <a:pt x="42103" y="158830"/>
                            <a:pt x="0" y="83412"/>
                          </a:cubicBezTo>
                          <a:close/>
                        </a:path>
                        <a:path w="6465729" h="500465" stroke="0" extrusionOk="0">
                          <a:moveTo>
                            <a:pt x="0" y="83412"/>
                          </a:moveTo>
                          <a:cubicBezTo>
                            <a:pt x="-571" y="39358"/>
                            <a:pt x="46796" y="7297"/>
                            <a:pt x="80582" y="0"/>
                          </a:cubicBezTo>
                          <a:cubicBezTo>
                            <a:pt x="284883" y="-51703"/>
                            <a:pt x="447286" y="72235"/>
                            <a:pt x="669007" y="0"/>
                          </a:cubicBezTo>
                          <a:cubicBezTo>
                            <a:pt x="899061" y="-12542"/>
                            <a:pt x="1089982" y="20031"/>
                            <a:pt x="1257434" y="0"/>
                          </a:cubicBezTo>
                          <a:cubicBezTo>
                            <a:pt x="1436896" y="-5153"/>
                            <a:pt x="1549157" y="16969"/>
                            <a:pt x="1845860" y="0"/>
                          </a:cubicBezTo>
                          <a:cubicBezTo>
                            <a:pt x="2106509" y="-67974"/>
                            <a:pt x="2288784" y="136134"/>
                            <a:pt x="2497331" y="0"/>
                          </a:cubicBezTo>
                          <a:cubicBezTo>
                            <a:pt x="2715945" y="-61579"/>
                            <a:pt x="2720818" y="-19411"/>
                            <a:pt x="2896620" y="0"/>
                          </a:cubicBezTo>
                          <a:cubicBezTo>
                            <a:pt x="3067622" y="-8052"/>
                            <a:pt x="3316183" y="21409"/>
                            <a:pt x="3422001" y="0"/>
                          </a:cubicBezTo>
                          <a:cubicBezTo>
                            <a:pt x="3513095" y="25624"/>
                            <a:pt x="3726968" y="77370"/>
                            <a:pt x="3884336" y="0"/>
                          </a:cubicBezTo>
                          <a:cubicBezTo>
                            <a:pt x="4067022" y="-50072"/>
                            <a:pt x="4168460" y="5267"/>
                            <a:pt x="4283625" y="0"/>
                          </a:cubicBezTo>
                          <a:cubicBezTo>
                            <a:pt x="4373541" y="19926"/>
                            <a:pt x="4779751" y="62283"/>
                            <a:pt x="4872051" y="0"/>
                          </a:cubicBezTo>
                          <a:cubicBezTo>
                            <a:pt x="5000483" y="-60047"/>
                            <a:pt x="5151435" y="10740"/>
                            <a:pt x="5208294" y="0"/>
                          </a:cubicBezTo>
                          <a:cubicBezTo>
                            <a:pt x="5271685" y="11959"/>
                            <a:pt x="5454812" y="37868"/>
                            <a:pt x="5544537" y="0"/>
                          </a:cubicBezTo>
                          <a:cubicBezTo>
                            <a:pt x="5648571" y="-53431"/>
                            <a:pt x="6133774" y="130579"/>
                            <a:pt x="6385146" y="0"/>
                          </a:cubicBezTo>
                          <a:cubicBezTo>
                            <a:pt x="6434374" y="-2292"/>
                            <a:pt x="6468822" y="28783"/>
                            <a:pt x="6465729" y="83412"/>
                          </a:cubicBezTo>
                          <a:cubicBezTo>
                            <a:pt x="6474436" y="168898"/>
                            <a:pt x="6433237" y="286498"/>
                            <a:pt x="6465729" y="417052"/>
                          </a:cubicBezTo>
                          <a:cubicBezTo>
                            <a:pt x="6460996" y="469568"/>
                            <a:pt x="6434682" y="499565"/>
                            <a:pt x="6385146" y="500465"/>
                          </a:cubicBezTo>
                          <a:cubicBezTo>
                            <a:pt x="6224461" y="511476"/>
                            <a:pt x="6085954" y="530839"/>
                            <a:pt x="5859766" y="500465"/>
                          </a:cubicBezTo>
                          <a:cubicBezTo>
                            <a:pt x="5637298" y="512265"/>
                            <a:pt x="5589077" y="447975"/>
                            <a:pt x="5397431" y="500465"/>
                          </a:cubicBezTo>
                          <a:cubicBezTo>
                            <a:pt x="5185098" y="574675"/>
                            <a:pt x="4921187" y="460479"/>
                            <a:pt x="4809005" y="500465"/>
                          </a:cubicBezTo>
                          <a:cubicBezTo>
                            <a:pt x="4683639" y="532215"/>
                            <a:pt x="4511728" y="495713"/>
                            <a:pt x="4409716" y="500465"/>
                          </a:cubicBezTo>
                          <a:cubicBezTo>
                            <a:pt x="4337463" y="511867"/>
                            <a:pt x="4135937" y="502211"/>
                            <a:pt x="4010427" y="500465"/>
                          </a:cubicBezTo>
                          <a:cubicBezTo>
                            <a:pt x="3881714" y="510424"/>
                            <a:pt x="3676328" y="443024"/>
                            <a:pt x="3485047" y="500465"/>
                          </a:cubicBezTo>
                          <a:cubicBezTo>
                            <a:pt x="3291116" y="509091"/>
                            <a:pt x="3180520" y="499951"/>
                            <a:pt x="2959666" y="500465"/>
                          </a:cubicBezTo>
                          <a:cubicBezTo>
                            <a:pt x="2753750" y="503858"/>
                            <a:pt x="2782287" y="482677"/>
                            <a:pt x="2623423" y="500465"/>
                          </a:cubicBezTo>
                          <a:cubicBezTo>
                            <a:pt x="2476912" y="527391"/>
                            <a:pt x="2312332" y="452295"/>
                            <a:pt x="2224133" y="500465"/>
                          </a:cubicBezTo>
                          <a:cubicBezTo>
                            <a:pt x="2123895" y="540390"/>
                            <a:pt x="1972810" y="493404"/>
                            <a:pt x="1887890" y="500465"/>
                          </a:cubicBezTo>
                          <a:cubicBezTo>
                            <a:pt x="1782055" y="519601"/>
                            <a:pt x="1596942" y="505868"/>
                            <a:pt x="1488601" y="500465"/>
                          </a:cubicBezTo>
                          <a:cubicBezTo>
                            <a:pt x="1365942" y="500539"/>
                            <a:pt x="1144008" y="422693"/>
                            <a:pt x="900175" y="500465"/>
                          </a:cubicBezTo>
                          <a:cubicBezTo>
                            <a:pt x="677964" y="617548"/>
                            <a:pt x="288711" y="467646"/>
                            <a:pt x="80582" y="500465"/>
                          </a:cubicBezTo>
                          <a:cubicBezTo>
                            <a:pt x="37106" y="497928"/>
                            <a:pt x="7641" y="460784"/>
                            <a:pt x="0" y="417052"/>
                          </a:cubicBezTo>
                          <a:cubicBezTo>
                            <a:pt x="-11214" y="297673"/>
                            <a:pt x="15085" y="206805"/>
                            <a:pt x="0" y="83412"/>
                          </a:cubicBezTo>
                          <a:close/>
                        </a:path>
                        <a:path w="6465729" h="500465" fill="none" stroke="0" extrusionOk="0">
                          <a:moveTo>
                            <a:pt x="0" y="83412"/>
                          </a:moveTo>
                          <a:cubicBezTo>
                            <a:pt x="6930" y="40945"/>
                            <a:pt x="53009" y="6051"/>
                            <a:pt x="80582" y="0"/>
                          </a:cubicBezTo>
                          <a:cubicBezTo>
                            <a:pt x="269052" y="-62320"/>
                            <a:pt x="450562" y="11731"/>
                            <a:pt x="669007" y="0"/>
                          </a:cubicBezTo>
                          <a:cubicBezTo>
                            <a:pt x="932216" y="-16503"/>
                            <a:pt x="955095" y="32206"/>
                            <a:pt x="1068297" y="0"/>
                          </a:cubicBezTo>
                          <a:cubicBezTo>
                            <a:pt x="1191913" y="-13695"/>
                            <a:pt x="1268336" y="17132"/>
                            <a:pt x="1467586" y="0"/>
                          </a:cubicBezTo>
                          <a:cubicBezTo>
                            <a:pt x="1626128" y="-37004"/>
                            <a:pt x="1778253" y="20906"/>
                            <a:pt x="2119058" y="0"/>
                          </a:cubicBezTo>
                          <a:cubicBezTo>
                            <a:pt x="2426641" y="-33608"/>
                            <a:pt x="2591139" y="-14569"/>
                            <a:pt x="2707484" y="0"/>
                          </a:cubicBezTo>
                          <a:cubicBezTo>
                            <a:pt x="2846223" y="-8807"/>
                            <a:pt x="2879420" y="11307"/>
                            <a:pt x="3043727" y="0"/>
                          </a:cubicBezTo>
                          <a:cubicBezTo>
                            <a:pt x="3195477" y="-31919"/>
                            <a:pt x="3324781" y="14165"/>
                            <a:pt x="3506062" y="0"/>
                          </a:cubicBezTo>
                          <a:cubicBezTo>
                            <a:pt x="3647198" y="-16444"/>
                            <a:pt x="3874751" y="-2908"/>
                            <a:pt x="4094488" y="0"/>
                          </a:cubicBezTo>
                          <a:cubicBezTo>
                            <a:pt x="4321315" y="-12639"/>
                            <a:pt x="4552040" y="38042"/>
                            <a:pt x="4682914" y="0"/>
                          </a:cubicBezTo>
                          <a:cubicBezTo>
                            <a:pt x="4826449" y="-53140"/>
                            <a:pt x="4928817" y="1451"/>
                            <a:pt x="5019158" y="0"/>
                          </a:cubicBezTo>
                          <a:cubicBezTo>
                            <a:pt x="5130405" y="-22965"/>
                            <a:pt x="5276915" y="37999"/>
                            <a:pt x="5355401" y="0"/>
                          </a:cubicBezTo>
                          <a:cubicBezTo>
                            <a:pt x="5439090" y="-27235"/>
                            <a:pt x="5583390" y="16849"/>
                            <a:pt x="5691644" y="0"/>
                          </a:cubicBezTo>
                          <a:cubicBezTo>
                            <a:pt x="5833811" y="-43291"/>
                            <a:pt x="6251745" y="82855"/>
                            <a:pt x="6385146" y="0"/>
                          </a:cubicBezTo>
                          <a:cubicBezTo>
                            <a:pt x="6413917" y="-8191"/>
                            <a:pt x="6470178" y="31620"/>
                            <a:pt x="6465729" y="83412"/>
                          </a:cubicBezTo>
                          <a:cubicBezTo>
                            <a:pt x="6488984" y="211731"/>
                            <a:pt x="6459889" y="282010"/>
                            <a:pt x="6465729" y="417052"/>
                          </a:cubicBezTo>
                          <a:cubicBezTo>
                            <a:pt x="6471728" y="466334"/>
                            <a:pt x="6431011" y="490661"/>
                            <a:pt x="6385146" y="500465"/>
                          </a:cubicBezTo>
                          <a:cubicBezTo>
                            <a:pt x="6164072" y="511688"/>
                            <a:pt x="6084198" y="461919"/>
                            <a:pt x="5985857" y="500465"/>
                          </a:cubicBezTo>
                          <a:cubicBezTo>
                            <a:pt x="5882607" y="533793"/>
                            <a:pt x="5566777" y="438956"/>
                            <a:pt x="5460476" y="500465"/>
                          </a:cubicBezTo>
                          <a:cubicBezTo>
                            <a:pt x="5333570" y="579603"/>
                            <a:pt x="5211720" y="476372"/>
                            <a:pt x="5061188" y="500465"/>
                          </a:cubicBezTo>
                          <a:cubicBezTo>
                            <a:pt x="4891329" y="532117"/>
                            <a:pt x="4695526" y="465513"/>
                            <a:pt x="4598853" y="500465"/>
                          </a:cubicBezTo>
                          <a:cubicBezTo>
                            <a:pt x="4465312" y="555166"/>
                            <a:pt x="4237025" y="467005"/>
                            <a:pt x="4073472" y="500465"/>
                          </a:cubicBezTo>
                          <a:cubicBezTo>
                            <a:pt x="3914757" y="523704"/>
                            <a:pt x="3772295" y="446432"/>
                            <a:pt x="3548093" y="500465"/>
                          </a:cubicBezTo>
                          <a:cubicBezTo>
                            <a:pt x="3300316" y="557573"/>
                            <a:pt x="3041231" y="444910"/>
                            <a:pt x="2896620" y="500465"/>
                          </a:cubicBezTo>
                          <a:cubicBezTo>
                            <a:pt x="2758761" y="542239"/>
                            <a:pt x="2607118" y="465510"/>
                            <a:pt x="2308195" y="500465"/>
                          </a:cubicBezTo>
                          <a:cubicBezTo>
                            <a:pt x="2041572" y="508684"/>
                            <a:pt x="2065253" y="488389"/>
                            <a:pt x="1971951" y="500465"/>
                          </a:cubicBezTo>
                          <a:cubicBezTo>
                            <a:pt x="1876118" y="517887"/>
                            <a:pt x="1565194" y="423693"/>
                            <a:pt x="1320480" y="500465"/>
                          </a:cubicBezTo>
                          <a:cubicBezTo>
                            <a:pt x="1116939" y="544667"/>
                            <a:pt x="930206" y="494936"/>
                            <a:pt x="669007" y="500465"/>
                          </a:cubicBezTo>
                          <a:cubicBezTo>
                            <a:pt x="432702" y="524022"/>
                            <a:pt x="383722" y="487649"/>
                            <a:pt x="80582" y="500465"/>
                          </a:cubicBezTo>
                          <a:cubicBezTo>
                            <a:pt x="54110" y="496098"/>
                            <a:pt x="3003" y="462561"/>
                            <a:pt x="0" y="417052"/>
                          </a:cubicBezTo>
                          <a:cubicBezTo>
                            <a:pt x="-51044" y="297095"/>
                            <a:pt x="31090" y="192055"/>
                            <a:pt x="0" y="83412"/>
                          </a:cubicBezTo>
                          <a:close/>
                        </a:path>
                      </a:pathLst>
                    </a:custGeom>
                    <ask:type>
                      <ask:lineSketchScribble/>
                    </ask:type>
                  </ask:lineSketchStyleProps>
                </a:ext>
              </a:extLst>
            </a:ln>
            <a:effectLst/>
          </p:spPr>
          <p:txBody>
            <a:bodyPr rtlCol="0" anchor="ctr"/>
            <a:lstStyle/>
            <a:p>
              <a:pPr algn="ctr">
                <a:defRPr/>
              </a:pPr>
              <a:endParaRPr lang="en-US" sz="1800" kern="0" dirty="0">
                <a:solidFill>
                  <a:prstClr val="white"/>
                </a:solidFill>
                <a:latin typeface="Arial" panose="020B0604020202020204" pitchFamily="34" charset="0"/>
                <a:cs typeface="Arial" panose="020B0604020202020204" pitchFamily="34" charset="0"/>
              </a:endParaRPr>
            </a:p>
          </p:txBody>
        </p:sp>
        <p:sp>
          <p:nvSpPr>
            <p:cNvPr id="20" name="Rectangle 19">
              <a:extLst>
                <a:ext uri="{FF2B5EF4-FFF2-40B4-BE49-F238E27FC236}">
                  <a16:creationId xmlns:a16="http://schemas.microsoft.com/office/drawing/2014/main" id="{CFE273F6-728E-4CC5-87B7-03E9898A13A3}"/>
                </a:ext>
              </a:extLst>
            </p:cNvPr>
            <p:cNvSpPr/>
            <p:nvPr/>
          </p:nvSpPr>
          <p:spPr>
            <a:xfrm>
              <a:off x="1771184" y="1923801"/>
              <a:ext cx="6999451" cy="482816"/>
            </a:xfrm>
            <a:prstGeom prst="rect">
              <a:avLst/>
            </a:prstGeom>
          </p:spPr>
          <p:txBody>
            <a:bodyPr wrap="square">
              <a:spAutoFit/>
            </a:bodyPr>
            <a:lstStyle/>
            <a:p>
              <a:pPr algn="just" eaLnBrk="1" hangingPunct="1">
                <a:lnSpc>
                  <a:spcPct val="100000"/>
                </a:lnSpc>
                <a:spcBef>
                  <a:spcPct val="0"/>
                </a:spcBef>
                <a:buFontTx/>
                <a:buNone/>
              </a:pPr>
              <a:r>
                <a:rPr lang="vi-VN" sz="2400" b="1" dirty="0">
                  <a:solidFill>
                    <a:srgbClr val="000C3A"/>
                  </a:solidFill>
                  <a:latin typeface="Arial" panose="020B0604020202020204" pitchFamily="34" charset="0"/>
                  <a:cs typeface="Arial" panose="020B0604020202020204" pitchFamily="34" charset="0"/>
                </a:rPr>
                <a:t>Cảnh vật đột ngột thay đổi bởi điều gì?</a:t>
              </a:r>
              <a:endParaRPr lang="en-US" altLang="en-US" sz="2400" b="1" dirty="0">
                <a:solidFill>
                  <a:srgbClr val="000C3A"/>
                </a:solidFill>
                <a:latin typeface="Arial" panose="020B0604020202020204" pitchFamily="34" charset="0"/>
                <a:cs typeface="Arial" panose="020B0604020202020204" pitchFamily="34" charset="0"/>
              </a:endParaRPr>
            </a:p>
          </p:txBody>
        </p:sp>
      </p:grpSp>
      <p:pic>
        <p:nvPicPr>
          <p:cNvPr id="2" name="Picture 1"/>
          <p:cNvPicPr>
            <a:picLocks noChangeAspect="1"/>
          </p:cNvPicPr>
          <p:nvPr/>
        </p:nvPicPr>
        <p:blipFill>
          <a:blip r:embed="rId7">
            <a:extLst>
              <a:ext uri="{BEBA8EAE-BF5A-486C-A8C5-ECC9F3942E4B}">
                <a14:imgProps xmlns:a14="http://schemas.microsoft.com/office/drawing/2010/main">
                  <a14:imgLayer r:embed="rId8">
                    <a14:imgEffect>
                      <a14:backgroundRemoval t="0" b="95339" l="3390" r="95763">
                        <a14:foregroundMark x1="48729" y1="69492" x2="48729" y2="69492"/>
                        <a14:foregroundMark x1="52966" y1="63983" x2="52966" y2="63983"/>
                        <a14:foregroundMark x1="48729" y1="65254" x2="48729" y2="65254"/>
                        <a14:foregroundMark x1="48305" y1="66102" x2="47034" y2="66525"/>
                        <a14:foregroundMark x1="55932" y1="67373" x2="55932" y2="67373"/>
                        <a14:foregroundMark x1="55932" y1="54237" x2="55932" y2="54237"/>
                        <a14:foregroundMark x1="46186" y1="13559" x2="46186" y2="13559"/>
                        <a14:foregroundMark x1="39831" y1="15254" x2="39831" y2="16525"/>
                        <a14:foregroundMark x1="39831" y1="17373" x2="39831" y2="17373"/>
                        <a14:foregroundMark x1="58898" y1="58475" x2="58898" y2="58475"/>
                      </a14:backgroundRemoval>
                    </a14:imgEffect>
                  </a14:imgLayer>
                </a14:imgProps>
              </a:ext>
              <a:ext uri="{28A0092B-C50C-407E-A947-70E740481C1C}">
                <a14:useLocalDpi xmlns:a14="http://schemas.microsoft.com/office/drawing/2010/main" val="0"/>
              </a:ext>
            </a:extLst>
          </a:blip>
          <a:stretch>
            <a:fillRect/>
          </a:stretch>
        </p:blipFill>
        <p:spPr>
          <a:xfrm>
            <a:off x="-414804" y="3878407"/>
            <a:ext cx="1350469" cy="1350469"/>
          </a:xfrm>
          <a:prstGeom prst="rect">
            <a:avLst/>
          </a:prstGeom>
        </p:spPr>
      </p:pic>
      <p:sp>
        <p:nvSpPr>
          <p:cNvPr id="3" name="Oval 2">
            <a:extLst>
              <a:ext uri="{FF2B5EF4-FFF2-40B4-BE49-F238E27FC236}">
                <a16:creationId xmlns:a16="http://schemas.microsoft.com/office/drawing/2014/main" id="{C10068B5-F0C1-4214-BB1B-727726315392}"/>
              </a:ext>
            </a:extLst>
          </p:cNvPr>
          <p:cNvSpPr/>
          <p:nvPr/>
        </p:nvSpPr>
        <p:spPr>
          <a:xfrm>
            <a:off x="131146" y="60911"/>
            <a:ext cx="2592444" cy="482010"/>
          </a:xfrm>
          <a:prstGeom prst="ellipse">
            <a:avLst/>
          </a:prstGeom>
          <a:solidFill>
            <a:srgbClr val="CB282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latin typeface="Arial" panose="020B0604020202020204" pitchFamily="34" charset="0"/>
                <a:cs typeface="Arial" panose="020B0604020202020204" pitchFamily="34" charset="0"/>
              </a:rPr>
              <a:t>Đọc đoạn 2</a:t>
            </a:r>
            <a:endParaRPr lang="en-US" sz="2400" dirty="0">
              <a:latin typeface="Arial" panose="020B0604020202020204" pitchFamily="34" charset="0"/>
              <a:cs typeface="Arial" panose="020B0604020202020204" pitchFamily="34" charset="0"/>
            </a:endParaRPr>
          </a:p>
        </p:txBody>
      </p:sp>
      <p:grpSp>
        <p:nvGrpSpPr>
          <p:cNvPr id="22" name="Group 21">
            <a:extLst>
              <a:ext uri="{FF2B5EF4-FFF2-40B4-BE49-F238E27FC236}">
                <a16:creationId xmlns:a16="http://schemas.microsoft.com/office/drawing/2014/main" id="{AFED40CD-0E59-4600-8CF8-17ECE6050666}"/>
              </a:ext>
            </a:extLst>
          </p:cNvPr>
          <p:cNvGrpSpPr/>
          <p:nvPr/>
        </p:nvGrpSpPr>
        <p:grpSpPr>
          <a:xfrm>
            <a:off x="1357550" y="3309333"/>
            <a:ext cx="5781590" cy="634441"/>
            <a:chOff x="1577009" y="1910289"/>
            <a:chExt cx="7101732" cy="523393"/>
          </a:xfrm>
        </p:grpSpPr>
        <p:sp>
          <p:nvSpPr>
            <p:cNvPr id="23" name="Rectangle: Rounded Corners 43">
              <a:extLst>
                <a:ext uri="{FF2B5EF4-FFF2-40B4-BE49-F238E27FC236}">
                  <a16:creationId xmlns:a16="http://schemas.microsoft.com/office/drawing/2014/main" id="{1BE1EFF0-BC8D-470D-9710-8B2A80533E38}"/>
                </a:ext>
              </a:extLst>
            </p:cNvPr>
            <p:cNvSpPr/>
            <p:nvPr/>
          </p:nvSpPr>
          <p:spPr>
            <a:xfrm>
              <a:off x="1577009" y="1910289"/>
              <a:ext cx="6999451" cy="523393"/>
            </a:xfrm>
            <a:custGeom>
              <a:avLst/>
              <a:gdLst>
                <a:gd name="connsiteX0" fmla="*/ 0 w 6999451"/>
                <a:gd name="connsiteY0" fmla="*/ 87234 h 523393"/>
                <a:gd name="connsiteX1" fmla="*/ 87234 w 6999451"/>
                <a:gd name="connsiteY1" fmla="*/ 0 h 523393"/>
                <a:gd name="connsiteX2" fmla="*/ 724232 w 6999451"/>
                <a:gd name="connsiteY2" fmla="*/ 0 h 523393"/>
                <a:gd name="connsiteX3" fmla="*/ 1156481 w 6999451"/>
                <a:gd name="connsiteY3" fmla="*/ 0 h 523393"/>
                <a:gd name="connsiteX4" fmla="*/ 1588730 w 6999451"/>
                <a:gd name="connsiteY4" fmla="*/ 0 h 523393"/>
                <a:gd name="connsiteX5" fmla="*/ 2293979 w 6999451"/>
                <a:gd name="connsiteY5" fmla="*/ 0 h 523393"/>
                <a:gd name="connsiteX6" fmla="*/ 2930977 w 6999451"/>
                <a:gd name="connsiteY6" fmla="*/ 0 h 523393"/>
                <a:gd name="connsiteX7" fmla="*/ 3294976 w 6999451"/>
                <a:gd name="connsiteY7" fmla="*/ 0 h 523393"/>
                <a:gd name="connsiteX8" fmla="*/ 3795475 w 6999451"/>
                <a:gd name="connsiteY8" fmla="*/ 0 h 523393"/>
                <a:gd name="connsiteX9" fmla="*/ 4432473 w 6999451"/>
                <a:gd name="connsiteY9" fmla="*/ 0 h 523393"/>
                <a:gd name="connsiteX10" fmla="*/ 5069472 w 6999451"/>
                <a:gd name="connsiteY10" fmla="*/ 0 h 523393"/>
                <a:gd name="connsiteX11" fmla="*/ 5433471 w 6999451"/>
                <a:gd name="connsiteY11" fmla="*/ 0 h 523393"/>
                <a:gd name="connsiteX12" fmla="*/ 5797470 w 6999451"/>
                <a:gd name="connsiteY12" fmla="*/ 0 h 523393"/>
                <a:gd name="connsiteX13" fmla="*/ 6161469 w 6999451"/>
                <a:gd name="connsiteY13" fmla="*/ 0 h 523393"/>
                <a:gd name="connsiteX14" fmla="*/ 6912217 w 6999451"/>
                <a:gd name="connsiteY14" fmla="*/ 0 h 523393"/>
                <a:gd name="connsiteX15" fmla="*/ 6999451 w 6999451"/>
                <a:gd name="connsiteY15" fmla="*/ 87234 h 523393"/>
                <a:gd name="connsiteX16" fmla="*/ 6999451 w 6999451"/>
                <a:gd name="connsiteY16" fmla="*/ 436159 h 523393"/>
                <a:gd name="connsiteX17" fmla="*/ 6912217 w 6999451"/>
                <a:gd name="connsiteY17" fmla="*/ 523393 h 523393"/>
                <a:gd name="connsiteX18" fmla="*/ 6479968 w 6999451"/>
                <a:gd name="connsiteY18" fmla="*/ 523393 h 523393"/>
                <a:gd name="connsiteX19" fmla="*/ 5911219 w 6999451"/>
                <a:gd name="connsiteY19" fmla="*/ 523393 h 523393"/>
                <a:gd name="connsiteX20" fmla="*/ 5478971 w 6999451"/>
                <a:gd name="connsiteY20" fmla="*/ 523393 h 523393"/>
                <a:gd name="connsiteX21" fmla="*/ 4978472 w 6999451"/>
                <a:gd name="connsiteY21" fmla="*/ 523393 h 523393"/>
                <a:gd name="connsiteX22" fmla="*/ 4409723 w 6999451"/>
                <a:gd name="connsiteY22" fmla="*/ 523393 h 523393"/>
                <a:gd name="connsiteX23" fmla="*/ 3840975 w 6999451"/>
                <a:gd name="connsiteY23" fmla="*/ 523393 h 523393"/>
                <a:gd name="connsiteX24" fmla="*/ 3135726 w 6999451"/>
                <a:gd name="connsiteY24" fmla="*/ 523393 h 523393"/>
                <a:gd name="connsiteX25" fmla="*/ 2498728 w 6999451"/>
                <a:gd name="connsiteY25" fmla="*/ 523393 h 523393"/>
                <a:gd name="connsiteX26" fmla="*/ 2134729 w 6999451"/>
                <a:gd name="connsiteY26" fmla="*/ 523393 h 523393"/>
                <a:gd name="connsiteX27" fmla="*/ 1429481 w 6999451"/>
                <a:gd name="connsiteY27" fmla="*/ 523393 h 523393"/>
                <a:gd name="connsiteX28" fmla="*/ 724232 w 6999451"/>
                <a:gd name="connsiteY28" fmla="*/ 523393 h 523393"/>
                <a:gd name="connsiteX29" fmla="*/ 87234 w 6999451"/>
                <a:gd name="connsiteY29" fmla="*/ 523393 h 523393"/>
                <a:gd name="connsiteX30" fmla="*/ 0 w 6999451"/>
                <a:gd name="connsiteY30" fmla="*/ 436159 h 523393"/>
                <a:gd name="connsiteX31" fmla="*/ 0 w 6999451"/>
                <a:gd name="connsiteY31" fmla="*/ 87234 h 52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999451" h="523393" fill="none" extrusionOk="0">
                  <a:moveTo>
                    <a:pt x="0" y="87234"/>
                  </a:moveTo>
                  <a:cubicBezTo>
                    <a:pt x="9917" y="43511"/>
                    <a:pt x="48367" y="-304"/>
                    <a:pt x="87234" y="0"/>
                  </a:cubicBezTo>
                  <a:cubicBezTo>
                    <a:pt x="231531" y="-54859"/>
                    <a:pt x="436420" y="20277"/>
                    <a:pt x="724232" y="0"/>
                  </a:cubicBezTo>
                  <a:cubicBezTo>
                    <a:pt x="1012044" y="-20277"/>
                    <a:pt x="1032040" y="24210"/>
                    <a:pt x="1156481" y="0"/>
                  </a:cubicBezTo>
                  <a:cubicBezTo>
                    <a:pt x="1280922" y="-24210"/>
                    <a:pt x="1391976" y="23489"/>
                    <a:pt x="1588730" y="0"/>
                  </a:cubicBezTo>
                  <a:cubicBezTo>
                    <a:pt x="1785484" y="-23489"/>
                    <a:pt x="1971402" y="32493"/>
                    <a:pt x="2293979" y="0"/>
                  </a:cubicBezTo>
                  <a:cubicBezTo>
                    <a:pt x="2616556" y="-32493"/>
                    <a:pt x="2794544" y="11924"/>
                    <a:pt x="2930977" y="0"/>
                  </a:cubicBezTo>
                  <a:cubicBezTo>
                    <a:pt x="3067410" y="-11924"/>
                    <a:pt x="3136863" y="21299"/>
                    <a:pt x="3294976" y="0"/>
                  </a:cubicBezTo>
                  <a:cubicBezTo>
                    <a:pt x="3453089" y="-21299"/>
                    <a:pt x="3589634" y="42380"/>
                    <a:pt x="3795475" y="0"/>
                  </a:cubicBezTo>
                  <a:cubicBezTo>
                    <a:pt x="4001316" y="-42380"/>
                    <a:pt x="4195030" y="32595"/>
                    <a:pt x="4432473" y="0"/>
                  </a:cubicBezTo>
                  <a:cubicBezTo>
                    <a:pt x="4669916" y="-32595"/>
                    <a:pt x="4929555" y="31015"/>
                    <a:pt x="5069472" y="0"/>
                  </a:cubicBezTo>
                  <a:cubicBezTo>
                    <a:pt x="5209389" y="-31015"/>
                    <a:pt x="5315299" y="24464"/>
                    <a:pt x="5433471" y="0"/>
                  </a:cubicBezTo>
                  <a:cubicBezTo>
                    <a:pt x="5551643" y="-24464"/>
                    <a:pt x="5714332" y="38274"/>
                    <a:pt x="5797470" y="0"/>
                  </a:cubicBezTo>
                  <a:cubicBezTo>
                    <a:pt x="5880608" y="-38274"/>
                    <a:pt x="6027391" y="21266"/>
                    <a:pt x="6161469" y="0"/>
                  </a:cubicBezTo>
                  <a:cubicBezTo>
                    <a:pt x="6295547" y="-21266"/>
                    <a:pt x="6761736" y="74610"/>
                    <a:pt x="6912217" y="0"/>
                  </a:cubicBezTo>
                  <a:cubicBezTo>
                    <a:pt x="6948729" y="-4987"/>
                    <a:pt x="7003516" y="34271"/>
                    <a:pt x="6999451" y="87234"/>
                  </a:cubicBezTo>
                  <a:cubicBezTo>
                    <a:pt x="7021229" y="223105"/>
                    <a:pt x="6994464" y="315793"/>
                    <a:pt x="6999451" y="436159"/>
                  </a:cubicBezTo>
                  <a:cubicBezTo>
                    <a:pt x="7004367" y="484001"/>
                    <a:pt x="6960032" y="520551"/>
                    <a:pt x="6912217" y="523393"/>
                  </a:cubicBezTo>
                  <a:cubicBezTo>
                    <a:pt x="6701466" y="552571"/>
                    <a:pt x="6589484" y="493271"/>
                    <a:pt x="6479968" y="523393"/>
                  </a:cubicBezTo>
                  <a:cubicBezTo>
                    <a:pt x="6370452" y="553515"/>
                    <a:pt x="6050178" y="469318"/>
                    <a:pt x="5911219" y="523393"/>
                  </a:cubicBezTo>
                  <a:cubicBezTo>
                    <a:pt x="5772260" y="577468"/>
                    <a:pt x="5677329" y="481268"/>
                    <a:pt x="5478971" y="523393"/>
                  </a:cubicBezTo>
                  <a:cubicBezTo>
                    <a:pt x="5280613" y="565518"/>
                    <a:pt x="5080292" y="487807"/>
                    <a:pt x="4978472" y="523393"/>
                  </a:cubicBezTo>
                  <a:cubicBezTo>
                    <a:pt x="4876652" y="558979"/>
                    <a:pt x="4577961" y="500323"/>
                    <a:pt x="4409723" y="523393"/>
                  </a:cubicBezTo>
                  <a:cubicBezTo>
                    <a:pt x="4241485" y="546463"/>
                    <a:pt x="4110120" y="456321"/>
                    <a:pt x="3840975" y="523393"/>
                  </a:cubicBezTo>
                  <a:cubicBezTo>
                    <a:pt x="3571830" y="590465"/>
                    <a:pt x="3298215" y="470581"/>
                    <a:pt x="3135726" y="523393"/>
                  </a:cubicBezTo>
                  <a:cubicBezTo>
                    <a:pt x="2973237" y="576205"/>
                    <a:pt x="2788664" y="509015"/>
                    <a:pt x="2498728" y="523393"/>
                  </a:cubicBezTo>
                  <a:cubicBezTo>
                    <a:pt x="2208792" y="537771"/>
                    <a:pt x="2232356" y="511178"/>
                    <a:pt x="2134729" y="523393"/>
                  </a:cubicBezTo>
                  <a:cubicBezTo>
                    <a:pt x="2037102" y="535608"/>
                    <a:pt x="1634187" y="448955"/>
                    <a:pt x="1429481" y="523393"/>
                  </a:cubicBezTo>
                  <a:cubicBezTo>
                    <a:pt x="1224775" y="597831"/>
                    <a:pt x="978068" y="500302"/>
                    <a:pt x="724232" y="523393"/>
                  </a:cubicBezTo>
                  <a:cubicBezTo>
                    <a:pt x="470396" y="546484"/>
                    <a:pt x="400022" y="501941"/>
                    <a:pt x="87234" y="523393"/>
                  </a:cubicBezTo>
                  <a:cubicBezTo>
                    <a:pt x="46904" y="521414"/>
                    <a:pt x="4561" y="481074"/>
                    <a:pt x="0" y="436159"/>
                  </a:cubicBezTo>
                  <a:cubicBezTo>
                    <a:pt x="-29190" y="305457"/>
                    <a:pt x="34244" y="175482"/>
                    <a:pt x="0" y="87234"/>
                  </a:cubicBezTo>
                  <a:close/>
                </a:path>
                <a:path w="6999451" h="523393" stroke="0" extrusionOk="0">
                  <a:moveTo>
                    <a:pt x="0" y="87234"/>
                  </a:moveTo>
                  <a:cubicBezTo>
                    <a:pt x="-5620" y="37396"/>
                    <a:pt x="49113" y="7656"/>
                    <a:pt x="87234" y="0"/>
                  </a:cubicBezTo>
                  <a:cubicBezTo>
                    <a:pt x="329848" y="-11531"/>
                    <a:pt x="475604" y="63198"/>
                    <a:pt x="724232" y="0"/>
                  </a:cubicBezTo>
                  <a:cubicBezTo>
                    <a:pt x="972860" y="-63198"/>
                    <a:pt x="1151850" y="5009"/>
                    <a:pt x="1361231" y="0"/>
                  </a:cubicBezTo>
                  <a:cubicBezTo>
                    <a:pt x="1570612" y="-5009"/>
                    <a:pt x="1719756" y="18304"/>
                    <a:pt x="1998229" y="0"/>
                  </a:cubicBezTo>
                  <a:cubicBezTo>
                    <a:pt x="2276702" y="-18304"/>
                    <a:pt x="2480553" y="81307"/>
                    <a:pt x="2703477" y="0"/>
                  </a:cubicBezTo>
                  <a:cubicBezTo>
                    <a:pt x="2926401" y="-81307"/>
                    <a:pt x="2960023" y="1375"/>
                    <a:pt x="3135726" y="0"/>
                  </a:cubicBezTo>
                  <a:cubicBezTo>
                    <a:pt x="3311429" y="-1375"/>
                    <a:pt x="3586897" y="20319"/>
                    <a:pt x="3704475" y="0"/>
                  </a:cubicBezTo>
                  <a:cubicBezTo>
                    <a:pt x="3822053" y="-20319"/>
                    <a:pt x="4014033" y="47148"/>
                    <a:pt x="4204974" y="0"/>
                  </a:cubicBezTo>
                  <a:cubicBezTo>
                    <a:pt x="4395915" y="-47148"/>
                    <a:pt x="4524576" y="17980"/>
                    <a:pt x="4637223" y="0"/>
                  </a:cubicBezTo>
                  <a:cubicBezTo>
                    <a:pt x="4749870" y="-17980"/>
                    <a:pt x="5145632" y="68594"/>
                    <a:pt x="5274221" y="0"/>
                  </a:cubicBezTo>
                  <a:cubicBezTo>
                    <a:pt x="5402810" y="-68594"/>
                    <a:pt x="5562435" y="2139"/>
                    <a:pt x="5638220" y="0"/>
                  </a:cubicBezTo>
                  <a:cubicBezTo>
                    <a:pt x="5714005" y="-2139"/>
                    <a:pt x="5923519" y="29687"/>
                    <a:pt x="6002219" y="0"/>
                  </a:cubicBezTo>
                  <a:cubicBezTo>
                    <a:pt x="6080919" y="-29687"/>
                    <a:pt x="6581207" y="84429"/>
                    <a:pt x="6912217" y="0"/>
                  </a:cubicBezTo>
                  <a:cubicBezTo>
                    <a:pt x="6965890" y="-6406"/>
                    <a:pt x="7004195" y="40029"/>
                    <a:pt x="6999451" y="87234"/>
                  </a:cubicBezTo>
                  <a:cubicBezTo>
                    <a:pt x="7007468" y="188778"/>
                    <a:pt x="6968334" y="295696"/>
                    <a:pt x="6999451" y="436159"/>
                  </a:cubicBezTo>
                  <a:cubicBezTo>
                    <a:pt x="6997998" y="485332"/>
                    <a:pt x="6964383" y="515000"/>
                    <a:pt x="6912217" y="523393"/>
                  </a:cubicBezTo>
                  <a:cubicBezTo>
                    <a:pt x="6738395" y="531274"/>
                    <a:pt x="6583234" y="515608"/>
                    <a:pt x="6343468" y="523393"/>
                  </a:cubicBezTo>
                  <a:cubicBezTo>
                    <a:pt x="6103702" y="531178"/>
                    <a:pt x="6054950" y="464390"/>
                    <a:pt x="5842970" y="523393"/>
                  </a:cubicBezTo>
                  <a:cubicBezTo>
                    <a:pt x="5630990" y="582396"/>
                    <a:pt x="5360109" y="489032"/>
                    <a:pt x="5205971" y="523393"/>
                  </a:cubicBezTo>
                  <a:cubicBezTo>
                    <a:pt x="5051833" y="557754"/>
                    <a:pt x="4878749" y="490231"/>
                    <a:pt x="4773722" y="523393"/>
                  </a:cubicBezTo>
                  <a:cubicBezTo>
                    <a:pt x="4668695" y="556555"/>
                    <a:pt x="4477990" y="509056"/>
                    <a:pt x="4341473" y="523393"/>
                  </a:cubicBezTo>
                  <a:cubicBezTo>
                    <a:pt x="4204956" y="537730"/>
                    <a:pt x="3998764" y="506402"/>
                    <a:pt x="3772725" y="523393"/>
                  </a:cubicBezTo>
                  <a:cubicBezTo>
                    <a:pt x="3546686" y="540384"/>
                    <a:pt x="3425298" y="521218"/>
                    <a:pt x="3203976" y="523393"/>
                  </a:cubicBezTo>
                  <a:cubicBezTo>
                    <a:pt x="2982654" y="525568"/>
                    <a:pt x="3008120" y="507916"/>
                    <a:pt x="2839977" y="523393"/>
                  </a:cubicBezTo>
                  <a:cubicBezTo>
                    <a:pt x="2671834" y="538870"/>
                    <a:pt x="2525815" y="482847"/>
                    <a:pt x="2407728" y="523393"/>
                  </a:cubicBezTo>
                  <a:cubicBezTo>
                    <a:pt x="2289641" y="563939"/>
                    <a:pt x="2154676" y="499141"/>
                    <a:pt x="2043729" y="523393"/>
                  </a:cubicBezTo>
                  <a:cubicBezTo>
                    <a:pt x="1932782" y="547645"/>
                    <a:pt x="1734999" y="519359"/>
                    <a:pt x="1611480" y="523393"/>
                  </a:cubicBezTo>
                  <a:cubicBezTo>
                    <a:pt x="1487961" y="527427"/>
                    <a:pt x="1232589" y="456552"/>
                    <a:pt x="974482" y="523393"/>
                  </a:cubicBezTo>
                  <a:cubicBezTo>
                    <a:pt x="716375" y="590234"/>
                    <a:pt x="291884" y="477046"/>
                    <a:pt x="87234" y="523393"/>
                  </a:cubicBezTo>
                  <a:cubicBezTo>
                    <a:pt x="42667" y="520819"/>
                    <a:pt x="7859" y="478978"/>
                    <a:pt x="0" y="436159"/>
                  </a:cubicBezTo>
                  <a:cubicBezTo>
                    <a:pt x="-3635" y="341319"/>
                    <a:pt x="37791" y="223369"/>
                    <a:pt x="0" y="87234"/>
                  </a:cubicBezTo>
                  <a:close/>
                </a:path>
              </a:pathLst>
            </a:custGeom>
            <a:solidFill>
              <a:schemeClr val="accent2">
                <a:lumMod val="60000"/>
                <a:lumOff val="40000"/>
              </a:schemeClr>
            </a:solidFill>
            <a:ln w="12700" cap="flat" cmpd="sng" algn="ctr">
              <a:solidFill>
                <a:srgbClr val="92D050"/>
              </a:solidFill>
              <a:prstDash val="solid"/>
              <a:miter lim="800000"/>
              <a:extLst>
                <a:ext uri="{C807C97D-BFC1-408E-A445-0C87EB9F89A2}">
                  <ask:lineSketchStyleProps xmlns:ask="http://schemas.microsoft.com/office/drawing/2018/sketchyshapes" sd="3444377824">
                    <a:custGeom>
                      <a:avLst/>
                      <a:gdLst>
                        <a:gd name="connsiteX0" fmla="*/ 0 w 5698322"/>
                        <a:gd name="connsiteY0" fmla="*/ 105742 h 634441"/>
                        <a:gd name="connsiteX1" fmla="*/ 71018 w 5698322"/>
                        <a:gd name="connsiteY1" fmla="*/ 0 h 634441"/>
                        <a:gd name="connsiteX2" fmla="*/ 589604 w 5698322"/>
                        <a:gd name="connsiteY2" fmla="*/ 0 h 634441"/>
                        <a:gd name="connsiteX3" fmla="*/ 941502 w 5698322"/>
                        <a:gd name="connsiteY3" fmla="*/ 0 h 634441"/>
                        <a:gd name="connsiteX4" fmla="*/ 1293400 w 5698322"/>
                        <a:gd name="connsiteY4" fmla="*/ 0 h 634441"/>
                        <a:gd name="connsiteX5" fmla="*/ 1867550 w 5698322"/>
                        <a:gd name="connsiteY5" fmla="*/ 0 h 634441"/>
                        <a:gd name="connsiteX6" fmla="*/ 2386137 w 5698322"/>
                        <a:gd name="connsiteY6" fmla="*/ 0 h 634441"/>
                        <a:gd name="connsiteX7" fmla="*/ 2682472 w 5698322"/>
                        <a:gd name="connsiteY7" fmla="*/ 0 h 634441"/>
                        <a:gd name="connsiteX8" fmla="*/ 3089933 w 5698322"/>
                        <a:gd name="connsiteY8" fmla="*/ 0 h 634441"/>
                        <a:gd name="connsiteX9" fmla="*/ 3608519 w 5698322"/>
                        <a:gd name="connsiteY9" fmla="*/ 0 h 634441"/>
                        <a:gd name="connsiteX10" fmla="*/ 4127107 w 5698322"/>
                        <a:gd name="connsiteY10" fmla="*/ 0 h 634441"/>
                        <a:gd name="connsiteX11" fmla="*/ 4423442 w 5698322"/>
                        <a:gd name="connsiteY11" fmla="*/ 0 h 634441"/>
                        <a:gd name="connsiteX12" fmla="*/ 4719777 w 5698322"/>
                        <a:gd name="connsiteY12" fmla="*/ 0 h 634441"/>
                        <a:gd name="connsiteX13" fmla="*/ 5016112 w 5698322"/>
                        <a:gd name="connsiteY13" fmla="*/ 0 h 634441"/>
                        <a:gd name="connsiteX14" fmla="*/ 5627303 w 5698322"/>
                        <a:gd name="connsiteY14" fmla="*/ 0 h 634441"/>
                        <a:gd name="connsiteX15" fmla="*/ 5698322 w 5698322"/>
                        <a:gd name="connsiteY15" fmla="*/ 105742 h 634441"/>
                        <a:gd name="connsiteX16" fmla="*/ 5698322 w 5698322"/>
                        <a:gd name="connsiteY16" fmla="*/ 528698 h 634441"/>
                        <a:gd name="connsiteX17" fmla="*/ 5627303 w 5698322"/>
                        <a:gd name="connsiteY17" fmla="*/ 634441 h 634441"/>
                        <a:gd name="connsiteX18" fmla="*/ 5275405 w 5698322"/>
                        <a:gd name="connsiteY18" fmla="*/ 634441 h 634441"/>
                        <a:gd name="connsiteX19" fmla="*/ 4812381 w 5698322"/>
                        <a:gd name="connsiteY19" fmla="*/ 634441 h 634441"/>
                        <a:gd name="connsiteX20" fmla="*/ 4460484 w 5698322"/>
                        <a:gd name="connsiteY20" fmla="*/ 634441 h 634441"/>
                        <a:gd name="connsiteX21" fmla="*/ 4053023 w 5698322"/>
                        <a:gd name="connsiteY21" fmla="*/ 634441 h 634441"/>
                        <a:gd name="connsiteX22" fmla="*/ 3589998 w 5698322"/>
                        <a:gd name="connsiteY22" fmla="*/ 634441 h 634441"/>
                        <a:gd name="connsiteX23" fmla="*/ 3126975 w 5698322"/>
                        <a:gd name="connsiteY23" fmla="*/ 634441 h 634441"/>
                        <a:gd name="connsiteX24" fmla="*/ 2552825 w 5698322"/>
                        <a:gd name="connsiteY24" fmla="*/ 634441 h 634441"/>
                        <a:gd name="connsiteX25" fmla="*/ 2034239 w 5698322"/>
                        <a:gd name="connsiteY25" fmla="*/ 634441 h 634441"/>
                        <a:gd name="connsiteX26" fmla="*/ 1737903 w 5698322"/>
                        <a:gd name="connsiteY26" fmla="*/ 634441 h 634441"/>
                        <a:gd name="connsiteX27" fmla="*/ 1163754 w 5698322"/>
                        <a:gd name="connsiteY27" fmla="*/ 634441 h 634441"/>
                        <a:gd name="connsiteX28" fmla="*/ 589604 w 5698322"/>
                        <a:gd name="connsiteY28" fmla="*/ 634441 h 634441"/>
                        <a:gd name="connsiteX29" fmla="*/ 71018 w 5698322"/>
                        <a:gd name="connsiteY29" fmla="*/ 634441 h 634441"/>
                        <a:gd name="connsiteX30" fmla="*/ 0 w 5698322"/>
                        <a:gd name="connsiteY30" fmla="*/ 528698 h 634441"/>
                        <a:gd name="connsiteX31" fmla="*/ 0 w 5698322"/>
                        <a:gd name="connsiteY31" fmla="*/ 105742 h 634441"/>
                        <a:gd name="connsiteX0" fmla="*/ 0 w 5698322"/>
                        <a:gd name="connsiteY0" fmla="*/ 105742 h 634441"/>
                        <a:gd name="connsiteX1" fmla="*/ 71018 w 5698322"/>
                        <a:gd name="connsiteY1" fmla="*/ 0 h 634441"/>
                        <a:gd name="connsiteX2" fmla="*/ 589604 w 5698322"/>
                        <a:gd name="connsiteY2" fmla="*/ 0 h 634441"/>
                        <a:gd name="connsiteX3" fmla="*/ 1108191 w 5698322"/>
                        <a:gd name="connsiteY3" fmla="*/ 0 h 634441"/>
                        <a:gd name="connsiteX4" fmla="*/ 1626777 w 5698322"/>
                        <a:gd name="connsiteY4" fmla="*/ 0 h 634441"/>
                        <a:gd name="connsiteX5" fmla="*/ 2200927 w 5698322"/>
                        <a:gd name="connsiteY5" fmla="*/ 0 h 634441"/>
                        <a:gd name="connsiteX6" fmla="*/ 2552825 w 5698322"/>
                        <a:gd name="connsiteY6" fmla="*/ 0 h 634441"/>
                        <a:gd name="connsiteX7" fmla="*/ 3015849 w 5698322"/>
                        <a:gd name="connsiteY7" fmla="*/ 0 h 634441"/>
                        <a:gd name="connsiteX8" fmla="*/ 3423310 w 5698322"/>
                        <a:gd name="connsiteY8" fmla="*/ 0 h 634441"/>
                        <a:gd name="connsiteX9" fmla="*/ 3775208 w 5698322"/>
                        <a:gd name="connsiteY9" fmla="*/ 0 h 634441"/>
                        <a:gd name="connsiteX10" fmla="*/ 4293795 w 5698322"/>
                        <a:gd name="connsiteY10" fmla="*/ 0 h 634441"/>
                        <a:gd name="connsiteX11" fmla="*/ 4590130 w 5698322"/>
                        <a:gd name="connsiteY11" fmla="*/ 0 h 634441"/>
                        <a:gd name="connsiteX12" fmla="*/ 4886465 w 5698322"/>
                        <a:gd name="connsiteY12" fmla="*/ 0 h 634441"/>
                        <a:gd name="connsiteX13" fmla="*/ 5627303 w 5698322"/>
                        <a:gd name="connsiteY13" fmla="*/ 0 h 634441"/>
                        <a:gd name="connsiteX14" fmla="*/ 5698322 w 5698322"/>
                        <a:gd name="connsiteY14" fmla="*/ 105742 h 634441"/>
                        <a:gd name="connsiteX15" fmla="*/ 5698322 w 5698322"/>
                        <a:gd name="connsiteY15" fmla="*/ 528698 h 634441"/>
                        <a:gd name="connsiteX16" fmla="*/ 5627303 w 5698322"/>
                        <a:gd name="connsiteY16" fmla="*/ 634441 h 634441"/>
                        <a:gd name="connsiteX17" fmla="*/ 5164279 w 5698322"/>
                        <a:gd name="connsiteY17" fmla="*/ 634441 h 634441"/>
                        <a:gd name="connsiteX18" fmla="*/ 4756819 w 5698322"/>
                        <a:gd name="connsiteY18" fmla="*/ 634441 h 634441"/>
                        <a:gd name="connsiteX19" fmla="*/ 4238232 w 5698322"/>
                        <a:gd name="connsiteY19" fmla="*/ 634441 h 634441"/>
                        <a:gd name="connsiteX20" fmla="*/ 3886334 w 5698322"/>
                        <a:gd name="connsiteY20" fmla="*/ 634441 h 634441"/>
                        <a:gd name="connsiteX21" fmla="*/ 3534435 w 5698322"/>
                        <a:gd name="connsiteY21" fmla="*/ 634441 h 634441"/>
                        <a:gd name="connsiteX22" fmla="*/ 3071412 w 5698322"/>
                        <a:gd name="connsiteY22" fmla="*/ 634441 h 634441"/>
                        <a:gd name="connsiteX23" fmla="*/ 2608388 w 5698322"/>
                        <a:gd name="connsiteY23" fmla="*/ 634441 h 634441"/>
                        <a:gd name="connsiteX24" fmla="*/ 2312053 w 5698322"/>
                        <a:gd name="connsiteY24" fmla="*/ 634441 h 634441"/>
                        <a:gd name="connsiteX25" fmla="*/ 1960155 w 5698322"/>
                        <a:gd name="connsiteY25" fmla="*/ 634441 h 634441"/>
                        <a:gd name="connsiteX26" fmla="*/ 1663819 w 5698322"/>
                        <a:gd name="connsiteY26" fmla="*/ 634441 h 634441"/>
                        <a:gd name="connsiteX27" fmla="*/ 1311921 w 5698322"/>
                        <a:gd name="connsiteY27" fmla="*/ 634441 h 634441"/>
                        <a:gd name="connsiteX28" fmla="*/ 793335 w 5698322"/>
                        <a:gd name="connsiteY28" fmla="*/ 634441 h 634441"/>
                        <a:gd name="connsiteX29" fmla="*/ 71018 w 5698322"/>
                        <a:gd name="connsiteY29" fmla="*/ 634441 h 634441"/>
                        <a:gd name="connsiteX30" fmla="*/ 0 w 5698322"/>
                        <a:gd name="connsiteY30" fmla="*/ 528698 h 634441"/>
                        <a:gd name="connsiteX31" fmla="*/ 0 w 5698322"/>
                        <a:gd name="connsiteY31" fmla="*/ 105742 h 634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698322" h="634441" fill="none" extrusionOk="0">
                          <a:moveTo>
                            <a:pt x="0" y="105742"/>
                          </a:moveTo>
                          <a:cubicBezTo>
                            <a:pt x="15958" y="53321"/>
                            <a:pt x="34522" y="-4153"/>
                            <a:pt x="71018" y="0"/>
                          </a:cubicBezTo>
                          <a:cubicBezTo>
                            <a:pt x="194826" y="-91750"/>
                            <a:pt x="368117" y="-25440"/>
                            <a:pt x="589604" y="0"/>
                          </a:cubicBezTo>
                          <a:cubicBezTo>
                            <a:pt x="827752" y="-9888"/>
                            <a:pt x="842812" y="44109"/>
                            <a:pt x="941502" y="0"/>
                          </a:cubicBezTo>
                          <a:cubicBezTo>
                            <a:pt x="1055772" y="-43511"/>
                            <a:pt x="1134938" y="29957"/>
                            <a:pt x="1293400" y="0"/>
                          </a:cubicBezTo>
                          <a:cubicBezTo>
                            <a:pt x="1453597" y="-41208"/>
                            <a:pt x="1586379" y="52880"/>
                            <a:pt x="1867550" y="0"/>
                          </a:cubicBezTo>
                          <a:cubicBezTo>
                            <a:pt x="2117731" y="-39401"/>
                            <a:pt x="2269965" y="20653"/>
                            <a:pt x="2386137" y="0"/>
                          </a:cubicBezTo>
                          <a:cubicBezTo>
                            <a:pt x="2501235" y="-19800"/>
                            <a:pt x="2540837" y="20297"/>
                            <a:pt x="2682472" y="0"/>
                          </a:cubicBezTo>
                          <a:cubicBezTo>
                            <a:pt x="2833524" y="-52104"/>
                            <a:pt x="2903931" y="46484"/>
                            <a:pt x="3089933" y="0"/>
                          </a:cubicBezTo>
                          <a:cubicBezTo>
                            <a:pt x="3218063" y="-27776"/>
                            <a:pt x="3423108" y="40645"/>
                            <a:pt x="3608519" y="0"/>
                          </a:cubicBezTo>
                          <a:cubicBezTo>
                            <a:pt x="3805534" y="-38490"/>
                            <a:pt x="4025330" y="57616"/>
                            <a:pt x="4127107" y="0"/>
                          </a:cubicBezTo>
                          <a:cubicBezTo>
                            <a:pt x="4264338" y="-33573"/>
                            <a:pt x="4321752" y="37290"/>
                            <a:pt x="4423442" y="0"/>
                          </a:cubicBezTo>
                          <a:cubicBezTo>
                            <a:pt x="4515464" y="-36667"/>
                            <a:pt x="4653498" y="40858"/>
                            <a:pt x="4719777" y="0"/>
                          </a:cubicBezTo>
                          <a:cubicBezTo>
                            <a:pt x="4775408" y="-49298"/>
                            <a:pt x="4884947" y="11168"/>
                            <a:pt x="5016112" y="0"/>
                          </a:cubicBezTo>
                          <a:cubicBezTo>
                            <a:pt x="5129145" y="-38934"/>
                            <a:pt x="5480545" y="116752"/>
                            <a:pt x="5627303" y="0"/>
                          </a:cubicBezTo>
                          <a:cubicBezTo>
                            <a:pt x="5665838" y="-14420"/>
                            <a:pt x="5685052" y="39863"/>
                            <a:pt x="5698322" y="105742"/>
                          </a:cubicBezTo>
                          <a:cubicBezTo>
                            <a:pt x="5719905" y="288210"/>
                            <a:pt x="5675589" y="380119"/>
                            <a:pt x="5698322" y="528698"/>
                          </a:cubicBezTo>
                          <a:cubicBezTo>
                            <a:pt x="5709449" y="594913"/>
                            <a:pt x="5668804" y="623151"/>
                            <a:pt x="5627303" y="634441"/>
                          </a:cubicBezTo>
                          <a:cubicBezTo>
                            <a:pt x="5462662" y="678170"/>
                            <a:pt x="5375529" y="595472"/>
                            <a:pt x="5275405" y="634441"/>
                          </a:cubicBezTo>
                          <a:cubicBezTo>
                            <a:pt x="5216751" y="670675"/>
                            <a:pt x="4922947" y="570330"/>
                            <a:pt x="4812381" y="634441"/>
                          </a:cubicBezTo>
                          <a:cubicBezTo>
                            <a:pt x="4668897" y="717129"/>
                            <a:pt x="4608815" y="574597"/>
                            <a:pt x="4460484" y="634441"/>
                          </a:cubicBezTo>
                          <a:cubicBezTo>
                            <a:pt x="4308371" y="706053"/>
                            <a:pt x="4118289" y="602993"/>
                            <a:pt x="4053023" y="634441"/>
                          </a:cubicBezTo>
                          <a:cubicBezTo>
                            <a:pt x="3982260" y="646948"/>
                            <a:pt x="3702226" y="610677"/>
                            <a:pt x="3589998" y="634441"/>
                          </a:cubicBezTo>
                          <a:cubicBezTo>
                            <a:pt x="3445703" y="691020"/>
                            <a:pt x="3323525" y="534480"/>
                            <a:pt x="3126975" y="634441"/>
                          </a:cubicBezTo>
                          <a:cubicBezTo>
                            <a:pt x="2902171" y="713959"/>
                            <a:pt x="2693250" y="572231"/>
                            <a:pt x="2552825" y="634441"/>
                          </a:cubicBezTo>
                          <a:cubicBezTo>
                            <a:pt x="2448970" y="693061"/>
                            <a:pt x="2305055" y="615385"/>
                            <a:pt x="2034239" y="634441"/>
                          </a:cubicBezTo>
                          <a:cubicBezTo>
                            <a:pt x="1803811" y="647116"/>
                            <a:pt x="1814994" y="617022"/>
                            <a:pt x="1737903" y="634441"/>
                          </a:cubicBezTo>
                          <a:cubicBezTo>
                            <a:pt x="1675321" y="665410"/>
                            <a:pt x="1319309" y="591294"/>
                            <a:pt x="1163754" y="634441"/>
                          </a:cubicBezTo>
                          <a:cubicBezTo>
                            <a:pt x="1044788" y="721887"/>
                            <a:pt x="762615" y="561042"/>
                            <a:pt x="589604" y="634441"/>
                          </a:cubicBezTo>
                          <a:cubicBezTo>
                            <a:pt x="365534" y="654848"/>
                            <a:pt x="324911" y="613126"/>
                            <a:pt x="71018" y="634441"/>
                          </a:cubicBezTo>
                          <a:cubicBezTo>
                            <a:pt x="33987" y="631423"/>
                            <a:pt x="-5260" y="596804"/>
                            <a:pt x="0" y="528698"/>
                          </a:cubicBezTo>
                          <a:cubicBezTo>
                            <a:pt x="-8145" y="353865"/>
                            <a:pt x="42832" y="199910"/>
                            <a:pt x="0" y="105742"/>
                          </a:cubicBezTo>
                          <a:close/>
                        </a:path>
                        <a:path w="5698322" h="634441" stroke="0" extrusionOk="0">
                          <a:moveTo>
                            <a:pt x="0" y="105742"/>
                          </a:moveTo>
                          <a:cubicBezTo>
                            <a:pt x="1564" y="50115"/>
                            <a:pt x="49649" y="9124"/>
                            <a:pt x="71018" y="0"/>
                          </a:cubicBezTo>
                          <a:cubicBezTo>
                            <a:pt x="263508" y="-24292"/>
                            <a:pt x="412037" y="113510"/>
                            <a:pt x="589604" y="0"/>
                          </a:cubicBezTo>
                          <a:cubicBezTo>
                            <a:pt x="792067" y="-70033"/>
                            <a:pt x="971104" y="25663"/>
                            <a:pt x="1108191" y="0"/>
                          </a:cubicBezTo>
                          <a:cubicBezTo>
                            <a:pt x="1251528" y="-6778"/>
                            <a:pt x="1397280" y="22149"/>
                            <a:pt x="1626777" y="0"/>
                          </a:cubicBezTo>
                          <a:cubicBezTo>
                            <a:pt x="1855120" y="-46376"/>
                            <a:pt x="2018932" y="109917"/>
                            <a:pt x="2200927" y="0"/>
                          </a:cubicBezTo>
                          <a:cubicBezTo>
                            <a:pt x="2398630" y="-77891"/>
                            <a:pt x="2400449" y="-12667"/>
                            <a:pt x="2552825" y="0"/>
                          </a:cubicBezTo>
                          <a:cubicBezTo>
                            <a:pt x="2699509" y="-4489"/>
                            <a:pt x="2935984" y="35874"/>
                            <a:pt x="3015849" y="0"/>
                          </a:cubicBezTo>
                          <a:cubicBezTo>
                            <a:pt x="3098089" y="10039"/>
                            <a:pt x="3289285" y="93530"/>
                            <a:pt x="3423310" y="0"/>
                          </a:cubicBezTo>
                          <a:cubicBezTo>
                            <a:pt x="3592838" y="-68294"/>
                            <a:pt x="3681959" y="20138"/>
                            <a:pt x="3775208" y="0"/>
                          </a:cubicBezTo>
                          <a:cubicBezTo>
                            <a:pt x="3864806" y="-16260"/>
                            <a:pt x="4198048" y="82031"/>
                            <a:pt x="4293795" y="0"/>
                          </a:cubicBezTo>
                          <a:cubicBezTo>
                            <a:pt x="4400395" y="-82048"/>
                            <a:pt x="4529848" y="3528"/>
                            <a:pt x="4590130" y="0"/>
                          </a:cubicBezTo>
                          <a:cubicBezTo>
                            <a:pt x="4648241" y="4999"/>
                            <a:pt x="4806389" y="44899"/>
                            <a:pt x="4886465" y="0"/>
                          </a:cubicBezTo>
                          <a:cubicBezTo>
                            <a:pt x="5006266" y="-80527"/>
                            <a:pt x="5387813" y="129822"/>
                            <a:pt x="5627303" y="0"/>
                          </a:cubicBezTo>
                          <a:cubicBezTo>
                            <a:pt x="5670131" y="1655"/>
                            <a:pt x="5701817" y="45817"/>
                            <a:pt x="5698322" y="105742"/>
                          </a:cubicBezTo>
                          <a:cubicBezTo>
                            <a:pt x="5708815" y="193458"/>
                            <a:pt x="5652336" y="379136"/>
                            <a:pt x="5698322" y="528698"/>
                          </a:cubicBezTo>
                          <a:cubicBezTo>
                            <a:pt x="5692401" y="595987"/>
                            <a:pt x="5670610" y="628702"/>
                            <a:pt x="5627303" y="634441"/>
                          </a:cubicBezTo>
                          <a:cubicBezTo>
                            <a:pt x="5484959" y="668575"/>
                            <a:pt x="5360343" y="631978"/>
                            <a:pt x="5164279" y="634441"/>
                          </a:cubicBezTo>
                          <a:cubicBezTo>
                            <a:pt x="4966114" y="657017"/>
                            <a:pt x="4918973" y="572735"/>
                            <a:pt x="4756819" y="634441"/>
                          </a:cubicBezTo>
                          <a:cubicBezTo>
                            <a:pt x="4569266" y="722096"/>
                            <a:pt x="4329798" y="584782"/>
                            <a:pt x="4238232" y="634441"/>
                          </a:cubicBezTo>
                          <a:cubicBezTo>
                            <a:pt x="4114837" y="675956"/>
                            <a:pt x="3974066" y="606278"/>
                            <a:pt x="3886334" y="634441"/>
                          </a:cubicBezTo>
                          <a:cubicBezTo>
                            <a:pt x="3824489" y="655239"/>
                            <a:pt x="3645250" y="625481"/>
                            <a:pt x="3534435" y="634441"/>
                          </a:cubicBezTo>
                          <a:cubicBezTo>
                            <a:pt x="3416683" y="642304"/>
                            <a:pt x="3243164" y="585000"/>
                            <a:pt x="3071412" y="634441"/>
                          </a:cubicBezTo>
                          <a:cubicBezTo>
                            <a:pt x="2908046" y="644453"/>
                            <a:pt x="2790947" y="632031"/>
                            <a:pt x="2608388" y="634441"/>
                          </a:cubicBezTo>
                          <a:cubicBezTo>
                            <a:pt x="2424212" y="640648"/>
                            <a:pt x="2453905" y="611492"/>
                            <a:pt x="2312053" y="634441"/>
                          </a:cubicBezTo>
                          <a:cubicBezTo>
                            <a:pt x="2179650" y="659372"/>
                            <a:pt x="2032616" y="574636"/>
                            <a:pt x="1960155" y="634441"/>
                          </a:cubicBezTo>
                          <a:cubicBezTo>
                            <a:pt x="1866400" y="683900"/>
                            <a:pt x="1737519" y="620306"/>
                            <a:pt x="1663819" y="634441"/>
                          </a:cubicBezTo>
                          <a:cubicBezTo>
                            <a:pt x="1568815" y="658171"/>
                            <a:pt x="1399997" y="649623"/>
                            <a:pt x="1311921" y="634441"/>
                          </a:cubicBezTo>
                          <a:cubicBezTo>
                            <a:pt x="1174782" y="623160"/>
                            <a:pt x="1008786" y="539770"/>
                            <a:pt x="793335" y="634441"/>
                          </a:cubicBezTo>
                          <a:cubicBezTo>
                            <a:pt x="588630" y="733244"/>
                            <a:pt x="271748" y="598820"/>
                            <a:pt x="71018" y="634441"/>
                          </a:cubicBezTo>
                          <a:cubicBezTo>
                            <a:pt x="28191" y="631106"/>
                            <a:pt x="7823" y="591009"/>
                            <a:pt x="0" y="528698"/>
                          </a:cubicBezTo>
                          <a:cubicBezTo>
                            <a:pt x="-13082" y="376767"/>
                            <a:pt x="-4907" y="258565"/>
                            <a:pt x="0" y="105742"/>
                          </a:cubicBezTo>
                          <a:close/>
                        </a:path>
                        <a:path w="5698322" h="634441" fill="none" stroke="0" extrusionOk="0">
                          <a:moveTo>
                            <a:pt x="0" y="105742"/>
                          </a:moveTo>
                          <a:cubicBezTo>
                            <a:pt x="1712" y="50863"/>
                            <a:pt x="40882" y="777"/>
                            <a:pt x="71018" y="0"/>
                          </a:cubicBezTo>
                          <a:cubicBezTo>
                            <a:pt x="231777" y="-74237"/>
                            <a:pt x="380044" y="20582"/>
                            <a:pt x="589604" y="0"/>
                          </a:cubicBezTo>
                          <a:cubicBezTo>
                            <a:pt x="813687" y="-13470"/>
                            <a:pt x="842322" y="40357"/>
                            <a:pt x="941502" y="0"/>
                          </a:cubicBezTo>
                          <a:cubicBezTo>
                            <a:pt x="1051084" y="-20318"/>
                            <a:pt x="1109466" y="21239"/>
                            <a:pt x="1293400" y="0"/>
                          </a:cubicBezTo>
                          <a:cubicBezTo>
                            <a:pt x="1450345" y="-30500"/>
                            <a:pt x="1557184" y="28054"/>
                            <a:pt x="1867550" y="0"/>
                          </a:cubicBezTo>
                          <a:cubicBezTo>
                            <a:pt x="2156784" y="-46424"/>
                            <a:pt x="2286546" y="-16333"/>
                            <a:pt x="2386137" y="0"/>
                          </a:cubicBezTo>
                          <a:cubicBezTo>
                            <a:pt x="2501221" y="-13635"/>
                            <a:pt x="2547598" y="22763"/>
                            <a:pt x="2682472" y="0"/>
                          </a:cubicBezTo>
                          <a:cubicBezTo>
                            <a:pt x="2815272" y="-34095"/>
                            <a:pt x="2927410" y="36343"/>
                            <a:pt x="3089933" y="0"/>
                          </a:cubicBezTo>
                          <a:cubicBezTo>
                            <a:pt x="3220297" y="-33088"/>
                            <a:pt x="3414957" y="17437"/>
                            <a:pt x="3608519" y="0"/>
                          </a:cubicBezTo>
                          <a:cubicBezTo>
                            <a:pt x="3814047" y="-9274"/>
                            <a:pt x="4012153" y="42989"/>
                            <a:pt x="4127107" y="0"/>
                          </a:cubicBezTo>
                          <a:cubicBezTo>
                            <a:pt x="4249555" y="-51635"/>
                            <a:pt x="4337616" y="17555"/>
                            <a:pt x="4423442" y="0"/>
                          </a:cubicBezTo>
                          <a:cubicBezTo>
                            <a:pt x="4525823" y="-28388"/>
                            <a:pt x="4645531" y="51846"/>
                            <a:pt x="4719777" y="0"/>
                          </a:cubicBezTo>
                          <a:cubicBezTo>
                            <a:pt x="4792260" y="-39873"/>
                            <a:pt x="4927934" y="21092"/>
                            <a:pt x="5016112" y="0"/>
                          </a:cubicBezTo>
                          <a:cubicBezTo>
                            <a:pt x="5151875" y="-59135"/>
                            <a:pt x="5516234" y="113936"/>
                            <a:pt x="5627303" y="0"/>
                          </a:cubicBezTo>
                          <a:cubicBezTo>
                            <a:pt x="5652983" y="-8838"/>
                            <a:pt x="5705954" y="34389"/>
                            <a:pt x="5698322" y="105742"/>
                          </a:cubicBezTo>
                          <a:cubicBezTo>
                            <a:pt x="5731578" y="262523"/>
                            <a:pt x="5692375" y="352271"/>
                            <a:pt x="5698322" y="528698"/>
                          </a:cubicBezTo>
                          <a:cubicBezTo>
                            <a:pt x="5704661" y="592361"/>
                            <a:pt x="5668253" y="622545"/>
                            <a:pt x="5627303" y="634441"/>
                          </a:cubicBezTo>
                          <a:cubicBezTo>
                            <a:pt x="5439265" y="659407"/>
                            <a:pt x="5359218" y="579489"/>
                            <a:pt x="5275405" y="634441"/>
                          </a:cubicBezTo>
                          <a:cubicBezTo>
                            <a:pt x="5175279" y="694761"/>
                            <a:pt x="4915898" y="564622"/>
                            <a:pt x="4812381" y="634441"/>
                          </a:cubicBezTo>
                          <a:cubicBezTo>
                            <a:pt x="4699556" y="705691"/>
                            <a:pt x="4610697" y="588958"/>
                            <a:pt x="4460484" y="634441"/>
                          </a:cubicBezTo>
                          <a:cubicBezTo>
                            <a:pt x="4307651" y="679922"/>
                            <a:pt x="4159608" y="582938"/>
                            <a:pt x="4053023" y="634441"/>
                          </a:cubicBezTo>
                          <a:cubicBezTo>
                            <a:pt x="3949856" y="688193"/>
                            <a:pt x="3736637" y="592933"/>
                            <a:pt x="3589998" y="634441"/>
                          </a:cubicBezTo>
                          <a:cubicBezTo>
                            <a:pt x="3432131" y="669866"/>
                            <a:pt x="3303735" y="570658"/>
                            <a:pt x="3126975" y="634441"/>
                          </a:cubicBezTo>
                          <a:cubicBezTo>
                            <a:pt x="2910142" y="696812"/>
                            <a:pt x="2671286" y="557688"/>
                            <a:pt x="2552825" y="634441"/>
                          </a:cubicBezTo>
                          <a:cubicBezTo>
                            <a:pt x="2453719" y="674809"/>
                            <a:pt x="2279740" y="610560"/>
                            <a:pt x="2034239" y="634441"/>
                          </a:cubicBezTo>
                          <a:cubicBezTo>
                            <a:pt x="1799594" y="645466"/>
                            <a:pt x="1824688" y="618705"/>
                            <a:pt x="1737903" y="634441"/>
                          </a:cubicBezTo>
                          <a:cubicBezTo>
                            <a:pt x="1633588" y="674495"/>
                            <a:pt x="1353669" y="541869"/>
                            <a:pt x="1163754" y="634441"/>
                          </a:cubicBezTo>
                          <a:cubicBezTo>
                            <a:pt x="971351" y="676583"/>
                            <a:pt x="840660" y="633958"/>
                            <a:pt x="589604" y="634441"/>
                          </a:cubicBezTo>
                          <a:cubicBezTo>
                            <a:pt x="379105" y="665548"/>
                            <a:pt x="343251" y="617970"/>
                            <a:pt x="71018" y="634441"/>
                          </a:cubicBezTo>
                          <a:cubicBezTo>
                            <a:pt x="42262" y="631107"/>
                            <a:pt x="-2437" y="596166"/>
                            <a:pt x="0" y="528698"/>
                          </a:cubicBezTo>
                          <a:cubicBezTo>
                            <a:pt x="-26983" y="370936"/>
                            <a:pt x="27224" y="241962"/>
                            <a:pt x="0" y="105742"/>
                          </a:cubicBezTo>
                          <a:close/>
                        </a:path>
                      </a:pathLst>
                    </a:custGeom>
                    <ask:type>
                      <ask:lineSketchScribble/>
                    </ask:type>
                  </ask:lineSketchStyleProps>
                </a:ext>
              </a:extLst>
            </a:ln>
            <a:effectLst/>
          </p:spPr>
          <p:txBody>
            <a:bodyPr rtlCol="0" anchor="ctr"/>
            <a:lstStyle/>
            <a:p>
              <a:pPr algn="ctr">
                <a:defRPr/>
              </a:pPr>
              <a:endParaRPr lang="en-US" sz="1800" kern="0" dirty="0">
                <a:solidFill>
                  <a:prstClr val="white"/>
                </a:solidFill>
                <a:latin typeface="Arial" panose="020B060402020202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id="{4AD7BADE-C781-480B-9C97-92AC2802A235}"/>
                </a:ext>
              </a:extLst>
            </p:cNvPr>
            <p:cNvSpPr/>
            <p:nvPr/>
          </p:nvSpPr>
          <p:spPr>
            <a:xfrm>
              <a:off x="1679290" y="1985359"/>
              <a:ext cx="6999451" cy="355468"/>
            </a:xfrm>
            <a:prstGeom prst="rect">
              <a:avLst/>
            </a:prstGeom>
          </p:spPr>
          <p:txBody>
            <a:bodyPr wrap="square">
              <a:spAutoFit/>
            </a:bodyPr>
            <a:lstStyle/>
            <a:p>
              <a:pPr algn="just" eaLnBrk="1" hangingPunct="1">
                <a:lnSpc>
                  <a:spcPct val="100000"/>
                </a:lnSpc>
                <a:spcBef>
                  <a:spcPct val="0"/>
                </a:spcBef>
                <a:buFontTx/>
                <a:buNone/>
              </a:pPr>
              <a:r>
                <a:rPr lang="vi-VN" sz="2200" b="1" dirty="0">
                  <a:solidFill>
                    <a:srgbClr val="000C3A"/>
                  </a:solidFill>
                  <a:latin typeface="Arial" panose="020B0604020202020204" pitchFamily="34" charset="0"/>
                  <a:cs typeface="Arial" panose="020B0604020202020204" pitchFamily="34" charset="0"/>
                </a:rPr>
                <a:t>Tìm những từ ngữ miêu tả đám cháy?</a:t>
              </a:r>
              <a:endParaRPr lang="en-US" altLang="en-US" sz="2200" b="1" dirty="0">
                <a:solidFill>
                  <a:srgbClr val="000C3A"/>
                </a:solidFill>
                <a:latin typeface="Arial" panose="020B0604020202020204" pitchFamily="34" charset="0"/>
                <a:cs typeface="Arial" panose="020B0604020202020204" pitchFamily="34" charset="0"/>
              </a:endParaRPr>
            </a:p>
          </p:txBody>
        </p:sp>
      </p:grpSp>
      <p:sp>
        <p:nvSpPr>
          <p:cNvPr id="25" name="Flowchart: Alternate Process 24">
            <a:extLst>
              <a:ext uri="{FF2B5EF4-FFF2-40B4-BE49-F238E27FC236}">
                <a16:creationId xmlns:a16="http://schemas.microsoft.com/office/drawing/2014/main" id="{BFE9DF2E-AC80-4AC0-8E45-B1199E69534F}"/>
              </a:ext>
            </a:extLst>
          </p:cNvPr>
          <p:cNvSpPr/>
          <p:nvPr/>
        </p:nvSpPr>
        <p:spPr>
          <a:xfrm>
            <a:off x="2091827" y="4070417"/>
            <a:ext cx="6960024" cy="788678"/>
          </a:xfrm>
          <a:prstGeom prst="flowChartAlternateProces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F68FC897-2695-4CE3-B618-AC52F6236DE2}"/>
              </a:ext>
            </a:extLst>
          </p:cNvPr>
          <p:cNvSpPr/>
          <p:nvPr/>
        </p:nvSpPr>
        <p:spPr>
          <a:xfrm>
            <a:off x="2172965" y="4098974"/>
            <a:ext cx="6797748" cy="707886"/>
          </a:xfrm>
          <a:prstGeom prst="rect">
            <a:avLst/>
          </a:prstGeom>
        </p:spPr>
        <p:txBody>
          <a:bodyPr wrap="square">
            <a:spAutoFit/>
          </a:bodyPr>
          <a:lstStyle/>
          <a:p>
            <a:pPr algn="just"/>
            <a:r>
              <a:rPr lang="vi-VN" sz="2000" b="1" i="1" dirty="0">
                <a:solidFill>
                  <a:srgbClr val="000C3A"/>
                </a:solidFill>
                <a:latin typeface="Arial" panose="020B0604020202020204" pitchFamily="34" charset="0"/>
                <a:cs typeface="Arial" panose="020B0604020202020204" pitchFamily="34" charset="0"/>
              </a:rPr>
              <a:t>lửa bốc phừng phừng, tiếng kêu cứu thảm thiết, cánh cửa đổ rầm, khung cửa đổ xuống, khói bụi mịt mù</a:t>
            </a:r>
            <a:endParaRPr lang="en-US" altLang="vi-VN" sz="2000" i="1" dirty="0">
              <a:latin typeface="Arial" panose="020B0604020202020204" pitchFamily="34" charset="0"/>
              <a:cs typeface="Arial" panose="020B0604020202020204" pitchFamily="34" charset="0"/>
            </a:endParaRPr>
          </a:p>
        </p:txBody>
      </p:sp>
      <p:pic>
        <p:nvPicPr>
          <p:cNvPr id="21" name="Picture 20" descr="Logo&#10;&#10;Description automatically generated">
            <a:extLst>
              <a:ext uri="{FF2B5EF4-FFF2-40B4-BE49-F238E27FC236}">
                <a16:creationId xmlns:a16="http://schemas.microsoft.com/office/drawing/2014/main" id="{CED32216-D34D-435F-AE2E-A2A5BB087B8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545912" y="812315"/>
            <a:ext cx="1488135" cy="632571"/>
          </a:xfrm>
          <a:prstGeom prst="rect">
            <a:avLst/>
          </a:prstGeom>
        </p:spPr>
      </p:pic>
    </p:spTree>
    <p:extLst>
      <p:ext uri="{BB962C8B-B14F-4D97-AF65-F5344CB8AC3E}">
        <p14:creationId xmlns:p14="http://schemas.microsoft.com/office/powerpoint/2010/main" val="632725715"/>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250"/>
                                        <p:tgtEl>
                                          <p:spTgt spid="35"/>
                                        </p:tgtEl>
                                      </p:cBhvr>
                                    </p:animEffect>
                                    <p:anim calcmode="lin" valueType="num">
                                      <p:cBhvr>
                                        <p:cTn id="8" dur="1250" fill="hold"/>
                                        <p:tgtEl>
                                          <p:spTgt spid="35"/>
                                        </p:tgtEl>
                                        <p:attrNameLst>
                                          <p:attrName>ppt_w</p:attrName>
                                        </p:attrNameLst>
                                      </p:cBhvr>
                                      <p:tavLst>
                                        <p:tav tm="0" fmla="#ppt_w*sin(2.5*pi*$)">
                                          <p:val>
                                            <p:fltVal val="0"/>
                                          </p:val>
                                        </p:tav>
                                        <p:tav tm="100000">
                                          <p:val>
                                            <p:fltVal val="1"/>
                                          </p:val>
                                        </p:tav>
                                      </p:tavLst>
                                    </p:anim>
                                    <p:anim calcmode="lin" valueType="num">
                                      <p:cBhvr>
                                        <p:cTn id="9" dur="1250" fill="hold"/>
                                        <p:tgtEl>
                                          <p:spTgt spid="35"/>
                                        </p:tgtEl>
                                        <p:attrNameLst>
                                          <p:attrName>ppt_h</p:attrName>
                                        </p:attrNameLst>
                                      </p:cBhvr>
                                      <p:tavLst>
                                        <p:tav tm="0">
                                          <p:val>
                                            <p:strVal val="#ppt_h"/>
                                          </p:val>
                                        </p:tav>
                                        <p:tav tm="100000">
                                          <p:val>
                                            <p:strVal val="#ppt_h"/>
                                          </p:val>
                                        </p:tav>
                                      </p:tavLst>
                                    </p:anim>
                                  </p:childTnLst>
                                </p:cTn>
                              </p:par>
                            </p:childTnLst>
                          </p:cTn>
                        </p:par>
                        <p:par>
                          <p:cTn id="10" fill="hold">
                            <p:stCondLst>
                              <p:cond delay="1250"/>
                            </p:stCondLst>
                            <p:childTnLst>
                              <p:par>
                                <p:cTn id="11" presetID="22" presetClass="entr" presetSubtype="8" fill="hold" grpId="0" nodeType="afterEffect" nodePh="1">
                                  <p:stCondLst>
                                    <p:cond delay="0"/>
                                  </p:stCondLst>
                                  <p:endCondLst>
                                    <p:cond evt="begin" delay="0">
                                      <p:tn val="11"/>
                                    </p:cond>
                                  </p:end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10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0-#ppt_w/2"/>
                                          </p:val>
                                        </p:tav>
                                        <p:tav tm="100000">
                                          <p:val>
                                            <p:strVal val="#ppt_x"/>
                                          </p:val>
                                        </p:tav>
                                      </p:tavLst>
                                    </p:anim>
                                    <p:anim calcmode="lin" valueType="num">
                                      <p:cBhvr additive="base">
                                        <p:cTn id="19"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circle(in)">
                                      <p:cBhvr>
                                        <p:cTn id="24" dur="2000"/>
                                        <p:tgtEl>
                                          <p:spTgt spid="21"/>
                                        </p:tgtEl>
                                      </p:cBhvr>
                                    </p:animEffect>
                                  </p:childTnLst>
                                </p:cTn>
                              </p:par>
                              <p:par>
                                <p:cTn id="25" presetID="6" presetClass="entr" presetSubtype="16" fill="hold" nodeType="withEffect">
                                  <p:stCondLst>
                                    <p:cond delay="0"/>
                                  </p:stCondLst>
                                  <p:childTnLst>
                                    <p:set>
                                      <p:cBhvr>
                                        <p:cTn id="26" dur="1" fill="hold">
                                          <p:stCondLst>
                                            <p:cond delay="0"/>
                                          </p:stCondLst>
                                        </p:cTn>
                                        <p:tgtEl>
                                          <p:spTgt spid="53"/>
                                        </p:tgtEl>
                                        <p:attrNameLst>
                                          <p:attrName>style.visibility</p:attrName>
                                        </p:attrNameLst>
                                      </p:cBhvr>
                                      <p:to>
                                        <p:strVal val="visible"/>
                                      </p:to>
                                    </p:set>
                                    <p:animEffect transition="in" filter="circle(in)">
                                      <p:cBhvr>
                                        <p:cTn id="27" dur="2000"/>
                                        <p:tgtEl>
                                          <p:spTgt spid="53"/>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 calcmode="lin" valueType="num">
                                      <p:cBhvr additive="base">
                                        <p:cTn id="32" dur="500" fill="hold"/>
                                        <p:tgtEl>
                                          <p:spTgt spid="18"/>
                                        </p:tgtEl>
                                        <p:attrNameLst>
                                          <p:attrName>ppt_x</p:attrName>
                                        </p:attrNameLst>
                                      </p:cBhvr>
                                      <p:tavLst>
                                        <p:tav tm="0">
                                          <p:val>
                                            <p:strVal val="#ppt_x"/>
                                          </p:val>
                                        </p:tav>
                                        <p:tav tm="100000">
                                          <p:val>
                                            <p:strVal val="#ppt_x"/>
                                          </p:val>
                                        </p:tav>
                                      </p:tavLst>
                                    </p:anim>
                                    <p:anim calcmode="lin" valueType="num">
                                      <p:cBhvr additive="base">
                                        <p:cTn id="33" dur="500" fill="hold"/>
                                        <p:tgtEl>
                                          <p:spTgt spid="18"/>
                                        </p:tgtEl>
                                        <p:attrNameLst>
                                          <p:attrName>ppt_y</p:attrName>
                                        </p:attrNameLst>
                                      </p:cBhvr>
                                      <p:tavLst>
                                        <p:tav tm="0">
                                          <p:val>
                                            <p:strVal val="1+#ppt_h/2"/>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60"/>
                                        </p:tgtEl>
                                        <p:attrNameLst>
                                          <p:attrName>style.visibility</p:attrName>
                                        </p:attrNameLst>
                                      </p:cBhvr>
                                      <p:to>
                                        <p:strVal val="visible"/>
                                      </p:to>
                                    </p:set>
                                    <p:animEffect transition="in" filter="fade">
                                      <p:cBhvr>
                                        <p:cTn id="36" dur="1000"/>
                                        <p:tgtEl>
                                          <p:spTgt spid="60"/>
                                        </p:tgtEl>
                                      </p:cBhvr>
                                    </p:animEffect>
                                    <p:anim calcmode="lin" valueType="num">
                                      <p:cBhvr>
                                        <p:cTn id="37" dur="1000" fill="hold"/>
                                        <p:tgtEl>
                                          <p:spTgt spid="60"/>
                                        </p:tgtEl>
                                        <p:attrNameLst>
                                          <p:attrName>ppt_x</p:attrName>
                                        </p:attrNameLst>
                                      </p:cBhvr>
                                      <p:tavLst>
                                        <p:tav tm="0">
                                          <p:val>
                                            <p:strVal val="#ppt_x"/>
                                          </p:val>
                                        </p:tav>
                                        <p:tav tm="100000">
                                          <p:val>
                                            <p:strVal val="#ppt_x"/>
                                          </p:val>
                                        </p:tav>
                                      </p:tavLst>
                                    </p:anim>
                                    <p:anim calcmode="lin" valueType="num">
                                      <p:cBhvr>
                                        <p:cTn id="38"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6" presetClass="entr" presetSubtype="16" fill="hold" grpId="0" nodeType="clickEffect">
                                  <p:stCondLst>
                                    <p:cond delay="0"/>
                                  </p:stCondLst>
                                  <p:childTnLst>
                                    <p:set>
                                      <p:cBhvr>
                                        <p:cTn id="42" dur="1" fill="hold">
                                          <p:stCondLst>
                                            <p:cond delay="0"/>
                                          </p:stCondLst>
                                        </p:cTn>
                                        <p:tgtEl>
                                          <p:spTgt spid="52"/>
                                        </p:tgtEl>
                                        <p:attrNameLst>
                                          <p:attrName>style.visibility</p:attrName>
                                        </p:attrNameLst>
                                      </p:cBhvr>
                                      <p:to>
                                        <p:strVal val="visible"/>
                                      </p:to>
                                    </p:set>
                                    <p:animEffect transition="in" filter="circle(in)">
                                      <p:cBhvr>
                                        <p:cTn id="43" dur="2000"/>
                                        <p:tgtEl>
                                          <p:spTgt spid="52"/>
                                        </p:tgtEl>
                                      </p:cBhvr>
                                    </p:animEffect>
                                  </p:childTnLst>
                                </p:cTn>
                              </p:par>
                              <p:par>
                                <p:cTn id="44" presetID="6" presetClass="entr" presetSubtype="16" fill="hold" grpId="0" nodeType="with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circle(in)">
                                      <p:cBhvr>
                                        <p:cTn id="46" dur="2000"/>
                                        <p:tgtEl>
                                          <p:spTgt spid="6"/>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22"/>
                                        </p:tgtEl>
                                        <p:attrNameLst>
                                          <p:attrName>style.visibility</p:attrName>
                                        </p:attrNameLst>
                                      </p:cBhvr>
                                      <p:to>
                                        <p:strVal val="visible"/>
                                      </p:to>
                                    </p:set>
                                    <p:anim calcmode="lin" valueType="num">
                                      <p:cBhvr additive="base">
                                        <p:cTn id="51" dur="500" fill="hold"/>
                                        <p:tgtEl>
                                          <p:spTgt spid="22"/>
                                        </p:tgtEl>
                                        <p:attrNameLst>
                                          <p:attrName>ppt_x</p:attrName>
                                        </p:attrNameLst>
                                      </p:cBhvr>
                                      <p:tavLst>
                                        <p:tav tm="0">
                                          <p:val>
                                            <p:strVal val="#ppt_x"/>
                                          </p:val>
                                        </p:tav>
                                        <p:tav tm="100000">
                                          <p:val>
                                            <p:strVal val="#ppt_x"/>
                                          </p:val>
                                        </p:tav>
                                      </p:tavLst>
                                    </p:anim>
                                    <p:anim calcmode="lin" valueType="num">
                                      <p:cBhvr additive="base">
                                        <p:cTn id="5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6" presetClass="entr" presetSubtype="16" fill="hold" grpId="0" nodeType="click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circle(in)">
                                      <p:cBhvr>
                                        <p:cTn id="57" dur="2000"/>
                                        <p:tgtEl>
                                          <p:spTgt spid="26"/>
                                        </p:tgtEl>
                                      </p:cBhvr>
                                    </p:animEffect>
                                  </p:childTnLst>
                                </p:cTn>
                              </p:par>
                              <p:par>
                                <p:cTn id="58" presetID="6" presetClass="entr" presetSubtype="16" fill="hold" grpId="0" nodeType="withEffect">
                                  <p:stCondLst>
                                    <p:cond delay="0"/>
                                  </p:stCondLst>
                                  <p:childTnLst>
                                    <p:set>
                                      <p:cBhvr>
                                        <p:cTn id="59" dur="1" fill="hold">
                                          <p:stCondLst>
                                            <p:cond delay="0"/>
                                          </p:stCondLst>
                                        </p:cTn>
                                        <p:tgtEl>
                                          <p:spTgt spid="25"/>
                                        </p:tgtEl>
                                        <p:attrNameLst>
                                          <p:attrName>style.visibility</p:attrName>
                                        </p:attrNameLst>
                                      </p:cBhvr>
                                      <p:to>
                                        <p:strVal val="visible"/>
                                      </p:to>
                                    </p:set>
                                    <p:animEffect transition="in" filter="circle(in)">
                                      <p:cBhvr>
                                        <p:cTn id="60"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P spid="52" grpId="0"/>
      <p:bldP spid="3" grpId="0" animBg="1"/>
      <p:bldP spid="25" grpId="0" animBg="1"/>
      <p:bldP spid="26"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18" name="圆角矩形 17"/>
          <p:cNvSpPr/>
          <p:nvPr/>
        </p:nvSpPr>
        <p:spPr>
          <a:xfrm>
            <a:off x="193398" y="457200"/>
            <a:ext cx="8350079" cy="4497572"/>
          </a:xfrm>
          <a:prstGeom prst="roundRect">
            <a:avLst/>
          </a:prstGeom>
          <a:solidFill>
            <a:schemeClr val="bg1"/>
          </a:solidFill>
          <a:ln w="190500">
            <a:solidFill>
              <a:srgbClr val="7E43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ea typeface="微软雅黑 Light" panose="020B0502040204020203" pitchFamily="34" charset="-122"/>
            </a:endParaRPr>
          </a:p>
        </p:txBody>
      </p:sp>
      <p:sp>
        <p:nvSpPr>
          <p:cNvPr id="26" name="Rounded Rectangle 32">
            <a:extLst>
              <a:ext uri="{FF2B5EF4-FFF2-40B4-BE49-F238E27FC236}">
                <a16:creationId xmlns:a16="http://schemas.microsoft.com/office/drawing/2014/main" id="{E779B2E8-1F89-4C8D-B3A7-568FD706FF4A}"/>
              </a:ext>
            </a:extLst>
          </p:cNvPr>
          <p:cNvSpPr/>
          <p:nvPr/>
        </p:nvSpPr>
        <p:spPr>
          <a:xfrm>
            <a:off x="2536283" y="4276088"/>
            <a:ext cx="4071434" cy="510778"/>
          </a:xfrm>
          <a:prstGeom prst="roundRect">
            <a:avLst/>
          </a:prstGeom>
          <a:noFill/>
          <a:ln w="25400">
            <a:solidFill>
              <a:srgbClr val="EDD0B9"/>
            </a:solidFill>
          </a:ln>
          <a:effectLst>
            <a:glow rad="101600">
              <a:srgbClr val="E6D5F3">
                <a:alpha val="40000"/>
              </a:srgbClr>
            </a:glow>
            <a:outerShdw blurRad="50800" dist="50800" dir="5400000" algn="ctr" rotWithShape="0">
              <a:srgbClr val="EDD0B9"/>
            </a:outerShdw>
          </a:effectLst>
        </p:spPr>
        <p:txBody>
          <a:bodyPr wrap="square">
            <a:spAutoFit/>
          </a:bodyPr>
          <a:lstStyle/>
          <a:p>
            <a:pPr algn="ctr"/>
            <a:r>
              <a:rPr lang="vi-VN" sz="2400" b="1" i="1" dirty="0">
                <a:solidFill>
                  <a:srgbClr val="000C3A"/>
                </a:solidFill>
                <a:latin typeface="Arial" panose="020B0604020202020204" pitchFamily="34" charset="0"/>
                <a:cs typeface="Arial" panose="020B0604020202020204" pitchFamily="34" charset="0"/>
              </a:rPr>
              <a:t>lửa bốc phừng phừng</a:t>
            </a:r>
            <a:endParaRPr lang="en-US" sz="2400" b="1" u="sng" dirty="0">
              <a:solidFill>
                <a:srgbClr val="C00000"/>
              </a:solidFill>
              <a:latin typeface="Times" panose="02020603050405020304" pitchFamily="18" charset="0"/>
              <a:cs typeface="Times" panose="02020603050405020304" pitchFamily="18" charset="0"/>
            </a:endParaRPr>
          </a:p>
        </p:txBody>
      </p:sp>
      <p:grpSp>
        <p:nvGrpSpPr>
          <p:cNvPr id="31" name="组合 13"/>
          <p:cNvGrpSpPr/>
          <p:nvPr/>
        </p:nvGrpSpPr>
        <p:grpSpPr>
          <a:xfrm>
            <a:off x="7639082" y="2862070"/>
            <a:ext cx="1808791" cy="2281430"/>
            <a:chOff x="1656283" y="2342932"/>
            <a:chExt cx="2587752" cy="3263934"/>
          </a:xfrm>
        </p:grpSpPr>
        <p:pic>
          <p:nvPicPr>
            <p:cNvPr id="32"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56283" y="2342932"/>
              <a:ext cx="2587752" cy="3263934"/>
            </a:xfrm>
            <a:prstGeom prst="rect">
              <a:avLst/>
            </a:prstGeom>
          </p:spPr>
        </p:pic>
        <p:sp>
          <p:nvSpPr>
            <p:cNvPr id="33" name="对"/>
            <p:cNvSpPr/>
            <p:nvPr/>
          </p:nvSpPr>
          <p:spPr bwMode="auto">
            <a:xfrm>
              <a:off x="3400738" y="2609243"/>
              <a:ext cx="553425" cy="545272"/>
            </a:xfrm>
            <a:custGeom>
              <a:avLst/>
              <a:gdLst>
                <a:gd name="T0" fmla="*/ 1765798 w 2862"/>
                <a:gd name="T1" fmla="*/ 183196 h 2571"/>
                <a:gd name="T2" fmla="*/ 1533042 w 2862"/>
                <a:gd name="T3" fmla="*/ 20145 h 2571"/>
                <a:gd name="T4" fmla="*/ 1420439 w 2862"/>
                <a:gd name="T5" fmla="*/ 53511 h 2571"/>
                <a:gd name="T6" fmla="*/ 764949 w 2862"/>
                <a:gd name="T7" fmla="*/ 989636 h 2571"/>
                <a:gd name="T8" fmla="*/ 379958 w 2862"/>
                <a:gd name="T9" fmla="*/ 446973 h 2571"/>
                <a:gd name="T10" fmla="*/ 266725 w 2862"/>
                <a:gd name="T11" fmla="*/ 412978 h 2571"/>
                <a:gd name="T12" fmla="*/ 34599 w 2862"/>
                <a:gd name="T13" fmla="*/ 576029 h 2571"/>
                <a:gd name="T14" fmla="*/ 27679 w 2862"/>
                <a:gd name="T15" fmla="*/ 693753 h 2571"/>
                <a:gd name="T16" fmla="*/ 595100 w 2862"/>
                <a:gd name="T17" fmla="*/ 1494527 h 2571"/>
                <a:gd name="T18" fmla="*/ 934797 w 2862"/>
                <a:gd name="T19" fmla="*/ 1494527 h 2571"/>
                <a:gd name="T20" fmla="*/ 1773347 w 2862"/>
                <a:gd name="T21" fmla="*/ 300290 h 2571"/>
                <a:gd name="T22" fmla="*/ 1765798 w 2862"/>
                <a:gd name="T23" fmla="*/ 183196 h 25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862" h="2571">
                  <a:moveTo>
                    <a:pt x="2807" y="291"/>
                  </a:moveTo>
                  <a:cubicBezTo>
                    <a:pt x="2693" y="191"/>
                    <a:pt x="2570" y="104"/>
                    <a:pt x="2437" y="32"/>
                  </a:cubicBezTo>
                  <a:cubicBezTo>
                    <a:pt x="2379" y="0"/>
                    <a:pt x="2301" y="22"/>
                    <a:pt x="2258" y="85"/>
                  </a:cubicBezTo>
                  <a:cubicBezTo>
                    <a:pt x="1216" y="1572"/>
                    <a:pt x="1216" y="1572"/>
                    <a:pt x="1216" y="1572"/>
                  </a:cubicBezTo>
                  <a:cubicBezTo>
                    <a:pt x="604" y="710"/>
                    <a:pt x="604" y="710"/>
                    <a:pt x="604" y="710"/>
                  </a:cubicBezTo>
                  <a:cubicBezTo>
                    <a:pt x="561" y="647"/>
                    <a:pt x="482" y="624"/>
                    <a:pt x="424" y="656"/>
                  </a:cubicBezTo>
                  <a:cubicBezTo>
                    <a:pt x="292" y="729"/>
                    <a:pt x="169" y="815"/>
                    <a:pt x="55" y="915"/>
                  </a:cubicBezTo>
                  <a:cubicBezTo>
                    <a:pt x="5" y="958"/>
                    <a:pt x="0" y="1040"/>
                    <a:pt x="44" y="1102"/>
                  </a:cubicBezTo>
                  <a:cubicBezTo>
                    <a:pt x="44" y="1102"/>
                    <a:pt x="848" y="2237"/>
                    <a:pt x="946" y="2374"/>
                  </a:cubicBezTo>
                  <a:cubicBezTo>
                    <a:pt x="1087" y="2571"/>
                    <a:pt x="1350" y="2561"/>
                    <a:pt x="1486" y="2374"/>
                  </a:cubicBezTo>
                  <a:cubicBezTo>
                    <a:pt x="1587" y="2235"/>
                    <a:pt x="2819" y="477"/>
                    <a:pt x="2819" y="477"/>
                  </a:cubicBezTo>
                  <a:cubicBezTo>
                    <a:pt x="2862" y="415"/>
                    <a:pt x="2857" y="334"/>
                    <a:pt x="2807" y="291"/>
                  </a:cubicBezTo>
                  <a:close/>
                </a:path>
              </a:pathLst>
            </a:custGeom>
            <a:solidFill>
              <a:srgbClr val="E55174"/>
            </a:solidFill>
            <a:ln>
              <a:no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endParaRPr lang="zh-CN" altLang="en-US" sz="1013">
                <a:ea typeface="微软雅黑 Light" panose="020B0502040204020203" pitchFamily="34" charset="-122"/>
              </a:endParaRPr>
            </a:p>
          </p:txBody>
        </p:sp>
      </p:grpSp>
      <p:pic>
        <p:nvPicPr>
          <p:cNvPr id="7" name="Picture 6">
            <a:extLst>
              <a:ext uri="{FF2B5EF4-FFF2-40B4-BE49-F238E27FC236}">
                <a16:creationId xmlns:a16="http://schemas.microsoft.com/office/drawing/2014/main" id="{0CFB593A-F638-43CE-8787-4C43C5B49AF3}"/>
              </a:ext>
            </a:extLst>
          </p:cNvPr>
          <p:cNvPicPr>
            <a:picLocks noChangeAspect="1"/>
          </p:cNvPicPr>
          <p:nvPr/>
        </p:nvPicPr>
        <p:blipFill>
          <a:blip r:embed="rId4"/>
          <a:stretch>
            <a:fillRect/>
          </a:stretch>
        </p:blipFill>
        <p:spPr>
          <a:xfrm>
            <a:off x="600523" y="737189"/>
            <a:ext cx="7649004" cy="3370994"/>
          </a:xfrm>
          <a:prstGeom prst="rect">
            <a:avLst/>
          </a:prstGeom>
        </p:spPr>
      </p:pic>
    </p:spTree>
    <p:extLst>
      <p:ext uri="{BB962C8B-B14F-4D97-AF65-F5344CB8AC3E}">
        <p14:creationId xmlns:p14="http://schemas.microsoft.com/office/powerpoint/2010/main" val="203133296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500"/>
                                        <p:tgtEl>
                                          <p:spTgt spid="18"/>
                                        </p:tgtEl>
                                      </p:cBhvr>
                                    </p:animEffec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fade">
                                      <p:cBhvr>
                                        <p:cTn id="11" dur="1000"/>
                                        <p:tgtEl>
                                          <p:spTgt spid="31"/>
                                        </p:tgtEl>
                                      </p:cBhvr>
                                    </p:animEffect>
                                    <p:anim calcmode="lin" valueType="num">
                                      <p:cBhvr>
                                        <p:cTn id="12" dur="1000" fill="hold"/>
                                        <p:tgtEl>
                                          <p:spTgt spid="31"/>
                                        </p:tgtEl>
                                        <p:attrNameLst>
                                          <p:attrName>ppt_x</p:attrName>
                                        </p:attrNameLst>
                                      </p:cBhvr>
                                      <p:tavLst>
                                        <p:tav tm="0">
                                          <p:val>
                                            <p:strVal val="#ppt_x"/>
                                          </p:val>
                                        </p:tav>
                                        <p:tav tm="100000">
                                          <p:val>
                                            <p:strVal val="#ppt_x"/>
                                          </p:val>
                                        </p:tav>
                                      </p:tavLst>
                                    </p:anim>
                                    <p:anim calcmode="lin" valueType="num">
                                      <p:cBhvr>
                                        <p:cTn id="13" dur="900" decel="100000" fill="hold"/>
                                        <p:tgtEl>
                                          <p:spTgt spid="31"/>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31"/>
                                        </p:tgtEl>
                                        <p:attrNameLst>
                                          <p:attrName>ppt_y</p:attrName>
                                        </p:attrNameLst>
                                      </p:cBhvr>
                                      <p:tavLst>
                                        <p:tav tm="0">
                                          <p:val>
                                            <p:strVal val="#ppt_y-.03"/>
                                          </p:val>
                                        </p:tav>
                                        <p:tav tm="100000">
                                          <p:val>
                                            <p:strVal val="#ppt_y"/>
                                          </p:val>
                                        </p:tav>
                                      </p:tavLst>
                                    </p:anim>
                                  </p:childTnLst>
                                </p:cTn>
                              </p:par>
                              <p:par>
                                <p:cTn id="15" presetID="14" presetClass="entr" presetSubtype="10"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randombar(horizontal)">
                                      <p:cBhvr>
                                        <p:cTn id="1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18" name="圆角矩形 17"/>
          <p:cNvSpPr/>
          <p:nvPr/>
        </p:nvSpPr>
        <p:spPr>
          <a:xfrm>
            <a:off x="202801" y="276889"/>
            <a:ext cx="8350079" cy="4589721"/>
          </a:xfrm>
          <a:prstGeom prst="roundRect">
            <a:avLst/>
          </a:prstGeom>
          <a:solidFill>
            <a:schemeClr val="bg1"/>
          </a:solidFill>
          <a:ln w="190500">
            <a:solidFill>
              <a:srgbClr val="7E43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ea typeface="微软雅黑 Light" panose="020B0502040204020203" pitchFamily="34" charset="-122"/>
            </a:endParaRPr>
          </a:p>
        </p:txBody>
      </p:sp>
      <p:grpSp>
        <p:nvGrpSpPr>
          <p:cNvPr id="31" name="组合 13"/>
          <p:cNvGrpSpPr/>
          <p:nvPr/>
        </p:nvGrpSpPr>
        <p:grpSpPr>
          <a:xfrm>
            <a:off x="8155158" y="2916620"/>
            <a:ext cx="1808791" cy="2281430"/>
            <a:chOff x="1656283" y="2342932"/>
            <a:chExt cx="2587752" cy="3263934"/>
          </a:xfrm>
        </p:grpSpPr>
        <p:pic>
          <p:nvPicPr>
            <p:cNvPr id="32"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56283" y="2342932"/>
              <a:ext cx="2587752" cy="3263934"/>
            </a:xfrm>
            <a:prstGeom prst="rect">
              <a:avLst/>
            </a:prstGeom>
          </p:spPr>
        </p:pic>
        <p:sp>
          <p:nvSpPr>
            <p:cNvPr id="33" name="对"/>
            <p:cNvSpPr/>
            <p:nvPr/>
          </p:nvSpPr>
          <p:spPr bwMode="auto">
            <a:xfrm>
              <a:off x="3400738" y="2609243"/>
              <a:ext cx="553425" cy="545272"/>
            </a:xfrm>
            <a:custGeom>
              <a:avLst/>
              <a:gdLst>
                <a:gd name="T0" fmla="*/ 1765798 w 2862"/>
                <a:gd name="T1" fmla="*/ 183196 h 2571"/>
                <a:gd name="T2" fmla="*/ 1533042 w 2862"/>
                <a:gd name="T3" fmla="*/ 20145 h 2571"/>
                <a:gd name="T4" fmla="*/ 1420439 w 2862"/>
                <a:gd name="T5" fmla="*/ 53511 h 2571"/>
                <a:gd name="T6" fmla="*/ 764949 w 2862"/>
                <a:gd name="T7" fmla="*/ 989636 h 2571"/>
                <a:gd name="T8" fmla="*/ 379958 w 2862"/>
                <a:gd name="T9" fmla="*/ 446973 h 2571"/>
                <a:gd name="T10" fmla="*/ 266725 w 2862"/>
                <a:gd name="T11" fmla="*/ 412978 h 2571"/>
                <a:gd name="T12" fmla="*/ 34599 w 2862"/>
                <a:gd name="T13" fmla="*/ 576029 h 2571"/>
                <a:gd name="T14" fmla="*/ 27679 w 2862"/>
                <a:gd name="T15" fmla="*/ 693753 h 2571"/>
                <a:gd name="T16" fmla="*/ 595100 w 2862"/>
                <a:gd name="T17" fmla="*/ 1494527 h 2571"/>
                <a:gd name="T18" fmla="*/ 934797 w 2862"/>
                <a:gd name="T19" fmla="*/ 1494527 h 2571"/>
                <a:gd name="T20" fmla="*/ 1773347 w 2862"/>
                <a:gd name="T21" fmla="*/ 300290 h 2571"/>
                <a:gd name="T22" fmla="*/ 1765798 w 2862"/>
                <a:gd name="T23" fmla="*/ 183196 h 25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862" h="2571">
                  <a:moveTo>
                    <a:pt x="2807" y="291"/>
                  </a:moveTo>
                  <a:cubicBezTo>
                    <a:pt x="2693" y="191"/>
                    <a:pt x="2570" y="104"/>
                    <a:pt x="2437" y="32"/>
                  </a:cubicBezTo>
                  <a:cubicBezTo>
                    <a:pt x="2379" y="0"/>
                    <a:pt x="2301" y="22"/>
                    <a:pt x="2258" y="85"/>
                  </a:cubicBezTo>
                  <a:cubicBezTo>
                    <a:pt x="1216" y="1572"/>
                    <a:pt x="1216" y="1572"/>
                    <a:pt x="1216" y="1572"/>
                  </a:cubicBezTo>
                  <a:cubicBezTo>
                    <a:pt x="604" y="710"/>
                    <a:pt x="604" y="710"/>
                    <a:pt x="604" y="710"/>
                  </a:cubicBezTo>
                  <a:cubicBezTo>
                    <a:pt x="561" y="647"/>
                    <a:pt x="482" y="624"/>
                    <a:pt x="424" y="656"/>
                  </a:cubicBezTo>
                  <a:cubicBezTo>
                    <a:pt x="292" y="729"/>
                    <a:pt x="169" y="815"/>
                    <a:pt x="55" y="915"/>
                  </a:cubicBezTo>
                  <a:cubicBezTo>
                    <a:pt x="5" y="958"/>
                    <a:pt x="0" y="1040"/>
                    <a:pt x="44" y="1102"/>
                  </a:cubicBezTo>
                  <a:cubicBezTo>
                    <a:pt x="44" y="1102"/>
                    <a:pt x="848" y="2237"/>
                    <a:pt x="946" y="2374"/>
                  </a:cubicBezTo>
                  <a:cubicBezTo>
                    <a:pt x="1087" y="2571"/>
                    <a:pt x="1350" y="2561"/>
                    <a:pt x="1486" y="2374"/>
                  </a:cubicBezTo>
                  <a:cubicBezTo>
                    <a:pt x="1587" y="2235"/>
                    <a:pt x="2819" y="477"/>
                    <a:pt x="2819" y="477"/>
                  </a:cubicBezTo>
                  <a:cubicBezTo>
                    <a:pt x="2862" y="415"/>
                    <a:pt x="2857" y="334"/>
                    <a:pt x="2807" y="291"/>
                  </a:cubicBezTo>
                  <a:close/>
                </a:path>
              </a:pathLst>
            </a:custGeom>
            <a:solidFill>
              <a:srgbClr val="E55174"/>
            </a:solidFill>
            <a:ln>
              <a:no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endParaRPr lang="zh-CN" altLang="en-US" sz="1013">
                <a:ea typeface="微软雅黑 Light" panose="020B0502040204020203" pitchFamily="34" charset="-122"/>
              </a:endParaRPr>
            </a:p>
          </p:txBody>
        </p:sp>
      </p:grpSp>
      <p:pic>
        <p:nvPicPr>
          <p:cNvPr id="7" name="Picture 6">
            <a:extLst>
              <a:ext uri="{FF2B5EF4-FFF2-40B4-BE49-F238E27FC236}">
                <a16:creationId xmlns:a16="http://schemas.microsoft.com/office/drawing/2014/main" id="{0CFB593A-F638-43CE-8787-4C43C5B49AF3}"/>
              </a:ext>
            </a:extLst>
          </p:cNvPr>
          <p:cNvPicPr>
            <a:picLocks noChangeAspect="1"/>
          </p:cNvPicPr>
          <p:nvPr/>
        </p:nvPicPr>
        <p:blipFill>
          <a:blip r:embed="rId4"/>
          <a:stretch>
            <a:fillRect/>
          </a:stretch>
        </p:blipFill>
        <p:spPr>
          <a:xfrm>
            <a:off x="1016034" y="418059"/>
            <a:ext cx="6723612" cy="2640891"/>
          </a:xfrm>
          <a:prstGeom prst="rect">
            <a:avLst/>
          </a:prstGeom>
        </p:spPr>
      </p:pic>
      <p:grpSp>
        <p:nvGrpSpPr>
          <p:cNvPr id="8" name="Group 7">
            <a:extLst>
              <a:ext uri="{FF2B5EF4-FFF2-40B4-BE49-F238E27FC236}">
                <a16:creationId xmlns:a16="http://schemas.microsoft.com/office/drawing/2014/main" id="{9403E3C4-F4D4-4DB4-8271-A162B239BBF9}"/>
              </a:ext>
            </a:extLst>
          </p:cNvPr>
          <p:cNvGrpSpPr/>
          <p:nvPr/>
        </p:nvGrpSpPr>
        <p:grpSpPr>
          <a:xfrm>
            <a:off x="1837888" y="2784104"/>
            <a:ext cx="5061098" cy="721568"/>
            <a:chOff x="7788693" y="261759"/>
            <a:chExt cx="3751868" cy="1829149"/>
          </a:xfrm>
        </p:grpSpPr>
        <p:sp>
          <p:nvSpPr>
            <p:cNvPr id="9" name="Rectangle: Rounded Corners 43">
              <a:extLst>
                <a:ext uri="{FF2B5EF4-FFF2-40B4-BE49-F238E27FC236}">
                  <a16:creationId xmlns:a16="http://schemas.microsoft.com/office/drawing/2014/main" id="{7127BBBD-1016-4798-A926-1C7F27C98AA7}"/>
                </a:ext>
              </a:extLst>
            </p:cNvPr>
            <p:cNvSpPr/>
            <p:nvPr/>
          </p:nvSpPr>
          <p:spPr>
            <a:xfrm>
              <a:off x="7788693" y="261759"/>
              <a:ext cx="3751868" cy="1829149"/>
            </a:xfrm>
            <a:custGeom>
              <a:avLst/>
              <a:gdLst>
                <a:gd name="connsiteX0" fmla="*/ 0 w 3751868"/>
                <a:gd name="connsiteY0" fmla="*/ 147690 h 886120"/>
                <a:gd name="connsiteX1" fmla="*/ 147690 w 3751868"/>
                <a:gd name="connsiteY1" fmla="*/ 0 h 886120"/>
                <a:gd name="connsiteX2" fmla="*/ 792901 w 3751868"/>
                <a:gd name="connsiteY2" fmla="*/ 0 h 886120"/>
                <a:gd name="connsiteX3" fmla="*/ 1368982 w 3751868"/>
                <a:gd name="connsiteY3" fmla="*/ 0 h 886120"/>
                <a:gd name="connsiteX4" fmla="*/ 1945064 w 3751868"/>
                <a:gd name="connsiteY4" fmla="*/ 0 h 886120"/>
                <a:gd name="connsiteX5" fmla="*/ 2417450 w 3751868"/>
                <a:gd name="connsiteY5" fmla="*/ 0 h 886120"/>
                <a:gd name="connsiteX6" fmla="*/ 2924402 w 3751868"/>
                <a:gd name="connsiteY6" fmla="*/ 0 h 886120"/>
                <a:gd name="connsiteX7" fmla="*/ 3604178 w 3751868"/>
                <a:gd name="connsiteY7" fmla="*/ 0 h 886120"/>
                <a:gd name="connsiteX8" fmla="*/ 3751868 w 3751868"/>
                <a:gd name="connsiteY8" fmla="*/ 147690 h 886120"/>
                <a:gd name="connsiteX9" fmla="*/ 3751868 w 3751868"/>
                <a:gd name="connsiteY9" fmla="*/ 738430 h 886120"/>
                <a:gd name="connsiteX10" fmla="*/ 3604178 w 3751868"/>
                <a:gd name="connsiteY10" fmla="*/ 886120 h 886120"/>
                <a:gd name="connsiteX11" fmla="*/ 3028097 w 3751868"/>
                <a:gd name="connsiteY11" fmla="*/ 886120 h 886120"/>
                <a:gd name="connsiteX12" fmla="*/ 2382886 w 3751868"/>
                <a:gd name="connsiteY12" fmla="*/ 886120 h 886120"/>
                <a:gd name="connsiteX13" fmla="*/ 1875934 w 3751868"/>
                <a:gd name="connsiteY13" fmla="*/ 886120 h 886120"/>
                <a:gd name="connsiteX14" fmla="*/ 1265288 w 3751868"/>
                <a:gd name="connsiteY14" fmla="*/ 886120 h 886120"/>
                <a:gd name="connsiteX15" fmla="*/ 758336 w 3751868"/>
                <a:gd name="connsiteY15" fmla="*/ 886120 h 886120"/>
                <a:gd name="connsiteX16" fmla="*/ 147690 w 3751868"/>
                <a:gd name="connsiteY16" fmla="*/ 886120 h 886120"/>
                <a:gd name="connsiteX17" fmla="*/ 0 w 3751868"/>
                <a:gd name="connsiteY17" fmla="*/ 738430 h 886120"/>
                <a:gd name="connsiteX18" fmla="*/ 0 w 3751868"/>
                <a:gd name="connsiteY18" fmla="*/ 147690 h 88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751868" h="886120" fill="none" extrusionOk="0">
                  <a:moveTo>
                    <a:pt x="0" y="147690"/>
                  </a:moveTo>
                  <a:cubicBezTo>
                    <a:pt x="8369" y="74642"/>
                    <a:pt x="71175" y="5191"/>
                    <a:pt x="147690" y="0"/>
                  </a:cubicBezTo>
                  <a:cubicBezTo>
                    <a:pt x="394474" y="-46531"/>
                    <a:pt x="527454" y="56745"/>
                    <a:pt x="792901" y="0"/>
                  </a:cubicBezTo>
                  <a:cubicBezTo>
                    <a:pt x="1058348" y="-56745"/>
                    <a:pt x="1183964" y="9033"/>
                    <a:pt x="1368982" y="0"/>
                  </a:cubicBezTo>
                  <a:cubicBezTo>
                    <a:pt x="1554000" y="-9033"/>
                    <a:pt x="1800299" y="32387"/>
                    <a:pt x="1945064" y="0"/>
                  </a:cubicBezTo>
                  <a:cubicBezTo>
                    <a:pt x="2089829" y="-32387"/>
                    <a:pt x="2251672" y="33920"/>
                    <a:pt x="2417450" y="0"/>
                  </a:cubicBezTo>
                  <a:cubicBezTo>
                    <a:pt x="2583228" y="-33920"/>
                    <a:pt x="2716496" y="2768"/>
                    <a:pt x="2924402" y="0"/>
                  </a:cubicBezTo>
                  <a:cubicBezTo>
                    <a:pt x="3132308" y="-2768"/>
                    <a:pt x="3356350" y="18058"/>
                    <a:pt x="3604178" y="0"/>
                  </a:cubicBezTo>
                  <a:cubicBezTo>
                    <a:pt x="3683540" y="3601"/>
                    <a:pt x="3762037" y="77147"/>
                    <a:pt x="3751868" y="147690"/>
                  </a:cubicBezTo>
                  <a:cubicBezTo>
                    <a:pt x="3785543" y="420750"/>
                    <a:pt x="3734680" y="594667"/>
                    <a:pt x="3751868" y="738430"/>
                  </a:cubicBezTo>
                  <a:cubicBezTo>
                    <a:pt x="3764548" y="810959"/>
                    <a:pt x="3696484" y="878796"/>
                    <a:pt x="3604178" y="886120"/>
                  </a:cubicBezTo>
                  <a:cubicBezTo>
                    <a:pt x="3388113" y="943135"/>
                    <a:pt x="3144454" y="862790"/>
                    <a:pt x="3028097" y="886120"/>
                  </a:cubicBezTo>
                  <a:cubicBezTo>
                    <a:pt x="2911740" y="909450"/>
                    <a:pt x="2692009" y="835423"/>
                    <a:pt x="2382886" y="886120"/>
                  </a:cubicBezTo>
                  <a:cubicBezTo>
                    <a:pt x="2073763" y="936817"/>
                    <a:pt x="2119772" y="870520"/>
                    <a:pt x="1875934" y="886120"/>
                  </a:cubicBezTo>
                  <a:cubicBezTo>
                    <a:pt x="1632096" y="901720"/>
                    <a:pt x="1539137" y="822826"/>
                    <a:pt x="1265288" y="886120"/>
                  </a:cubicBezTo>
                  <a:cubicBezTo>
                    <a:pt x="991439" y="949414"/>
                    <a:pt x="913717" y="869858"/>
                    <a:pt x="758336" y="886120"/>
                  </a:cubicBezTo>
                  <a:cubicBezTo>
                    <a:pt x="602955" y="902382"/>
                    <a:pt x="386938" y="851065"/>
                    <a:pt x="147690" y="886120"/>
                  </a:cubicBezTo>
                  <a:cubicBezTo>
                    <a:pt x="58991" y="887607"/>
                    <a:pt x="-128" y="825736"/>
                    <a:pt x="0" y="738430"/>
                  </a:cubicBezTo>
                  <a:cubicBezTo>
                    <a:pt x="-69733" y="488373"/>
                    <a:pt x="7926" y="326384"/>
                    <a:pt x="0" y="147690"/>
                  </a:cubicBezTo>
                  <a:close/>
                </a:path>
                <a:path w="3751868" h="886120" stroke="0" extrusionOk="0">
                  <a:moveTo>
                    <a:pt x="0" y="147690"/>
                  </a:moveTo>
                  <a:cubicBezTo>
                    <a:pt x="-5552" y="64483"/>
                    <a:pt x="84185" y="13750"/>
                    <a:pt x="147690" y="0"/>
                  </a:cubicBezTo>
                  <a:cubicBezTo>
                    <a:pt x="403051" y="-4297"/>
                    <a:pt x="547591" y="16715"/>
                    <a:pt x="758336" y="0"/>
                  </a:cubicBezTo>
                  <a:cubicBezTo>
                    <a:pt x="969081" y="-16715"/>
                    <a:pt x="1098640" y="56632"/>
                    <a:pt x="1368982" y="0"/>
                  </a:cubicBezTo>
                  <a:cubicBezTo>
                    <a:pt x="1639324" y="-56632"/>
                    <a:pt x="1772937" y="36372"/>
                    <a:pt x="1979629" y="0"/>
                  </a:cubicBezTo>
                  <a:cubicBezTo>
                    <a:pt x="2186321" y="-36372"/>
                    <a:pt x="2320468" y="57935"/>
                    <a:pt x="2624840" y="0"/>
                  </a:cubicBezTo>
                  <a:cubicBezTo>
                    <a:pt x="2929212" y="-57935"/>
                    <a:pt x="3181503" y="83757"/>
                    <a:pt x="3604178" y="0"/>
                  </a:cubicBezTo>
                  <a:cubicBezTo>
                    <a:pt x="3697697" y="6147"/>
                    <a:pt x="3747916" y="66828"/>
                    <a:pt x="3751868" y="147690"/>
                  </a:cubicBezTo>
                  <a:cubicBezTo>
                    <a:pt x="3818761" y="347539"/>
                    <a:pt x="3685444" y="463295"/>
                    <a:pt x="3751868" y="738430"/>
                  </a:cubicBezTo>
                  <a:cubicBezTo>
                    <a:pt x="3758432" y="800477"/>
                    <a:pt x="3672617" y="892570"/>
                    <a:pt x="3604178" y="886120"/>
                  </a:cubicBezTo>
                  <a:cubicBezTo>
                    <a:pt x="3431957" y="904469"/>
                    <a:pt x="3336414" y="832984"/>
                    <a:pt x="3131791" y="886120"/>
                  </a:cubicBezTo>
                  <a:cubicBezTo>
                    <a:pt x="2927168" y="939256"/>
                    <a:pt x="2715165" y="841608"/>
                    <a:pt x="2521145" y="886120"/>
                  </a:cubicBezTo>
                  <a:cubicBezTo>
                    <a:pt x="2327125" y="930632"/>
                    <a:pt x="2137257" y="858013"/>
                    <a:pt x="2014194" y="886120"/>
                  </a:cubicBezTo>
                  <a:cubicBezTo>
                    <a:pt x="1891131" y="914227"/>
                    <a:pt x="1634402" y="855897"/>
                    <a:pt x="1507242" y="886120"/>
                  </a:cubicBezTo>
                  <a:cubicBezTo>
                    <a:pt x="1380082" y="916343"/>
                    <a:pt x="1155589" y="852902"/>
                    <a:pt x="862031" y="886120"/>
                  </a:cubicBezTo>
                  <a:cubicBezTo>
                    <a:pt x="568473" y="919338"/>
                    <a:pt x="347300" y="848154"/>
                    <a:pt x="147690" y="886120"/>
                  </a:cubicBezTo>
                  <a:cubicBezTo>
                    <a:pt x="72271" y="898748"/>
                    <a:pt x="-10961" y="812431"/>
                    <a:pt x="0" y="738430"/>
                  </a:cubicBezTo>
                  <a:cubicBezTo>
                    <a:pt x="-18522" y="492053"/>
                    <a:pt x="32603" y="387694"/>
                    <a:pt x="0" y="147690"/>
                  </a:cubicBezTo>
                  <a:close/>
                </a:path>
              </a:pathLst>
            </a:custGeom>
            <a:solidFill>
              <a:srgbClr val="ABE9FF"/>
            </a:solidFill>
            <a:ln w="12700" cap="flat" cmpd="sng" algn="ctr">
              <a:solidFill>
                <a:srgbClr val="69991D">
                  <a:shade val="50000"/>
                </a:srgbClr>
              </a:solidFill>
              <a:prstDash val="solid"/>
              <a:miter lim="800000"/>
              <a:extLst>
                <a:ext uri="{C807C97D-BFC1-408E-A445-0C87EB9F89A2}">
                  <ask:lineSketchStyleProps xmlns:ask="http://schemas.microsoft.com/office/drawing/2018/sketchyshapes" sd="3444377824">
                    <a:custGeom>
                      <a:avLst/>
                      <a:gdLst>
                        <a:gd name="connsiteX0" fmla="*/ 0 w 5061098"/>
                        <a:gd name="connsiteY0" fmla="*/ 120264 h 721568"/>
                        <a:gd name="connsiteX1" fmla="*/ 199227 w 5061098"/>
                        <a:gd name="connsiteY1" fmla="*/ 0 h 721568"/>
                        <a:gd name="connsiteX2" fmla="*/ 1069587 w 5061098"/>
                        <a:gd name="connsiteY2" fmla="*/ 0 h 721568"/>
                        <a:gd name="connsiteX3" fmla="*/ 1846693 w 5061098"/>
                        <a:gd name="connsiteY3" fmla="*/ 0 h 721568"/>
                        <a:gd name="connsiteX4" fmla="*/ 2623802 w 5061098"/>
                        <a:gd name="connsiteY4" fmla="*/ 0 h 721568"/>
                        <a:gd name="connsiteX5" fmla="*/ 3261029 w 5061098"/>
                        <a:gd name="connsiteY5" fmla="*/ 0 h 721568"/>
                        <a:gd name="connsiteX6" fmla="*/ 3944884 w 5061098"/>
                        <a:gd name="connsiteY6" fmla="*/ 0 h 721568"/>
                        <a:gd name="connsiteX7" fmla="*/ 4861870 w 5061098"/>
                        <a:gd name="connsiteY7" fmla="*/ 0 h 721568"/>
                        <a:gd name="connsiteX8" fmla="*/ 5061098 w 5061098"/>
                        <a:gd name="connsiteY8" fmla="*/ 120264 h 721568"/>
                        <a:gd name="connsiteX9" fmla="*/ 5061098 w 5061098"/>
                        <a:gd name="connsiteY9" fmla="*/ 601303 h 721568"/>
                        <a:gd name="connsiteX10" fmla="*/ 4861870 w 5061098"/>
                        <a:gd name="connsiteY10" fmla="*/ 721568 h 721568"/>
                        <a:gd name="connsiteX11" fmla="*/ 4084764 w 5061098"/>
                        <a:gd name="connsiteY11" fmla="*/ 721568 h 721568"/>
                        <a:gd name="connsiteX12" fmla="*/ 3214404 w 5061098"/>
                        <a:gd name="connsiteY12" fmla="*/ 721568 h 721568"/>
                        <a:gd name="connsiteX13" fmla="*/ 2530549 w 5061098"/>
                        <a:gd name="connsiteY13" fmla="*/ 721568 h 721568"/>
                        <a:gd name="connsiteX14" fmla="*/ 1706815 w 5061098"/>
                        <a:gd name="connsiteY14" fmla="*/ 721568 h 721568"/>
                        <a:gd name="connsiteX15" fmla="*/ 1022960 w 5061098"/>
                        <a:gd name="connsiteY15" fmla="*/ 721568 h 721568"/>
                        <a:gd name="connsiteX16" fmla="*/ 199227 w 5061098"/>
                        <a:gd name="connsiteY16" fmla="*/ 721568 h 721568"/>
                        <a:gd name="connsiteX17" fmla="*/ 0 w 5061098"/>
                        <a:gd name="connsiteY17" fmla="*/ 601303 h 721568"/>
                        <a:gd name="connsiteX18" fmla="*/ 0 w 5061098"/>
                        <a:gd name="connsiteY18" fmla="*/ 120264 h 721568"/>
                        <a:gd name="connsiteX0" fmla="*/ 0 w 5061098"/>
                        <a:gd name="connsiteY0" fmla="*/ 120264 h 721568"/>
                        <a:gd name="connsiteX1" fmla="*/ 199227 w 5061098"/>
                        <a:gd name="connsiteY1" fmla="*/ 0 h 721568"/>
                        <a:gd name="connsiteX2" fmla="*/ 1022960 w 5061098"/>
                        <a:gd name="connsiteY2" fmla="*/ 0 h 721568"/>
                        <a:gd name="connsiteX3" fmla="*/ 1846693 w 5061098"/>
                        <a:gd name="connsiteY3" fmla="*/ 0 h 721568"/>
                        <a:gd name="connsiteX4" fmla="*/ 2670428 w 5061098"/>
                        <a:gd name="connsiteY4" fmla="*/ 0 h 721568"/>
                        <a:gd name="connsiteX5" fmla="*/ 3540788 w 5061098"/>
                        <a:gd name="connsiteY5" fmla="*/ 0 h 721568"/>
                        <a:gd name="connsiteX6" fmla="*/ 4861870 w 5061098"/>
                        <a:gd name="connsiteY6" fmla="*/ 0 h 721568"/>
                        <a:gd name="connsiteX7" fmla="*/ 5061098 w 5061098"/>
                        <a:gd name="connsiteY7" fmla="*/ 120264 h 721568"/>
                        <a:gd name="connsiteX8" fmla="*/ 5061098 w 5061098"/>
                        <a:gd name="connsiteY8" fmla="*/ 601303 h 721568"/>
                        <a:gd name="connsiteX9" fmla="*/ 4861870 w 5061098"/>
                        <a:gd name="connsiteY9" fmla="*/ 721568 h 721568"/>
                        <a:gd name="connsiteX10" fmla="*/ 4224642 w 5061098"/>
                        <a:gd name="connsiteY10" fmla="*/ 721568 h 721568"/>
                        <a:gd name="connsiteX11" fmla="*/ 3400909 w 5061098"/>
                        <a:gd name="connsiteY11" fmla="*/ 721568 h 721568"/>
                        <a:gd name="connsiteX12" fmla="*/ 2717055 w 5061098"/>
                        <a:gd name="connsiteY12" fmla="*/ 721568 h 721568"/>
                        <a:gd name="connsiteX13" fmla="*/ 2033200 w 5061098"/>
                        <a:gd name="connsiteY13" fmla="*/ 721568 h 721568"/>
                        <a:gd name="connsiteX14" fmla="*/ 1162840 w 5061098"/>
                        <a:gd name="connsiteY14" fmla="*/ 721568 h 721568"/>
                        <a:gd name="connsiteX15" fmla="*/ 199227 w 5061098"/>
                        <a:gd name="connsiteY15" fmla="*/ 721568 h 721568"/>
                        <a:gd name="connsiteX16" fmla="*/ 0 w 5061098"/>
                        <a:gd name="connsiteY16" fmla="*/ 601303 h 721568"/>
                        <a:gd name="connsiteX17" fmla="*/ 0 w 5061098"/>
                        <a:gd name="connsiteY17" fmla="*/ 120264 h 721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061098" h="721568" fill="none" extrusionOk="0">
                          <a:moveTo>
                            <a:pt x="0" y="120264"/>
                          </a:moveTo>
                          <a:cubicBezTo>
                            <a:pt x="-1280" y="88064"/>
                            <a:pt x="70960" y="-6903"/>
                            <a:pt x="199227" y="0"/>
                          </a:cubicBezTo>
                          <a:cubicBezTo>
                            <a:pt x="534196" y="1070"/>
                            <a:pt x="682454" y="60590"/>
                            <a:pt x="1069587" y="0"/>
                          </a:cubicBezTo>
                          <a:cubicBezTo>
                            <a:pt x="1450569" y="-60985"/>
                            <a:pt x="1641032" y="-8154"/>
                            <a:pt x="1846693" y="0"/>
                          </a:cubicBezTo>
                          <a:cubicBezTo>
                            <a:pt x="2069179" y="6831"/>
                            <a:pt x="2441953" y="7566"/>
                            <a:pt x="2623802" y="0"/>
                          </a:cubicBezTo>
                          <a:cubicBezTo>
                            <a:pt x="2769771" y="-8771"/>
                            <a:pt x="3017324" y="35926"/>
                            <a:pt x="3261029" y="0"/>
                          </a:cubicBezTo>
                          <a:cubicBezTo>
                            <a:pt x="3486245" y="-40807"/>
                            <a:pt x="3632289" y="-27356"/>
                            <a:pt x="3944884" y="0"/>
                          </a:cubicBezTo>
                          <a:cubicBezTo>
                            <a:pt x="4236457" y="-10179"/>
                            <a:pt x="4585071" y="-24514"/>
                            <a:pt x="4861870" y="0"/>
                          </a:cubicBezTo>
                          <a:cubicBezTo>
                            <a:pt x="4972066" y="-11474"/>
                            <a:pt x="5092043" y="60630"/>
                            <a:pt x="5061098" y="120264"/>
                          </a:cubicBezTo>
                          <a:cubicBezTo>
                            <a:pt x="5100161" y="349085"/>
                            <a:pt x="5047249" y="483298"/>
                            <a:pt x="5061098" y="601303"/>
                          </a:cubicBezTo>
                          <a:cubicBezTo>
                            <a:pt x="5068093" y="641485"/>
                            <a:pt x="5010206" y="730360"/>
                            <a:pt x="4861870" y="721568"/>
                          </a:cubicBezTo>
                          <a:cubicBezTo>
                            <a:pt x="4562205" y="774638"/>
                            <a:pt x="4280087" y="723360"/>
                            <a:pt x="4084764" y="721568"/>
                          </a:cubicBezTo>
                          <a:cubicBezTo>
                            <a:pt x="4015345" y="720483"/>
                            <a:pt x="3613449" y="718285"/>
                            <a:pt x="3214404" y="721568"/>
                          </a:cubicBezTo>
                          <a:cubicBezTo>
                            <a:pt x="2774337" y="767660"/>
                            <a:pt x="2859030" y="728780"/>
                            <a:pt x="2530549" y="721568"/>
                          </a:cubicBezTo>
                          <a:cubicBezTo>
                            <a:pt x="2221455" y="735727"/>
                            <a:pt x="2069548" y="664822"/>
                            <a:pt x="1706815" y="721568"/>
                          </a:cubicBezTo>
                          <a:cubicBezTo>
                            <a:pt x="1339758" y="763729"/>
                            <a:pt x="1235874" y="695405"/>
                            <a:pt x="1022960" y="721568"/>
                          </a:cubicBezTo>
                          <a:cubicBezTo>
                            <a:pt x="825901" y="782826"/>
                            <a:pt x="525034" y="710340"/>
                            <a:pt x="199227" y="721568"/>
                          </a:cubicBezTo>
                          <a:cubicBezTo>
                            <a:pt x="89462" y="711974"/>
                            <a:pt x="3358" y="675452"/>
                            <a:pt x="0" y="601303"/>
                          </a:cubicBezTo>
                          <a:cubicBezTo>
                            <a:pt x="-94011" y="355718"/>
                            <a:pt x="-16805" y="285764"/>
                            <a:pt x="0" y="120264"/>
                          </a:cubicBezTo>
                          <a:close/>
                        </a:path>
                        <a:path w="5061098" h="721568" stroke="0" extrusionOk="0">
                          <a:moveTo>
                            <a:pt x="0" y="120264"/>
                          </a:moveTo>
                          <a:cubicBezTo>
                            <a:pt x="-20172" y="52495"/>
                            <a:pt x="105450" y="21057"/>
                            <a:pt x="199227" y="0"/>
                          </a:cubicBezTo>
                          <a:cubicBezTo>
                            <a:pt x="569153" y="-37300"/>
                            <a:pt x="701869" y="-2123"/>
                            <a:pt x="1022960" y="0"/>
                          </a:cubicBezTo>
                          <a:cubicBezTo>
                            <a:pt x="1319587" y="-28140"/>
                            <a:pt x="1440084" y="34993"/>
                            <a:pt x="1846693" y="0"/>
                          </a:cubicBezTo>
                          <a:cubicBezTo>
                            <a:pt x="2202411" y="-40756"/>
                            <a:pt x="2414612" y="32924"/>
                            <a:pt x="2670428" y="0"/>
                          </a:cubicBezTo>
                          <a:cubicBezTo>
                            <a:pt x="2979005" y="-21432"/>
                            <a:pt x="3136377" y="57364"/>
                            <a:pt x="3540788" y="0"/>
                          </a:cubicBezTo>
                          <a:cubicBezTo>
                            <a:pt x="4010871" y="-36915"/>
                            <a:pt x="4237532" y="143614"/>
                            <a:pt x="4861870" y="0"/>
                          </a:cubicBezTo>
                          <a:cubicBezTo>
                            <a:pt x="4984132" y="-1517"/>
                            <a:pt x="5056991" y="49590"/>
                            <a:pt x="5061098" y="120264"/>
                          </a:cubicBezTo>
                          <a:cubicBezTo>
                            <a:pt x="5137685" y="279713"/>
                            <a:pt x="4950589" y="363386"/>
                            <a:pt x="5061098" y="601303"/>
                          </a:cubicBezTo>
                          <a:cubicBezTo>
                            <a:pt x="5074692" y="635751"/>
                            <a:pt x="4937190" y="745268"/>
                            <a:pt x="4861870" y="721568"/>
                          </a:cubicBezTo>
                          <a:cubicBezTo>
                            <a:pt x="4648602" y="718400"/>
                            <a:pt x="4494302" y="677654"/>
                            <a:pt x="4224642" y="721568"/>
                          </a:cubicBezTo>
                          <a:cubicBezTo>
                            <a:pt x="3961065" y="822235"/>
                            <a:pt x="3652510" y="683871"/>
                            <a:pt x="3400909" y="721568"/>
                          </a:cubicBezTo>
                          <a:cubicBezTo>
                            <a:pt x="3141497" y="760482"/>
                            <a:pt x="2896776" y="656883"/>
                            <a:pt x="2717055" y="721568"/>
                          </a:cubicBezTo>
                          <a:cubicBezTo>
                            <a:pt x="2559485" y="754629"/>
                            <a:pt x="2245734" y="687774"/>
                            <a:pt x="2033200" y="721568"/>
                          </a:cubicBezTo>
                          <a:cubicBezTo>
                            <a:pt x="1918658" y="745659"/>
                            <a:pt x="1518348" y="717238"/>
                            <a:pt x="1162840" y="721568"/>
                          </a:cubicBezTo>
                          <a:cubicBezTo>
                            <a:pt x="744454" y="761259"/>
                            <a:pt x="426234" y="662442"/>
                            <a:pt x="199227" y="721568"/>
                          </a:cubicBezTo>
                          <a:cubicBezTo>
                            <a:pt x="101489" y="740618"/>
                            <a:pt x="-20034" y="665043"/>
                            <a:pt x="0" y="601303"/>
                          </a:cubicBezTo>
                          <a:cubicBezTo>
                            <a:pt x="-15640" y="377079"/>
                            <a:pt x="40451" y="316298"/>
                            <a:pt x="0" y="120264"/>
                          </a:cubicBezTo>
                          <a:close/>
                        </a:path>
                        <a:path w="5061098" h="721568" fill="none" stroke="0" extrusionOk="0">
                          <a:moveTo>
                            <a:pt x="0" y="120264"/>
                          </a:moveTo>
                          <a:cubicBezTo>
                            <a:pt x="-14729" y="53095"/>
                            <a:pt x="117636" y="20690"/>
                            <a:pt x="199227" y="0"/>
                          </a:cubicBezTo>
                          <a:cubicBezTo>
                            <a:pt x="562891" y="-43391"/>
                            <a:pt x="730021" y="43218"/>
                            <a:pt x="1069587" y="0"/>
                          </a:cubicBezTo>
                          <a:cubicBezTo>
                            <a:pt x="1423531" y="-41721"/>
                            <a:pt x="1599640" y="20427"/>
                            <a:pt x="1846693" y="0"/>
                          </a:cubicBezTo>
                          <a:cubicBezTo>
                            <a:pt x="2102239" y="-846"/>
                            <a:pt x="2387167" y="13781"/>
                            <a:pt x="2623802" y="0"/>
                          </a:cubicBezTo>
                          <a:cubicBezTo>
                            <a:pt x="2785234" y="-47583"/>
                            <a:pt x="3027131" y="25184"/>
                            <a:pt x="3261029" y="0"/>
                          </a:cubicBezTo>
                          <a:cubicBezTo>
                            <a:pt x="3524316" y="-38105"/>
                            <a:pt x="3670687" y="-14530"/>
                            <a:pt x="3944884" y="0"/>
                          </a:cubicBezTo>
                          <a:cubicBezTo>
                            <a:pt x="4294570" y="11882"/>
                            <a:pt x="4511114" y="6540"/>
                            <a:pt x="4861870" y="0"/>
                          </a:cubicBezTo>
                          <a:cubicBezTo>
                            <a:pt x="4974871" y="-9133"/>
                            <a:pt x="5075558" y="60609"/>
                            <a:pt x="5061098" y="120264"/>
                          </a:cubicBezTo>
                          <a:cubicBezTo>
                            <a:pt x="5099463" y="346085"/>
                            <a:pt x="5037584" y="456217"/>
                            <a:pt x="5061098" y="601303"/>
                          </a:cubicBezTo>
                          <a:cubicBezTo>
                            <a:pt x="5087859" y="684255"/>
                            <a:pt x="4980404" y="746465"/>
                            <a:pt x="4861870" y="721568"/>
                          </a:cubicBezTo>
                          <a:cubicBezTo>
                            <a:pt x="4586027" y="742324"/>
                            <a:pt x="4268630" y="671203"/>
                            <a:pt x="4084764" y="721568"/>
                          </a:cubicBezTo>
                          <a:cubicBezTo>
                            <a:pt x="3946799" y="744461"/>
                            <a:pt x="3605061" y="702167"/>
                            <a:pt x="3214404" y="721568"/>
                          </a:cubicBezTo>
                          <a:cubicBezTo>
                            <a:pt x="2811157" y="781525"/>
                            <a:pt x="2871713" y="706130"/>
                            <a:pt x="2530549" y="721568"/>
                          </a:cubicBezTo>
                          <a:cubicBezTo>
                            <a:pt x="2211751" y="721573"/>
                            <a:pt x="2078169" y="674020"/>
                            <a:pt x="1706815" y="721568"/>
                          </a:cubicBezTo>
                          <a:cubicBezTo>
                            <a:pt x="1316506" y="758682"/>
                            <a:pt x="1237049" y="700901"/>
                            <a:pt x="1022960" y="721568"/>
                          </a:cubicBezTo>
                          <a:cubicBezTo>
                            <a:pt x="876123" y="702801"/>
                            <a:pt x="520550" y="670196"/>
                            <a:pt x="199227" y="721568"/>
                          </a:cubicBezTo>
                          <a:cubicBezTo>
                            <a:pt x="86823" y="740359"/>
                            <a:pt x="2964" y="659291"/>
                            <a:pt x="0" y="601303"/>
                          </a:cubicBezTo>
                          <a:cubicBezTo>
                            <a:pt x="-110043" y="387588"/>
                            <a:pt x="3732" y="241765"/>
                            <a:pt x="0" y="120264"/>
                          </a:cubicBezTo>
                          <a:close/>
                        </a:path>
                      </a:pathLst>
                    </a:custGeom>
                    <ask:type>
                      <ask:lineSketchScribble/>
                    </ask:type>
                  </ask:lineSketchStyleProps>
                </a:ext>
              </a:extLst>
            </a:ln>
            <a:effectLst/>
          </p:spPr>
          <p:txBody>
            <a:bodyPr rtlCol="0" anchor="ctr"/>
            <a:lstStyle/>
            <a:p>
              <a:pPr algn="ctr">
                <a:defRPr/>
              </a:pPr>
              <a:endParaRPr lang="en-US" kern="0">
                <a:solidFill>
                  <a:prstClr val="white"/>
                </a:solidFill>
                <a:latin typeface="等线"/>
              </a:endParaRPr>
            </a:p>
          </p:txBody>
        </p:sp>
        <p:sp>
          <p:nvSpPr>
            <p:cNvPr id="10" name="Rectangle 9">
              <a:extLst>
                <a:ext uri="{FF2B5EF4-FFF2-40B4-BE49-F238E27FC236}">
                  <a16:creationId xmlns:a16="http://schemas.microsoft.com/office/drawing/2014/main" id="{F88ECC85-6057-447C-B4F0-A42343F18C95}"/>
                </a:ext>
              </a:extLst>
            </p:cNvPr>
            <p:cNvSpPr/>
            <p:nvPr/>
          </p:nvSpPr>
          <p:spPr>
            <a:xfrm>
              <a:off x="7848756" y="509453"/>
              <a:ext cx="3591098" cy="1170304"/>
            </a:xfrm>
            <a:prstGeom prst="rect">
              <a:avLst/>
            </a:prstGeom>
          </p:spPr>
          <p:txBody>
            <a:bodyPr wrap="square">
              <a:spAutoFit/>
            </a:bodyPr>
            <a:lstStyle/>
            <a:p>
              <a:pPr algn="ctr">
                <a:defRPr/>
              </a:pPr>
              <a:r>
                <a:rPr lang="vi-VN" altLang="zh-CN" sz="2400" b="1" kern="0" dirty="0">
                  <a:solidFill>
                    <a:srgbClr val="FF0000"/>
                  </a:solidFill>
                  <a:latin typeface="Arial" panose="020B0604020202020204" pitchFamily="34" charset="0"/>
                  <a:ea typeface="inpin heiti" charset="-122"/>
                  <a:cs typeface="Arial" panose="020B0604020202020204" pitchFamily="34" charset="0"/>
                </a:rPr>
                <a:t>Đoạn 2 miêu tả cảnh gì?</a:t>
              </a:r>
              <a:endParaRPr lang="zh-CN" altLang="en-US" sz="2400" b="1" kern="0" dirty="0">
                <a:solidFill>
                  <a:srgbClr val="FF0000"/>
                </a:solidFill>
                <a:latin typeface="Arial" panose="020B0604020202020204" pitchFamily="34" charset="0"/>
                <a:ea typeface="inpin heiti" charset="-122"/>
                <a:cs typeface="Arial" panose="020B0604020202020204" pitchFamily="34" charset="0"/>
              </a:endParaRPr>
            </a:p>
          </p:txBody>
        </p:sp>
      </p:grpSp>
      <p:sp>
        <p:nvSpPr>
          <p:cNvPr id="11" name="Rounded Rectangle 17">
            <a:extLst>
              <a:ext uri="{FF2B5EF4-FFF2-40B4-BE49-F238E27FC236}">
                <a16:creationId xmlns:a16="http://schemas.microsoft.com/office/drawing/2014/main" id="{2EAB2125-BEF9-4DA0-9F8D-827364F747D6}"/>
              </a:ext>
            </a:extLst>
          </p:cNvPr>
          <p:cNvSpPr/>
          <p:nvPr/>
        </p:nvSpPr>
        <p:spPr>
          <a:xfrm>
            <a:off x="511604" y="3629093"/>
            <a:ext cx="7713665" cy="1096348"/>
          </a:xfrm>
          <a:prstGeom prst="roundRect">
            <a:avLst>
              <a:gd name="adj" fmla="val 11248"/>
            </a:avLst>
          </a:prstGeom>
          <a:noFill/>
          <a:ln w="57150" cap="flat" cmpd="sng" algn="ctr">
            <a:solidFill>
              <a:srgbClr val="C46208"/>
            </a:solidFill>
            <a:prstDash val="solid"/>
            <a:miter lim="800000"/>
          </a:ln>
          <a:effectLst/>
        </p:spPr>
        <p:txBody>
          <a:bodyPr rtlCol="0" anchor="ctr"/>
          <a:lstStyle/>
          <a:p>
            <a:pPr algn="ctr">
              <a:defRPr/>
            </a:pPr>
            <a:endParaRPr lang="en-US" sz="760">
              <a:solidFill>
                <a:srgbClr val="FFFFFF"/>
              </a:solidFill>
              <a:cs typeface="Arial"/>
              <a:sym typeface="Arial"/>
            </a:endParaRPr>
          </a:p>
        </p:txBody>
      </p:sp>
      <p:sp>
        <p:nvSpPr>
          <p:cNvPr id="12" name="Text Box 6">
            <a:extLst>
              <a:ext uri="{FF2B5EF4-FFF2-40B4-BE49-F238E27FC236}">
                <a16:creationId xmlns:a16="http://schemas.microsoft.com/office/drawing/2014/main" id="{DB699AD8-405C-46ED-BC4A-80F4CC422C8C}"/>
              </a:ext>
            </a:extLst>
          </p:cNvPr>
          <p:cNvSpPr txBox="1">
            <a:spLocks noChangeArrowheads="1"/>
          </p:cNvSpPr>
          <p:nvPr/>
        </p:nvSpPr>
        <p:spPr bwMode="auto">
          <a:xfrm>
            <a:off x="704951" y="3793749"/>
            <a:ext cx="7326972" cy="892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buClr>
                <a:schemeClr val="accent2"/>
              </a:buClr>
            </a:pPr>
            <a:r>
              <a:rPr lang="vi-VN" altLang="vi-VN" sz="2600" b="1" dirty="0">
                <a:solidFill>
                  <a:srgbClr val="09163D"/>
                </a:solidFill>
                <a:highlight>
                  <a:srgbClr val="FFFF00"/>
                </a:highlight>
                <a:latin typeface="ARI"/>
              </a:rPr>
              <a:t>Ý đoạn 2:</a:t>
            </a:r>
            <a:r>
              <a:rPr lang="vi-VN" altLang="vi-VN" sz="2600" b="1" dirty="0">
                <a:solidFill>
                  <a:srgbClr val="C46208"/>
                </a:solidFill>
                <a:highlight>
                  <a:srgbClr val="FFFF00"/>
                </a:highlight>
                <a:latin typeface="ARI"/>
              </a:rPr>
              <a:t> </a:t>
            </a:r>
          </a:p>
          <a:p>
            <a:pPr>
              <a:buClr>
                <a:schemeClr val="accent2"/>
              </a:buClr>
            </a:pPr>
            <a:r>
              <a:rPr lang="vi-VN" altLang="vi-VN" sz="2600" b="1" i="1" dirty="0">
                <a:solidFill>
                  <a:srgbClr val="C46208"/>
                </a:solidFill>
                <a:latin typeface="ARI"/>
              </a:rPr>
              <a:t>      </a:t>
            </a:r>
            <a:r>
              <a:rPr lang="vi-VN" altLang="vi-VN" sz="2600" b="1" i="1" dirty="0">
                <a:solidFill>
                  <a:srgbClr val="09163D"/>
                </a:solidFill>
                <a:latin typeface="ARI"/>
              </a:rPr>
              <a:t>Khung cảnh hỗn loạn của một trận hỏa hoạn</a:t>
            </a:r>
            <a:endParaRPr lang="en-US" altLang="vi-VN" sz="2600" b="1" i="1" dirty="0">
              <a:solidFill>
                <a:srgbClr val="09163D"/>
              </a:solidFill>
              <a:latin typeface="ARI"/>
            </a:endParaRPr>
          </a:p>
        </p:txBody>
      </p:sp>
    </p:spTree>
    <p:extLst>
      <p:ext uri="{BB962C8B-B14F-4D97-AF65-F5344CB8AC3E}">
        <p14:creationId xmlns:p14="http://schemas.microsoft.com/office/powerpoint/2010/main" val="201474935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2000"/>
                                        <p:tgtEl>
                                          <p:spTgt spid="12"/>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circle(in)">
                                      <p:cBhvr>
                                        <p:cTn id="15"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Alternate Process 5">
            <a:extLst>
              <a:ext uri="{FF2B5EF4-FFF2-40B4-BE49-F238E27FC236}">
                <a16:creationId xmlns:a16="http://schemas.microsoft.com/office/drawing/2014/main" id="{38CCEE3F-1C6D-4520-84DA-46AC155D8ED4}"/>
              </a:ext>
            </a:extLst>
          </p:cNvPr>
          <p:cNvSpPr/>
          <p:nvPr/>
        </p:nvSpPr>
        <p:spPr>
          <a:xfrm>
            <a:off x="880125" y="2549930"/>
            <a:ext cx="8171726" cy="459860"/>
          </a:xfrm>
          <a:prstGeom prst="flowChartAlternateProces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矩形 1"/>
          <p:cNvSpPr>
            <a:spLocks noChangeArrowheads="1"/>
          </p:cNvSpPr>
          <p:nvPr/>
        </p:nvSpPr>
        <p:spPr bwMode="auto">
          <a:xfrm>
            <a:off x="1556538" y="179524"/>
            <a:ext cx="2650173" cy="556022"/>
          </a:xfrm>
          <a:prstGeom prst="rect">
            <a:avLst/>
          </a:prstGeom>
          <a:noFill/>
          <a:ln w="28575" algn="ctr">
            <a:noFill/>
            <a:miter lim="800000"/>
          </a:ln>
          <a:effectLst/>
        </p:spPr>
        <p:txBody>
          <a:bodyPr anchor="ctr"/>
          <a:lstStyle/>
          <a:p>
            <a:pPr algn="ctr">
              <a:defRPr/>
            </a:pPr>
            <a:endParaRPr lang="zh-CN" altLang="en-US" sz="2100">
              <a:solidFill>
                <a:prstClr val="black"/>
              </a:solidFill>
              <a:latin typeface="方正经黑简体" panose="02000000000000000000" pitchFamily="2" charset="-122"/>
              <a:ea typeface="方正经黑简体" panose="02000000000000000000" pitchFamily="2" charset="-122"/>
            </a:endParaRPr>
          </a:p>
        </p:txBody>
      </p:sp>
      <p:pic>
        <p:nvPicPr>
          <p:cNvPr id="35" name="图片 2">
            <a:extLst>
              <a:ext uri="{FF2B5EF4-FFF2-40B4-BE49-F238E27FC236}">
                <a16:creationId xmlns:a16="http://schemas.microsoft.com/office/drawing/2014/main" id="{7CC9E0EE-0576-434B-932D-F181BB2895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25380" y="650157"/>
            <a:ext cx="425711" cy="369998"/>
          </a:xfrm>
          <a:prstGeom prst="rect">
            <a:avLst/>
          </a:prstGeom>
          <a:ln>
            <a:noFill/>
          </a:ln>
        </p:spPr>
        <p:style>
          <a:lnRef idx="2">
            <a:schemeClr val="dk1"/>
          </a:lnRef>
          <a:fillRef idx="1">
            <a:schemeClr val="lt1"/>
          </a:fillRef>
          <a:effectRef idx="0">
            <a:schemeClr val="dk1"/>
          </a:effectRef>
          <a:fontRef idx="minor">
            <a:schemeClr val="dk1"/>
          </a:fontRef>
        </p:style>
      </p:pic>
      <p:sp>
        <p:nvSpPr>
          <p:cNvPr id="52" name="Rectangle 51"/>
          <p:cNvSpPr/>
          <p:nvPr/>
        </p:nvSpPr>
        <p:spPr>
          <a:xfrm>
            <a:off x="950029" y="2556516"/>
            <a:ext cx="8101822" cy="400110"/>
          </a:xfrm>
          <a:prstGeom prst="rect">
            <a:avLst/>
          </a:prstGeom>
        </p:spPr>
        <p:txBody>
          <a:bodyPr wrap="square">
            <a:spAutoFit/>
          </a:bodyPr>
          <a:lstStyle/>
          <a:p>
            <a:pPr algn="just"/>
            <a:r>
              <a:rPr lang="vi-VN" sz="2000" b="1" i="1" dirty="0">
                <a:solidFill>
                  <a:srgbClr val="000C3A"/>
                </a:solidFill>
                <a:latin typeface="Arial" panose="020B0604020202020204" pitchFamily="34" charset="0"/>
                <a:cs typeface="Arial" panose="020B0604020202020204" pitchFamily="34" charset="0"/>
              </a:rPr>
              <a:t>Đó là anh thương binh, sau khi rời quân ngũ anh đi bán bánh giò.</a:t>
            </a:r>
            <a:endParaRPr lang="en-US" altLang="vi-VN" sz="2000" i="1" dirty="0">
              <a:latin typeface="Arial" panose="020B0604020202020204" pitchFamily="34" charset="0"/>
              <a:cs typeface="Arial" panose="020B0604020202020204" pitchFamily="34" charset="0"/>
            </a:endParaRPr>
          </a:p>
        </p:txBody>
      </p:sp>
      <p:pic>
        <p:nvPicPr>
          <p:cNvPr id="53" name="Picture 52">
            <a:extLst>
              <a:ext uri="{FF2B5EF4-FFF2-40B4-BE49-F238E27FC236}">
                <a16:creationId xmlns:a16="http://schemas.microsoft.com/office/drawing/2014/main" id="{1CC8802A-837E-459F-B5A2-9A8BEBD3D1F1}"/>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0" b="90000" l="3900" r="96900"/>
                    </a14:imgEffect>
                  </a14:imgLayer>
                </a14:imgProps>
              </a:ext>
              <a:ext uri="{28A0092B-C50C-407E-A947-70E740481C1C}">
                <a14:useLocalDpi xmlns:a14="http://schemas.microsoft.com/office/drawing/2010/main" val="0"/>
              </a:ext>
            </a:extLst>
          </a:blip>
          <a:srcRect t="13889" b="25277"/>
          <a:stretch/>
        </p:blipFill>
        <p:spPr>
          <a:xfrm>
            <a:off x="3074453" y="188059"/>
            <a:ext cx="2557650" cy="1305966"/>
          </a:xfrm>
          <a:prstGeom prst="rect">
            <a:avLst/>
          </a:prstGeom>
        </p:spPr>
      </p:pic>
      <p:pic>
        <p:nvPicPr>
          <p:cNvPr id="60" name="Picture 59" descr="Icon&#10;&#10;Description automatically generated">
            <a:extLst>
              <a:ext uri="{FF2B5EF4-FFF2-40B4-BE49-F238E27FC236}">
                <a16:creationId xmlns:a16="http://schemas.microsoft.com/office/drawing/2014/main" id="{E8E10612-73DA-4B38-BA90-AD2C4D71200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9734" t="14246" r="19393" b="7977"/>
          <a:stretch/>
        </p:blipFill>
        <p:spPr>
          <a:xfrm rot="20117925">
            <a:off x="-159574" y="2322837"/>
            <a:ext cx="806348" cy="815395"/>
          </a:xfrm>
          <a:prstGeom prst="rect">
            <a:avLst/>
          </a:prstGeom>
        </p:spPr>
      </p:pic>
      <p:grpSp>
        <p:nvGrpSpPr>
          <p:cNvPr id="18" name="Group 17">
            <a:extLst>
              <a:ext uri="{FF2B5EF4-FFF2-40B4-BE49-F238E27FC236}">
                <a16:creationId xmlns:a16="http://schemas.microsoft.com/office/drawing/2014/main" id="{27FA03FA-387E-4F85-AEE2-8C78CA30F382}"/>
              </a:ext>
            </a:extLst>
          </p:cNvPr>
          <p:cNvGrpSpPr/>
          <p:nvPr/>
        </p:nvGrpSpPr>
        <p:grpSpPr>
          <a:xfrm>
            <a:off x="49619" y="1900327"/>
            <a:ext cx="6635503" cy="519758"/>
            <a:chOff x="1587396" y="1863047"/>
            <a:chExt cx="7183239" cy="543570"/>
          </a:xfrm>
        </p:grpSpPr>
        <p:sp>
          <p:nvSpPr>
            <p:cNvPr id="19" name="Rectangle: Rounded Corners 43">
              <a:extLst>
                <a:ext uri="{FF2B5EF4-FFF2-40B4-BE49-F238E27FC236}">
                  <a16:creationId xmlns:a16="http://schemas.microsoft.com/office/drawing/2014/main" id="{0C13FA63-4BA3-4EDA-A787-B8857A20CFA4}"/>
                </a:ext>
              </a:extLst>
            </p:cNvPr>
            <p:cNvSpPr/>
            <p:nvPr/>
          </p:nvSpPr>
          <p:spPr>
            <a:xfrm>
              <a:off x="1587396" y="1863047"/>
              <a:ext cx="6999451" cy="523393"/>
            </a:xfrm>
            <a:custGeom>
              <a:avLst/>
              <a:gdLst>
                <a:gd name="connsiteX0" fmla="*/ 0 w 6999451"/>
                <a:gd name="connsiteY0" fmla="*/ 87234 h 523393"/>
                <a:gd name="connsiteX1" fmla="*/ 87234 w 6999451"/>
                <a:gd name="connsiteY1" fmla="*/ 0 h 523393"/>
                <a:gd name="connsiteX2" fmla="*/ 724232 w 6999451"/>
                <a:gd name="connsiteY2" fmla="*/ 0 h 523393"/>
                <a:gd name="connsiteX3" fmla="*/ 1156481 w 6999451"/>
                <a:gd name="connsiteY3" fmla="*/ 0 h 523393"/>
                <a:gd name="connsiteX4" fmla="*/ 1588730 w 6999451"/>
                <a:gd name="connsiteY4" fmla="*/ 0 h 523393"/>
                <a:gd name="connsiteX5" fmla="*/ 2293979 w 6999451"/>
                <a:gd name="connsiteY5" fmla="*/ 0 h 523393"/>
                <a:gd name="connsiteX6" fmla="*/ 2930977 w 6999451"/>
                <a:gd name="connsiteY6" fmla="*/ 0 h 523393"/>
                <a:gd name="connsiteX7" fmla="*/ 3294976 w 6999451"/>
                <a:gd name="connsiteY7" fmla="*/ 0 h 523393"/>
                <a:gd name="connsiteX8" fmla="*/ 3795475 w 6999451"/>
                <a:gd name="connsiteY8" fmla="*/ 0 h 523393"/>
                <a:gd name="connsiteX9" fmla="*/ 4432473 w 6999451"/>
                <a:gd name="connsiteY9" fmla="*/ 0 h 523393"/>
                <a:gd name="connsiteX10" fmla="*/ 5069472 w 6999451"/>
                <a:gd name="connsiteY10" fmla="*/ 0 h 523393"/>
                <a:gd name="connsiteX11" fmla="*/ 5433471 w 6999451"/>
                <a:gd name="connsiteY11" fmla="*/ 0 h 523393"/>
                <a:gd name="connsiteX12" fmla="*/ 5797470 w 6999451"/>
                <a:gd name="connsiteY12" fmla="*/ 0 h 523393"/>
                <a:gd name="connsiteX13" fmla="*/ 6161469 w 6999451"/>
                <a:gd name="connsiteY13" fmla="*/ 0 h 523393"/>
                <a:gd name="connsiteX14" fmla="*/ 6912217 w 6999451"/>
                <a:gd name="connsiteY14" fmla="*/ 0 h 523393"/>
                <a:gd name="connsiteX15" fmla="*/ 6999451 w 6999451"/>
                <a:gd name="connsiteY15" fmla="*/ 87234 h 523393"/>
                <a:gd name="connsiteX16" fmla="*/ 6999451 w 6999451"/>
                <a:gd name="connsiteY16" fmla="*/ 436159 h 523393"/>
                <a:gd name="connsiteX17" fmla="*/ 6912217 w 6999451"/>
                <a:gd name="connsiteY17" fmla="*/ 523393 h 523393"/>
                <a:gd name="connsiteX18" fmla="*/ 6479968 w 6999451"/>
                <a:gd name="connsiteY18" fmla="*/ 523393 h 523393"/>
                <a:gd name="connsiteX19" fmla="*/ 5911219 w 6999451"/>
                <a:gd name="connsiteY19" fmla="*/ 523393 h 523393"/>
                <a:gd name="connsiteX20" fmla="*/ 5478971 w 6999451"/>
                <a:gd name="connsiteY20" fmla="*/ 523393 h 523393"/>
                <a:gd name="connsiteX21" fmla="*/ 4978472 w 6999451"/>
                <a:gd name="connsiteY21" fmla="*/ 523393 h 523393"/>
                <a:gd name="connsiteX22" fmla="*/ 4409723 w 6999451"/>
                <a:gd name="connsiteY22" fmla="*/ 523393 h 523393"/>
                <a:gd name="connsiteX23" fmla="*/ 3840975 w 6999451"/>
                <a:gd name="connsiteY23" fmla="*/ 523393 h 523393"/>
                <a:gd name="connsiteX24" fmla="*/ 3135726 w 6999451"/>
                <a:gd name="connsiteY24" fmla="*/ 523393 h 523393"/>
                <a:gd name="connsiteX25" fmla="*/ 2498728 w 6999451"/>
                <a:gd name="connsiteY25" fmla="*/ 523393 h 523393"/>
                <a:gd name="connsiteX26" fmla="*/ 2134729 w 6999451"/>
                <a:gd name="connsiteY26" fmla="*/ 523393 h 523393"/>
                <a:gd name="connsiteX27" fmla="*/ 1429481 w 6999451"/>
                <a:gd name="connsiteY27" fmla="*/ 523393 h 523393"/>
                <a:gd name="connsiteX28" fmla="*/ 724232 w 6999451"/>
                <a:gd name="connsiteY28" fmla="*/ 523393 h 523393"/>
                <a:gd name="connsiteX29" fmla="*/ 87234 w 6999451"/>
                <a:gd name="connsiteY29" fmla="*/ 523393 h 523393"/>
                <a:gd name="connsiteX30" fmla="*/ 0 w 6999451"/>
                <a:gd name="connsiteY30" fmla="*/ 436159 h 523393"/>
                <a:gd name="connsiteX31" fmla="*/ 0 w 6999451"/>
                <a:gd name="connsiteY31" fmla="*/ 87234 h 52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999451" h="523393" fill="none" extrusionOk="0">
                  <a:moveTo>
                    <a:pt x="0" y="87234"/>
                  </a:moveTo>
                  <a:cubicBezTo>
                    <a:pt x="9917" y="43511"/>
                    <a:pt x="48367" y="-304"/>
                    <a:pt x="87234" y="0"/>
                  </a:cubicBezTo>
                  <a:cubicBezTo>
                    <a:pt x="231531" y="-54859"/>
                    <a:pt x="436420" y="20277"/>
                    <a:pt x="724232" y="0"/>
                  </a:cubicBezTo>
                  <a:cubicBezTo>
                    <a:pt x="1012044" y="-20277"/>
                    <a:pt x="1032040" y="24210"/>
                    <a:pt x="1156481" y="0"/>
                  </a:cubicBezTo>
                  <a:cubicBezTo>
                    <a:pt x="1280922" y="-24210"/>
                    <a:pt x="1391976" y="23489"/>
                    <a:pt x="1588730" y="0"/>
                  </a:cubicBezTo>
                  <a:cubicBezTo>
                    <a:pt x="1785484" y="-23489"/>
                    <a:pt x="1971402" y="32493"/>
                    <a:pt x="2293979" y="0"/>
                  </a:cubicBezTo>
                  <a:cubicBezTo>
                    <a:pt x="2616556" y="-32493"/>
                    <a:pt x="2794544" y="11924"/>
                    <a:pt x="2930977" y="0"/>
                  </a:cubicBezTo>
                  <a:cubicBezTo>
                    <a:pt x="3067410" y="-11924"/>
                    <a:pt x="3136863" y="21299"/>
                    <a:pt x="3294976" y="0"/>
                  </a:cubicBezTo>
                  <a:cubicBezTo>
                    <a:pt x="3453089" y="-21299"/>
                    <a:pt x="3589634" y="42380"/>
                    <a:pt x="3795475" y="0"/>
                  </a:cubicBezTo>
                  <a:cubicBezTo>
                    <a:pt x="4001316" y="-42380"/>
                    <a:pt x="4195030" y="32595"/>
                    <a:pt x="4432473" y="0"/>
                  </a:cubicBezTo>
                  <a:cubicBezTo>
                    <a:pt x="4669916" y="-32595"/>
                    <a:pt x="4929555" y="31015"/>
                    <a:pt x="5069472" y="0"/>
                  </a:cubicBezTo>
                  <a:cubicBezTo>
                    <a:pt x="5209389" y="-31015"/>
                    <a:pt x="5315299" y="24464"/>
                    <a:pt x="5433471" y="0"/>
                  </a:cubicBezTo>
                  <a:cubicBezTo>
                    <a:pt x="5551643" y="-24464"/>
                    <a:pt x="5714332" y="38274"/>
                    <a:pt x="5797470" y="0"/>
                  </a:cubicBezTo>
                  <a:cubicBezTo>
                    <a:pt x="5880608" y="-38274"/>
                    <a:pt x="6027391" y="21266"/>
                    <a:pt x="6161469" y="0"/>
                  </a:cubicBezTo>
                  <a:cubicBezTo>
                    <a:pt x="6295547" y="-21266"/>
                    <a:pt x="6761736" y="74610"/>
                    <a:pt x="6912217" y="0"/>
                  </a:cubicBezTo>
                  <a:cubicBezTo>
                    <a:pt x="6948729" y="-4987"/>
                    <a:pt x="7003516" y="34271"/>
                    <a:pt x="6999451" y="87234"/>
                  </a:cubicBezTo>
                  <a:cubicBezTo>
                    <a:pt x="7021229" y="223105"/>
                    <a:pt x="6994464" y="315793"/>
                    <a:pt x="6999451" y="436159"/>
                  </a:cubicBezTo>
                  <a:cubicBezTo>
                    <a:pt x="7004367" y="484001"/>
                    <a:pt x="6960032" y="520551"/>
                    <a:pt x="6912217" y="523393"/>
                  </a:cubicBezTo>
                  <a:cubicBezTo>
                    <a:pt x="6701466" y="552571"/>
                    <a:pt x="6589484" y="493271"/>
                    <a:pt x="6479968" y="523393"/>
                  </a:cubicBezTo>
                  <a:cubicBezTo>
                    <a:pt x="6370452" y="553515"/>
                    <a:pt x="6050178" y="469318"/>
                    <a:pt x="5911219" y="523393"/>
                  </a:cubicBezTo>
                  <a:cubicBezTo>
                    <a:pt x="5772260" y="577468"/>
                    <a:pt x="5677329" y="481268"/>
                    <a:pt x="5478971" y="523393"/>
                  </a:cubicBezTo>
                  <a:cubicBezTo>
                    <a:pt x="5280613" y="565518"/>
                    <a:pt x="5080292" y="487807"/>
                    <a:pt x="4978472" y="523393"/>
                  </a:cubicBezTo>
                  <a:cubicBezTo>
                    <a:pt x="4876652" y="558979"/>
                    <a:pt x="4577961" y="500323"/>
                    <a:pt x="4409723" y="523393"/>
                  </a:cubicBezTo>
                  <a:cubicBezTo>
                    <a:pt x="4241485" y="546463"/>
                    <a:pt x="4110120" y="456321"/>
                    <a:pt x="3840975" y="523393"/>
                  </a:cubicBezTo>
                  <a:cubicBezTo>
                    <a:pt x="3571830" y="590465"/>
                    <a:pt x="3298215" y="470581"/>
                    <a:pt x="3135726" y="523393"/>
                  </a:cubicBezTo>
                  <a:cubicBezTo>
                    <a:pt x="2973237" y="576205"/>
                    <a:pt x="2788664" y="509015"/>
                    <a:pt x="2498728" y="523393"/>
                  </a:cubicBezTo>
                  <a:cubicBezTo>
                    <a:pt x="2208792" y="537771"/>
                    <a:pt x="2232356" y="511178"/>
                    <a:pt x="2134729" y="523393"/>
                  </a:cubicBezTo>
                  <a:cubicBezTo>
                    <a:pt x="2037102" y="535608"/>
                    <a:pt x="1634187" y="448955"/>
                    <a:pt x="1429481" y="523393"/>
                  </a:cubicBezTo>
                  <a:cubicBezTo>
                    <a:pt x="1224775" y="597831"/>
                    <a:pt x="978068" y="500302"/>
                    <a:pt x="724232" y="523393"/>
                  </a:cubicBezTo>
                  <a:cubicBezTo>
                    <a:pt x="470396" y="546484"/>
                    <a:pt x="400022" y="501941"/>
                    <a:pt x="87234" y="523393"/>
                  </a:cubicBezTo>
                  <a:cubicBezTo>
                    <a:pt x="46904" y="521414"/>
                    <a:pt x="4561" y="481074"/>
                    <a:pt x="0" y="436159"/>
                  </a:cubicBezTo>
                  <a:cubicBezTo>
                    <a:pt x="-29190" y="305457"/>
                    <a:pt x="34244" y="175482"/>
                    <a:pt x="0" y="87234"/>
                  </a:cubicBezTo>
                  <a:close/>
                </a:path>
                <a:path w="6999451" h="523393" stroke="0" extrusionOk="0">
                  <a:moveTo>
                    <a:pt x="0" y="87234"/>
                  </a:moveTo>
                  <a:cubicBezTo>
                    <a:pt x="-5620" y="37396"/>
                    <a:pt x="49113" y="7656"/>
                    <a:pt x="87234" y="0"/>
                  </a:cubicBezTo>
                  <a:cubicBezTo>
                    <a:pt x="329848" y="-11531"/>
                    <a:pt x="475604" y="63198"/>
                    <a:pt x="724232" y="0"/>
                  </a:cubicBezTo>
                  <a:cubicBezTo>
                    <a:pt x="972860" y="-63198"/>
                    <a:pt x="1151850" y="5009"/>
                    <a:pt x="1361231" y="0"/>
                  </a:cubicBezTo>
                  <a:cubicBezTo>
                    <a:pt x="1570612" y="-5009"/>
                    <a:pt x="1719756" y="18304"/>
                    <a:pt x="1998229" y="0"/>
                  </a:cubicBezTo>
                  <a:cubicBezTo>
                    <a:pt x="2276702" y="-18304"/>
                    <a:pt x="2480553" y="81307"/>
                    <a:pt x="2703477" y="0"/>
                  </a:cubicBezTo>
                  <a:cubicBezTo>
                    <a:pt x="2926401" y="-81307"/>
                    <a:pt x="2960023" y="1375"/>
                    <a:pt x="3135726" y="0"/>
                  </a:cubicBezTo>
                  <a:cubicBezTo>
                    <a:pt x="3311429" y="-1375"/>
                    <a:pt x="3586897" y="20319"/>
                    <a:pt x="3704475" y="0"/>
                  </a:cubicBezTo>
                  <a:cubicBezTo>
                    <a:pt x="3822053" y="-20319"/>
                    <a:pt x="4014033" y="47148"/>
                    <a:pt x="4204974" y="0"/>
                  </a:cubicBezTo>
                  <a:cubicBezTo>
                    <a:pt x="4395915" y="-47148"/>
                    <a:pt x="4524576" y="17980"/>
                    <a:pt x="4637223" y="0"/>
                  </a:cubicBezTo>
                  <a:cubicBezTo>
                    <a:pt x="4749870" y="-17980"/>
                    <a:pt x="5145632" y="68594"/>
                    <a:pt x="5274221" y="0"/>
                  </a:cubicBezTo>
                  <a:cubicBezTo>
                    <a:pt x="5402810" y="-68594"/>
                    <a:pt x="5562435" y="2139"/>
                    <a:pt x="5638220" y="0"/>
                  </a:cubicBezTo>
                  <a:cubicBezTo>
                    <a:pt x="5714005" y="-2139"/>
                    <a:pt x="5923519" y="29687"/>
                    <a:pt x="6002219" y="0"/>
                  </a:cubicBezTo>
                  <a:cubicBezTo>
                    <a:pt x="6080919" y="-29687"/>
                    <a:pt x="6581207" y="84429"/>
                    <a:pt x="6912217" y="0"/>
                  </a:cubicBezTo>
                  <a:cubicBezTo>
                    <a:pt x="6965890" y="-6406"/>
                    <a:pt x="7004195" y="40029"/>
                    <a:pt x="6999451" y="87234"/>
                  </a:cubicBezTo>
                  <a:cubicBezTo>
                    <a:pt x="7007468" y="188778"/>
                    <a:pt x="6968334" y="295696"/>
                    <a:pt x="6999451" y="436159"/>
                  </a:cubicBezTo>
                  <a:cubicBezTo>
                    <a:pt x="6997998" y="485332"/>
                    <a:pt x="6964383" y="515000"/>
                    <a:pt x="6912217" y="523393"/>
                  </a:cubicBezTo>
                  <a:cubicBezTo>
                    <a:pt x="6738395" y="531274"/>
                    <a:pt x="6583234" y="515608"/>
                    <a:pt x="6343468" y="523393"/>
                  </a:cubicBezTo>
                  <a:cubicBezTo>
                    <a:pt x="6103702" y="531178"/>
                    <a:pt x="6054950" y="464390"/>
                    <a:pt x="5842970" y="523393"/>
                  </a:cubicBezTo>
                  <a:cubicBezTo>
                    <a:pt x="5630990" y="582396"/>
                    <a:pt x="5360109" y="489032"/>
                    <a:pt x="5205971" y="523393"/>
                  </a:cubicBezTo>
                  <a:cubicBezTo>
                    <a:pt x="5051833" y="557754"/>
                    <a:pt x="4878749" y="490231"/>
                    <a:pt x="4773722" y="523393"/>
                  </a:cubicBezTo>
                  <a:cubicBezTo>
                    <a:pt x="4668695" y="556555"/>
                    <a:pt x="4477990" y="509056"/>
                    <a:pt x="4341473" y="523393"/>
                  </a:cubicBezTo>
                  <a:cubicBezTo>
                    <a:pt x="4204956" y="537730"/>
                    <a:pt x="3998764" y="506402"/>
                    <a:pt x="3772725" y="523393"/>
                  </a:cubicBezTo>
                  <a:cubicBezTo>
                    <a:pt x="3546686" y="540384"/>
                    <a:pt x="3425298" y="521218"/>
                    <a:pt x="3203976" y="523393"/>
                  </a:cubicBezTo>
                  <a:cubicBezTo>
                    <a:pt x="2982654" y="525568"/>
                    <a:pt x="3008120" y="507916"/>
                    <a:pt x="2839977" y="523393"/>
                  </a:cubicBezTo>
                  <a:cubicBezTo>
                    <a:pt x="2671834" y="538870"/>
                    <a:pt x="2525815" y="482847"/>
                    <a:pt x="2407728" y="523393"/>
                  </a:cubicBezTo>
                  <a:cubicBezTo>
                    <a:pt x="2289641" y="563939"/>
                    <a:pt x="2154676" y="499141"/>
                    <a:pt x="2043729" y="523393"/>
                  </a:cubicBezTo>
                  <a:cubicBezTo>
                    <a:pt x="1932782" y="547645"/>
                    <a:pt x="1734999" y="519359"/>
                    <a:pt x="1611480" y="523393"/>
                  </a:cubicBezTo>
                  <a:cubicBezTo>
                    <a:pt x="1487961" y="527427"/>
                    <a:pt x="1232589" y="456552"/>
                    <a:pt x="974482" y="523393"/>
                  </a:cubicBezTo>
                  <a:cubicBezTo>
                    <a:pt x="716375" y="590234"/>
                    <a:pt x="291884" y="477046"/>
                    <a:pt x="87234" y="523393"/>
                  </a:cubicBezTo>
                  <a:cubicBezTo>
                    <a:pt x="42667" y="520819"/>
                    <a:pt x="7859" y="478978"/>
                    <a:pt x="0" y="436159"/>
                  </a:cubicBezTo>
                  <a:cubicBezTo>
                    <a:pt x="-3635" y="341319"/>
                    <a:pt x="37791" y="223369"/>
                    <a:pt x="0" y="87234"/>
                  </a:cubicBezTo>
                  <a:close/>
                </a:path>
              </a:pathLst>
            </a:custGeom>
            <a:solidFill>
              <a:schemeClr val="accent2">
                <a:lumMod val="60000"/>
                <a:lumOff val="40000"/>
              </a:schemeClr>
            </a:solidFill>
            <a:ln w="12700" cap="flat" cmpd="sng" algn="ctr">
              <a:solidFill>
                <a:srgbClr val="92D050"/>
              </a:solidFill>
              <a:prstDash val="solid"/>
              <a:miter lim="800000"/>
              <a:extLst>
                <a:ext uri="{C807C97D-BFC1-408E-A445-0C87EB9F89A2}">
                  <ask:lineSketchStyleProps xmlns:ask="http://schemas.microsoft.com/office/drawing/2018/sketchyshapes" sd="3444377824">
                    <a:custGeom>
                      <a:avLst/>
                      <a:gdLst>
                        <a:gd name="connsiteX0" fmla="*/ 0 w 6465729"/>
                        <a:gd name="connsiteY0" fmla="*/ 83412 h 500465"/>
                        <a:gd name="connsiteX1" fmla="*/ 80582 w 6465729"/>
                        <a:gd name="connsiteY1" fmla="*/ 0 h 500465"/>
                        <a:gd name="connsiteX2" fmla="*/ 669007 w 6465729"/>
                        <a:gd name="connsiteY2" fmla="*/ 0 h 500465"/>
                        <a:gd name="connsiteX3" fmla="*/ 1068297 w 6465729"/>
                        <a:gd name="connsiteY3" fmla="*/ 0 h 500465"/>
                        <a:gd name="connsiteX4" fmla="*/ 1467586 w 6465729"/>
                        <a:gd name="connsiteY4" fmla="*/ 0 h 500465"/>
                        <a:gd name="connsiteX5" fmla="*/ 2119058 w 6465729"/>
                        <a:gd name="connsiteY5" fmla="*/ 0 h 500465"/>
                        <a:gd name="connsiteX6" fmla="*/ 2707484 w 6465729"/>
                        <a:gd name="connsiteY6" fmla="*/ 0 h 500465"/>
                        <a:gd name="connsiteX7" fmla="*/ 3043727 w 6465729"/>
                        <a:gd name="connsiteY7" fmla="*/ 0 h 500465"/>
                        <a:gd name="connsiteX8" fmla="*/ 3506062 w 6465729"/>
                        <a:gd name="connsiteY8" fmla="*/ 0 h 500465"/>
                        <a:gd name="connsiteX9" fmla="*/ 4094488 w 6465729"/>
                        <a:gd name="connsiteY9" fmla="*/ 0 h 500465"/>
                        <a:gd name="connsiteX10" fmla="*/ 4682914 w 6465729"/>
                        <a:gd name="connsiteY10" fmla="*/ 0 h 500465"/>
                        <a:gd name="connsiteX11" fmla="*/ 5019158 w 6465729"/>
                        <a:gd name="connsiteY11" fmla="*/ 0 h 500465"/>
                        <a:gd name="connsiteX12" fmla="*/ 5355401 w 6465729"/>
                        <a:gd name="connsiteY12" fmla="*/ 0 h 500465"/>
                        <a:gd name="connsiteX13" fmla="*/ 5691644 w 6465729"/>
                        <a:gd name="connsiteY13" fmla="*/ 0 h 500465"/>
                        <a:gd name="connsiteX14" fmla="*/ 6385146 w 6465729"/>
                        <a:gd name="connsiteY14" fmla="*/ 0 h 500465"/>
                        <a:gd name="connsiteX15" fmla="*/ 6465729 w 6465729"/>
                        <a:gd name="connsiteY15" fmla="*/ 83412 h 500465"/>
                        <a:gd name="connsiteX16" fmla="*/ 6465729 w 6465729"/>
                        <a:gd name="connsiteY16" fmla="*/ 417052 h 500465"/>
                        <a:gd name="connsiteX17" fmla="*/ 6385146 w 6465729"/>
                        <a:gd name="connsiteY17" fmla="*/ 500465 h 500465"/>
                        <a:gd name="connsiteX18" fmla="*/ 5985857 w 6465729"/>
                        <a:gd name="connsiteY18" fmla="*/ 500465 h 500465"/>
                        <a:gd name="connsiteX19" fmla="*/ 5460476 w 6465729"/>
                        <a:gd name="connsiteY19" fmla="*/ 500465 h 500465"/>
                        <a:gd name="connsiteX20" fmla="*/ 5061188 w 6465729"/>
                        <a:gd name="connsiteY20" fmla="*/ 500465 h 500465"/>
                        <a:gd name="connsiteX21" fmla="*/ 4598853 w 6465729"/>
                        <a:gd name="connsiteY21" fmla="*/ 500465 h 500465"/>
                        <a:gd name="connsiteX22" fmla="*/ 4073472 w 6465729"/>
                        <a:gd name="connsiteY22" fmla="*/ 500465 h 500465"/>
                        <a:gd name="connsiteX23" fmla="*/ 3548093 w 6465729"/>
                        <a:gd name="connsiteY23" fmla="*/ 500465 h 500465"/>
                        <a:gd name="connsiteX24" fmla="*/ 2896620 w 6465729"/>
                        <a:gd name="connsiteY24" fmla="*/ 500465 h 500465"/>
                        <a:gd name="connsiteX25" fmla="*/ 2308195 w 6465729"/>
                        <a:gd name="connsiteY25" fmla="*/ 500465 h 500465"/>
                        <a:gd name="connsiteX26" fmla="*/ 1971951 w 6465729"/>
                        <a:gd name="connsiteY26" fmla="*/ 500465 h 500465"/>
                        <a:gd name="connsiteX27" fmla="*/ 1320480 w 6465729"/>
                        <a:gd name="connsiteY27" fmla="*/ 500465 h 500465"/>
                        <a:gd name="connsiteX28" fmla="*/ 669007 w 6465729"/>
                        <a:gd name="connsiteY28" fmla="*/ 500465 h 500465"/>
                        <a:gd name="connsiteX29" fmla="*/ 80582 w 6465729"/>
                        <a:gd name="connsiteY29" fmla="*/ 500465 h 500465"/>
                        <a:gd name="connsiteX30" fmla="*/ 0 w 6465729"/>
                        <a:gd name="connsiteY30" fmla="*/ 417052 h 500465"/>
                        <a:gd name="connsiteX31" fmla="*/ 0 w 6465729"/>
                        <a:gd name="connsiteY31" fmla="*/ 83412 h 500465"/>
                        <a:gd name="connsiteX0" fmla="*/ 0 w 6465729"/>
                        <a:gd name="connsiteY0" fmla="*/ 83412 h 500465"/>
                        <a:gd name="connsiteX1" fmla="*/ 80582 w 6465729"/>
                        <a:gd name="connsiteY1" fmla="*/ 0 h 500465"/>
                        <a:gd name="connsiteX2" fmla="*/ 669007 w 6465729"/>
                        <a:gd name="connsiteY2" fmla="*/ 0 h 500465"/>
                        <a:gd name="connsiteX3" fmla="*/ 1257434 w 6465729"/>
                        <a:gd name="connsiteY3" fmla="*/ 0 h 500465"/>
                        <a:gd name="connsiteX4" fmla="*/ 1845860 w 6465729"/>
                        <a:gd name="connsiteY4" fmla="*/ 0 h 500465"/>
                        <a:gd name="connsiteX5" fmla="*/ 2497331 w 6465729"/>
                        <a:gd name="connsiteY5" fmla="*/ 0 h 500465"/>
                        <a:gd name="connsiteX6" fmla="*/ 2896620 w 6465729"/>
                        <a:gd name="connsiteY6" fmla="*/ 0 h 500465"/>
                        <a:gd name="connsiteX7" fmla="*/ 3422001 w 6465729"/>
                        <a:gd name="connsiteY7" fmla="*/ 0 h 500465"/>
                        <a:gd name="connsiteX8" fmla="*/ 3884336 w 6465729"/>
                        <a:gd name="connsiteY8" fmla="*/ 0 h 500465"/>
                        <a:gd name="connsiteX9" fmla="*/ 4283625 w 6465729"/>
                        <a:gd name="connsiteY9" fmla="*/ 0 h 500465"/>
                        <a:gd name="connsiteX10" fmla="*/ 4872051 w 6465729"/>
                        <a:gd name="connsiteY10" fmla="*/ 0 h 500465"/>
                        <a:gd name="connsiteX11" fmla="*/ 5208294 w 6465729"/>
                        <a:gd name="connsiteY11" fmla="*/ 0 h 500465"/>
                        <a:gd name="connsiteX12" fmla="*/ 5544537 w 6465729"/>
                        <a:gd name="connsiteY12" fmla="*/ 0 h 500465"/>
                        <a:gd name="connsiteX13" fmla="*/ 6385146 w 6465729"/>
                        <a:gd name="connsiteY13" fmla="*/ 0 h 500465"/>
                        <a:gd name="connsiteX14" fmla="*/ 6465729 w 6465729"/>
                        <a:gd name="connsiteY14" fmla="*/ 83412 h 500465"/>
                        <a:gd name="connsiteX15" fmla="*/ 6465729 w 6465729"/>
                        <a:gd name="connsiteY15" fmla="*/ 417052 h 500465"/>
                        <a:gd name="connsiteX16" fmla="*/ 6385146 w 6465729"/>
                        <a:gd name="connsiteY16" fmla="*/ 500465 h 500465"/>
                        <a:gd name="connsiteX17" fmla="*/ 5859766 w 6465729"/>
                        <a:gd name="connsiteY17" fmla="*/ 500465 h 500465"/>
                        <a:gd name="connsiteX18" fmla="*/ 5397431 w 6465729"/>
                        <a:gd name="connsiteY18" fmla="*/ 500465 h 500465"/>
                        <a:gd name="connsiteX19" fmla="*/ 4809005 w 6465729"/>
                        <a:gd name="connsiteY19" fmla="*/ 500465 h 500465"/>
                        <a:gd name="connsiteX20" fmla="*/ 4409716 w 6465729"/>
                        <a:gd name="connsiteY20" fmla="*/ 500465 h 500465"/>
                        <a:gd name="connsiteX21" fmla="*/ 4010427 w 6465729"/>
                        <a:gd name="connsiteY21" fmla="*/ 500465 h 500465"/>
                        <a:gd name="connsiteX22" fmla="*/ 3485047 w 6465729"/>
                        <a:gd name="connsiteY22" fmla="*/ 500465 h 500465"/>
                        <a:gd name="connsiteX23" fmla="*/ 2959666 w 6465729"/>
                        <a:gd name="connsiteY23" fmla="*/ 500465 h 500465"/>
                        <a:gd name="connsiteX24" fmla="*/ 2623423 w 6465729"/>
                        <a:gd name="connsiteY24" fmla="*/ 500465 h 500465"/>
                        <a:gd name="connsiteX25" fmla="*/ 2224133 w 6465729"/>
                        <a:gd name="connsiteY25" fmla="*/ 500465 h 500465"/>
                        <a:gd name="connsiteX26" fmla="*/ 1887890 w 6465729"/>
                        <a:gd name="connsiteY26" fmla="*/ 500465 h 500465"/>
                        <a:gd name="connsiteX27" fmla="*/ 1488601 w 6465729"/>
                        <a:gd name="connsiteY27" fmla="*/ 500465 h 500465"/>
                        <a:gd name="connsiteX28" fmla="*/ 900175 w 6465729"/>
                        <a:gd name="connsiteY28" fmla="*/ 500465 h 500465"/>
                        <a:gd name="connsiteX29" fmla="*/ 80582 w 6465729"/>
                        <a:gd name="connsiteY29" fmla="*/ 500465 h 500465"/>
                        <a:gd name="connsiteX30" fmla="*/ 0 w 6465729"/>
                        <a:gd name="connsiteY30" fmla="*/ 417052 h 500465"/>
                        <a:gd name="connsiteX31" fmla="*/ 0 w 6465729"/>
                        <a:gd name="connsiteY31" fmla="*/ 83412 h 500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465729" h="500465" fill="none" extrusionOk="0">
                          <a:moveTo>
                            <a:pt x="0" y="83412"/>
                          </a:moveTo>
                          <a:cubicBezTo>
                            <a:pt x="14847" y="42021"/>
                            <a:pt x="40787" y="-3325"/>
                            <a:pt x="80582" y="0"/>
                          </a:cubicBezTo>
                          <a:cubicBezTo>
                            <a:pt x="223039" y="-88979"/>
                            <a:pt x="408089" y="92"/>
                            <a:pt x="669007" y="0"/>
                          </a:cubicBezTo>
                          <a:cubicBezTo>
                            <a:pt x="936828" y="-11904"/>
                            <a:pt x="955362" y="34525"/>
                            <a:pt x="1068297" y="0"/>
                          </a:cubicBezTo>
                          <a:cubicBezTo>
                            <a:pt x="1202653" y="-44356"/>
                            <a:pt x="1306874" y="40662"/>
                            <a:pt x="1467586" y="0"/>
                          </a:cubicBezTo>
                          <a:cubicBezTo>
                            <a:pt x="1649378" y="-52955"/>
                            <a:pt x="1808380" y="40301"/>
                            <a:pt x="2119058" y="0"/>
                          </a:cubicBezTo>
                          <a:cubicBezTo>
                            <a:pt x="2403802" y="-31083"/>
                            <a:pt x="2572184" y="22671"/>
                            <a:pt x="2707484" y="0"/>
                          </a:cubicBezTo>
                          <a:cubicBezTo>
                            <a:pt x="2840583" y="-20789"/>
                            <a:pt x="2882029" y="13679"/>
                            <a:pt x="3043727" y="0"/>
                          </a:cubicBezTo>
                          <a:cubicBezTo>
                            <a:pt x="3192039" y="-23020"/>
                            <a:pt x="3302341" y="36922"/>
                            <a:pt x="3506062" y="0"/>
                          </a:cubicBezTo>
                          <a:cubicBezTo>
                            <a:pt x="3682638" y="-32408"/>
                            <a:pt x="3914704" y="36853"/>
                            <a:pt x="4094488" y="0"/>
                          </a:cubicBezTo>
                          <a:cubicBezTo>
                            <a:pt x="4322617" y="-28750"/>
                            <a:pt x="4566841" y="51400"/>
                            <a:pt x="4682914" y="0"/>
                          </a:cubicBezTo>
                          <a:cubicBezTo>
                            <a:pt x="4843480" y="-24255"/>
                            <a:pt x="4898594" y="39266"/>
                            <a:pt x="5019158" y="0"/>
                          </a:cubicBezTo>
                          <a:cubicBezTo>
                            <a:pt x="5115610" y="-44697"/>
                            <a:pt x="5283230" y="18361"/>
                            <a:pt x="5355401" y="0"/>
                          </a:cubicBezTo>
                          <a:cubicBezTo>
                            <a:pt x="5406678" y="-42746"/>
                            <a:pt x="5564133" y="17907"/>
                            <a:pt x="5691644" y="0"/>
                          </a:cubicBezTo>
                          <a:cubicBezTo>
                            <a:pt x="5822249" y="-43230"/>
                            <a:pt x="6224119" y="95235"/>
                            <a:pt x="6385146" y="0"/>
                          </a:cubicBezTo>
                          <a:cubicBezTo>
                            <a:pt x="6426357" y="-11882"/>
                            <a:pt x="6457450" y="31550"/>
                            <a:pt x="6465729" y="83412"/>
                          </a:cubicBezTo>
                          <a:cubicBezTo>
                            <a:pt x="6490620" y="235339"/>
                            <a:pt x="6458096" y="301526"/>
                            <a:pt x="6465729" y="417052"/>
                          </a:cubicBezTo>
                          <a:cubicBezTo>
                            <a:pt x="6477441" y="471073"/>
                            <a:pt x="6433396" y="485309"/>
                            <a:pt x="6385146" y="500465"/>
                          </a:cubicBezTo>
                          <a:cubicBezTo>
                            <a:pt x="6192124" y="530365"/>
                            <a:pt x="6113748" y="465676"/>
                            <a:pt x="5985857" y="500465"/>
                          </a:cubicBezTo>
                          <a:cubicBezTo>
                            <a:pt x="5900471" y="529123"/>
                            <a:pt x="5574000" y="457085"/>
                            <a:pt x="5460476" y="500465"/>
                          </a:cubicBezTo>
                          <a:cubicBezTo>
                            <a:pt x="5308933" y="565259"/>
                            <a:pt x="5230032" y="450579"/>
                            <a:pt x="5061188" y="500465"/>
                          </a:cubicBezTo>
                          <a:cubicBezTo>
                            <a:pt x="4887812" y="562358"/>
                            <a:pt x="4675138" y="478222"/>
                            <a:pt x="4598853" y="500465"/>
                          </a:cubicBezTo>
                          <a:cubicBezTo>
                            <a:pt x="4519664" y="496951"/>
                            <a:pt x="4195704" y="484040"/>
                            <a:pt x="4073472" y="500465"/>
                          </a:cubicBezTo>
                          <a:cubicBezTo>
                            <a:pt x="3913005" y="542266"/>
                            <a:pt x="3784416" y="426161"/>
                            <a:pt x="3548093" y="500465"/>
                          </a:cubicBezTo>
                          <a:cubicBezTo>
                            <a:pt x="3267752" y="554654"/>
                            <a:pt x="3052066" y="451153"/>
                            <a:pt x="2896620" y="500465"/>
                          </a:cubicBezTo>
                          <a:cubicBezTo>
                            <a:pt x="2793519" y="542041"/>
                            <a:pt x="2587883" y="486161"/>
                            <a:pt x="2308195" y="500465"/>
                          </a:cubicBezTo>
                          <a:cubicBezTo>
                            <a:pt x="2042157" y="512697"/>
                            <a:pt x="2060843" y="487374"/>
                            <a:pt x="1971951" y="500465"/>
                          </a:cubicBezTo>
                          <a:cubicBezTo>
                            <a:pt x="1889385" y="519430"/>
                            <a:pt x="1506868" y="440779"/>
                            <a:pt x="1320480" y="500465"/>
                          </a:cubicBezTo>
                          <a:cubicBezTo>
                            <a:pt x="1183064" y="568623"/>
                            <a:pt x="890100" y="460313"/>
                            <a:pt x="669007" y="500465"/>
                          </a:cubicBezTo>
                          <a:cubicBezTo>
                            <a:pt x="417647" y="515196"/>
                            <a:pt x="366298" y="500076"/>
                            <a:pt x="80582" y="500465"/>
                          </a:cubicBezTo>
                          <a:cubicBezTo>
                            <a:pt x="39890" y="498065"/>
                            <a:pt x="2123" y="463181"/>
                            <a:pt x="0" y="417052"/>
                          </a:cubicBezTo>
                          <a:cubicBezTo>
                            <a:pt x="-17826" y="282480"/>
                            <a:pt x="42103" y="158830"/>
                            <a:pt x="0" y="83412"/>
                          </a:cubicBezTo>
                          <a:close/>
                        </a:path>
                        <a:path w="6465729" h="500465" stroke="0" extrusionOk="0">
                          <a:moveTo>
                            <a:pt x="0" y="83412"/>
                          </a:moveTo>
                          <a:cubicBezTo>
                            <a:pt x="-571" y="39358"/>
                            <a:pt x="46796" y="7297"/>
                            <a:pt x="80582" y="0"/>
                          </a:cubicBezTo>
                          <a:cubicBezTo>
                            <a:pt x="284883" y="-51703"/>
                            <a:pt x="447286" y="72235"/>
                            <a:pt x="669007" y="0"/>
                          </a:cubicBezTo>
                          <a:cubicBezTo>
                            <a:pt x="899061" y="-12542"/>
                            <a:pt x="1089982" y="20031"/>
                            <a:pt x="1257434" y="0"/>
                          </a:cubicBezTo>
                          <a:cubicBezTo>
                            <a:pt x="1436896" y="-5153"/>
                            <a:pt x="1549157" y="16969"/>
                            <a:pt x="1845860" y="0"/>
                          </a:cubicBezTo>
                          <a:cubicBezTo>
                            <a:pt x="2106509" y="-67974"/>
                            <a:pt x="2288784" y="136134"/>
                            <a:pt x="2497331" y="0"/>
                          </a:cubicBezTo>
                          <a:cubicBezTo>
                            <a:pt x="2715945" y="-61579"/>
                            <a:pt x="2720818" y="-19411"/>
                            <a:pt x="2896620" y="0"/>
                          </a:cubicBezTo>
                          <a:cubicBezTo>
                            <a:pt x="3067622" y="-8052"/>
                            <a:pt x="3316183" y="21409"/>
                            <a:pt x="3422001" y="0"/>
                          </a:cubicBezTo>
                          <a:cubicBezTo>
                            <a:pt x="3513095" y="25624"/>
                            <a:pt x="3726968" y="77370"/>
                            <a:pt x="3884336" y="0"/>
                          </a:cubicBezTo>
                          <a:cubicBezTo>
                            <a:pt x="4067022" y="-50072"/>
                            <a:pt x="4168460" y="5267"/>
                            <a:pt x="4283625" y="0"/>
                          </a:cubicBezTo>
                          <a:cubicBezTo>
                            <a:pt x="4373541" y="19926"/>
                            <a:pt x="4779751" y="62283"/>
                            <a:pt x="4872051" y="0"/>
                          </a:cubicBezTo>
                          <a:cubicBezTo>
                            <a:pt x="5000483" y="-60047"/>
                            <a:pt x="5151435" y="10740"/>
                            <a:pt x="5208294" y="0"/>
                          </a:cubicBezTo>
                          <a:cubicBezTo>
                            <a:pt x="5271685" y="11959"/>
                            <a:pt x="5454812" y="37868"/>
                            <a:pt x="5544537" y="0"/>
                          </a:cubicBezTo>
                          <a:cubicBezTo>
                            <a:pt x="5648571" y="-53431"/>
                            <a:pt x="6133774" y="130579"/>
                            <a:pt x="6385146" y="0"/>
                          </a:cubicBezTo>
                          <a:cubicBezTo>
                            <a:pt x="6434374" y="-2292"/>
                            <a:pt x="6468822" y="28783"/>
                            <a:pt x="6465729" y="83412"/>
                          </a:cubicBezTo>
                          <a:cubicBezTo>
                            <a:pt x="6474436" y="168898"/>
                            <a:pt x="6433237" y="286498"/>
                            <a:pt x="6465729" y="417052"/>
                          </a:cubicBezTo>
                          <a:cubicBezTo>
                            <a:pt x="6460996" y="469568"/>
                            <a:pt x="6434682" y="499565"/>
                            <a:pt x="6385146" y="500465"/>
                          </a:cubicBezTo>
                          <a:cubicBezTo>
                            <a:pt x="6224461" y="511476"/>
                            <a:pt x="6085954" y="530839"/>
                            <a:pt x="5859766" y="500465"/>
                          </a:cubicBezTo>
                          <a:cubicBezTo>
                            <a:pt x="5637298" y="512265"/>
                            <a:pt x="5589077" y="447975"/>
                            <a:pt x="5397431" y="500465"/>
                          </a:cubicBezTo>
                          <a:cubicBezTo>
                            <a:pt x="5185098" y="574675"/>
                            <a:pt x="4921187" y="460479"/>
                            <a:pt x="4809005" y="500465"/>
                          </a:cubicBezTo>
                          <a:cubicBezTo>
                            <a:pt x="4683639" y="532215"/>
                            <a:pt x="4511728" y="495713"/>
                            <a:pt x="4409716" y="500465"/>
                          </a:cubicBezTo>
                          <a:cubicBezTo>
                            <a:pt x="4337463" y="511867"/>
                            <a:pt x="4135937" y="502211"/>
                            <a:pt x="4010427" y="500465"/>
                          </a:cubicBezTo>
                          <a:cubicBezTo>
                            <a:pt x="3881714" y="510424"/>
                            <a:pt x="3676328" y="443024"/>
                            <a:pt x="3485047" y="500465"/>
                          </a:cubicBezTo>
                          <a:cubicBezTo>
                            <a:pt x="3291116" y="509091"/>
                            <a:pt x="3180520" y="499951"/>
                            <a:pt x="2959666" y="500465"/>
                          </a:cubicBezTo>
                          <a:cubicBezTo>
                            <a:pt x="2753750" y="503858"/>
                            <a:pt x="2782287" y="482677"/>
                            <a:pt x="2623423" y="500465"/>
                          </a:cubicBezTo>
                          <a:cubicBezTo>
                            <a:pt x="2476912" y="527391"/>
                            <a:pt x="2312332" y="452295"/>
                            <a:pt x="2224133" y="500465"/>
                          </a:cubicBezTo>
                          <a:cubicBezTo>
                            <a:pt x="2123895" y="540390"/>
                            <a:pt x="1972810" y="493404"/>
                            <a:pt x="1887890" y="500465"/>
                          </a:cubicBezTo>
                          <a:cubicBezTo>
                            <a:pt x="1782055" y="519601"/>
                            <a:pt x="1596942" y="505868"/>
                            <a:pt x="1488601" y="500465"/>
                          </a:cubicBezTo>
                          <a:cubicBezTo>
                            <a:pt x="1365942" y="500539"/>
                            <a:pt x="1144008" y="422693"/>
                            <a:pt x="900175" y="500465"/>
                          </a:cubicBezTo>
                          <a:cubicBezTo>
                            <a:pt x="677964" y="617548"/>
                            <a:pt x="288711" y="467646"/>
                            <a:pt x="80582" y="500465"/>
                          </a:cubicBezTo>
                          <a:cubicBezTo>
                            <a:pt x="37106" y="497928"/>
                            <a:pt x="7641" y="460784"/>
                            <a:pt x="0" y="417052"/>
                          </a:cubicBezTo>
                          <a:cubicBezTo>
                            <a:pt x="-11214" y="297673"/>
                            <a:pt x="15085" y="206805"/>
                            <a:pt x="0" y="83412"/>
                          </a:cubicBezTo>
                          <a:close/>
                        </a:path>
                        <a:path w="6465729" h="500465" fill="none" stroke="0" extrusionOk="0">
                          <a:moveTo>
                            <a:pt x="0" y="83412"/>
                          </a:moveTo>
                          <a:cubicBezTo>
                            <a:pt x="6930" y="40945"/>
                            <a:pt x="53009" y="6051"/>
                            <a:pt x="80582" y="0"/>
                          </a:cubicBezTo>
                          <a:cubicBezTo>
                            <a:pt x="269052" y="-62320"/>
                            <a:pt x="450562" y="11731"/>
                            <a:pt x="669007" y="0"/>
                          </a:cubicBezTo>
                          <a:cubicBezTo>
                            <a:pt x="932216" y="-16503"/>
                            <a:pt x="955095" y="32206"/>
                            <a:pt x="1068297" y="0"/>
                          </a:cubicBezTo>
                          <a:cubicBezTo>
                            <a:pt x="1191913" y="-13695"/>
                            <a:pt x="1268336" y="17132"/>
                            <a:pt x="1467586" y="0"/>
                          </a:cubicBezTo>
                          <a:cubicBezTo>
                            <a:pt x="1626128" y="-37004"/>
                            <a:pt x="1778253" y="20906"/>
                            <a:pt x="2119058" y="0"/>
                          </a:cubicBezTo>
                          <a:cubicBezTo>
                            <a:pt x="2426641" y="-33608"/>
                            <a:pt x="2591139" y="-14569"/>
                            <a:pt x="2707484" y="0"/>
                          </a:cubicBezTo>
                          <a:cubicBezTo>
                            <a:pt x="2846223" y="-8807"/>
                            <a:pt x="2879420" y="11307"/>
                            <a:pt x="3043727" y="0"/>
                          </a:cubicBezTo>
                          <a:cubicBezTo>
                            <a:pt x="3195477" y="-31919"/>
                            <a:pt x="3324781" y="14165"/>
                            <a:pt x="3506062" y="0"/>
                          </a:cubicBezTo>
                          <a:cubicBezTo>
                            <a:pt x="3647198" y="-16444"/>
                            <a:pt x="3874751" y="-2908"/>
                            <a:pt x="4094488" y="0"/>
                          </a:cubicBezTo>
                          <a:cubicBezTo>
                            <a:pt x="4321315" y="-12639"/>
                            <a:pt x="4552040" y="38042"/>
                            <a:pt x="4682914" y="0"/>
                          </a:cubicBezTo>
                          <a:cubicBezTo>
                            <a:pt x="4826449" y="-53140"/>
                            <a:pt x="4928817" y="1451"/>
                            <a:pt x="5019158" y="0"/>
                          </a:cubicBezTo>
                          <a:cubicBezTo>
                            <a:pt x="5130405" y="-22965"/>
                            <a:pt x="5276915" y="37999"/>
                            <a:pt x="5355401" y="0"/>
                          </a:cubicBezTo>
                          <a:cubicBezTo>
                            <a:pt x="5439090" y="-27235"/>
                            <a:pt x="5583390" y="16849"/>
                            <a:pt x="5691644" y="0"/>
                          </a:cubicBezTo>
                          <a:cubicBezTo>
                            <a:pt x="5833811" y="-43291"/>
                            <a:pt x="6251745" y="82855"/>
                            <a:pt x="6385146" y="0"/>
                          </a:cubicBezTo>
                          <a:cubicBezTo>
                            <a:pt x="6413917" y="-8191"/>
                            <a:pt x="6470178" y="31620"/>
                            <a:pt x="6465729" y="83412"/>
                          </a:cubicBezTo>
                          <a:cubicBezTo>
                            <a:pt x="6488984" y="211731"/>
                            <a:pt x="6459889" y="282010"/>
                            <a:pt x="6465729" y="417052"/>
                          </a:cubicBezTo>
                          <a:cubicBezTo>
                            <a:pt x="6471728" y="466334"/>
                            <a:pt x="6431011" y="490661"/>
                            <a:pt x="6385146" y="500465"/>
                          </a:cubicBezTo>
                          <a:cubicBezTo>
                            <a:pt x="6164072" y="511688"/>
                            <a:pt x="6084198" y="461919"/>
                            <a:pt x="5985857" y="500465"/>
                          </a:cubicBezTo>
                          <a:cubicBezTo>
                            <a:pt x="5882607" y="533793"/>
                            <a:pt x="5566777" y="438956"/>
                            <a:pt x="5460476" y="500465"/>
                          </a:cubicBezTo>
                          <a:cubicBezTo>
                            <a:pt x="5333570" y="579603"/>
                            <a:pt x="5211720" y="476372"/>
                            <a:pt x="5061188" y="500465"/>
                          </a:cubicBezTo>
                          <a:cubicBezTo>
                            <a:pt x="4891329" y="532117"/>
                            <a:pt x="4695526" y="465513"/>
                            <a:pt x="4598853" y="500465"/>
                          </a:cubicBezTo>
                          <a:cubicBezTo>
                            <a:pt x="4465312" y="555166"/>
                            <a:pt x="4237025" y="467005"/>
                            <a:pt x="4073472" y="500465"/>
                          </a:cubicBezTo>
                          <a:cubicBezTo>
                            <a:pt x="3914757" y="523704"/>
                            <a:pt x="3772295" y="446432"/>
                            <a:pt x="3548093" y="500465"/>
                          </a:cubicBezTo>
                          <a:cubicBezTo>
                            <a:pt x="3300316" y="557573"/>
                            <a:pt x="3041231" y="444910"/>
                            <a:pt x="2896620" y="500465"/>
                          </a:cubicBezTo>
                          <a:cubicBezTo>
                            <a:pt x="2758761" y="542239"/>
                            <a:pt x="2607118" y="465510"/>
                            <a:pt x="2308195" y="500465"/>
                          </a:cubicBezTo>
                          <a:cubicBezTo>
                            <a:pt x="2041572" y="508684"/>
                            <a:pt x="2065253" y="488389"/>
                            <a:pt x="1971951" y="500465"/>
                          </a:cubicBezTo>
                          <a:cubicBezTo>
                            <a:pt x="1876118" y="517887"/>
                            <a:pt x="1565194" y="423693"/>
                            <a:pt x="1320480" y="500465"/>
                          </a:cubicBezTo>
                          <a:cubicBezTo>
                            <a:pt x="1116939" y="544667"/>
                            <a:pt x="930206" y="494936"/>
                            <a:pt x="669007" y="500465"/>
                          </a:cubicBezTo>
                          <a:cubicBezTo>
                            <a:pt x="432702" y="524022"/>
                            <a:pt x="383722" y="487649"/>
                            <a:pt x="80582" y="500465"/>
                          </a:cubicBezTo>
                          <a:cubicBezTo>
                            <a:pt x="54110" y="496098"/>
                            <a:pt x="3003" y="462561"/>
                            <a:pt x="0" y="417052"/>
                          </a:cubicBezTo>
                          <a:cubicBezTo>
                            <a:pt x="-51044" y="297095"/>
                            <a:pt x="31090" y="192055"/>
                            <a:pt x="0" y="83412"/>
                          </a:cubicBezTo>
                          <a:close/>
                        </a:path>
                      </a:pathLst>
                    </a:custGeom>
                    <ask:type>
                      <ask:lineSketchScribble/>
                    </ask:type>
                  </ask:lineSketchStyleProps>
                </a:ext>
              </a:extLst>
            </a:ln>
            <a:effectLst/>
          </p:spPr>
          <p:txBody>
            <a:bodyPr rtlCol="0" anchor="ctr"/>
            <a:lstStyle/>
            <a:p>
              <a:pPr algn="ctr">
                <a:defRPr/>
              </a:pPr>
              <a:endParaRPr lang="en-US" sz="1800" kern="0" dirty="0">
                <a:solidFill>
                  <a:prstClr val="white"/>
                </a:solidFill>
                <a:latin typeface="Arial" panose="020B0604020202020204" pitchFamily="34" charset="0"/>
                <a:cs typeface="Arial" panose="020B0604020202020204" pitchFamily="34" charset="0"/>
              </a:endParaRPr>
            </a:p>
          </p:txBody>
        </p:sp>
        <p:sp>
          <p:nvSpPr>
            <p:cNvPr id="20" name="Rectangle 19">
              <a:extLst>
                <a:ext uri="{FF2B5EF4-FFF2-40B4-BE49-F238E27FC236}">
                  <a16:creationId xmlns:a16="http://schemas.microsoft.com/office/drawing/2014/main" id="{CFE273F6-728E-4CC5-87B7-03E9898A13A3}"/>
                </a:ext>
              </a:extLst>
            </p:cNvPr>
            <p:cNvSpPr/>
            <p:nvPr/>
          </p:nvSpPr>
          <p:spPr>
            <a:xfrm>
              <a:off x="1771184" y="1923801"/>
              <a:ext cx="6999451" cy="482816"/>
            </a:xfrm>
            <a:prstGeom prst="rect">
              <a:avLst/>
            </a:prstGeom>
          </p:spPr>
          <p:txBody>
            <a:bodyPr wrap="square">
              <a:spAutoFit/>
            </a:bodyPr>
            <a:lstStyle/>
            <a:p>
              <a:pPr algn="just" eaLnBrk="1" hangingPunct="1">
                <a:lnSpc>
                  <a:spcPct val="100000"/>
                </a:lnSpc>
                <a:spcBef>
                  <a:spcPct val="0"/>
                </a:spcBef>
                <a:buFontTx/>
                <a:buNone/>
              </a:pPr>
              <a:r>
                <a:rPr lang="vi-VN" sz="2400" b="1" dirty="0">
                  <a:solidFill>
                    <a:srgbClr val="000C3A"/>
                  </a:solidFill>
                  <a:latin typeface="Arial" panose="020B0604020202020204" pitchFamily="34" charset="0"/>
                  <a:cs typeface="Arial" panose="020B0604020202020204" pitchFamily="34" charset="0"/>
                </a:rPr>
                <a:t>Người dũng cảm cứu em bé là ai?</a:t>
              </a:r>
              <a:endParaRPr lang="en-US" altLang="en-US" sz="2400" b="1" dirty="0">
                <a:solidFill>
                  <a:srgbClr val="000C3A"/>
                </a:solidFill>
                <a:latin typeface="Arial" panose="020B0604020202020204" pitchFamily="34" charset="0"/>
                <a:cs typeface="Arial" panose="020B0604020202020204" pitchFamily="34" charset="0"/>
              </a:endParaRPr>
            </a:p>
          </p:txBody>
        </p:sp>
      </p:grpSp>
      <p:pic>
        <p:nvPicPr>
          <p:cNvPr id="2" name="Picture 1"/>
          <p:cNvPicPr>
            <a:picLocks noChangeAspect="1"/>
          </p:cNvPicPr>
          <p:nvPr/>
        </p:nvPicPr>
        <p:blipFill>
          <a:blip r:embed="rId7">
            <a:extLst>
              <a:ext uri="{BEBA8EAE-BF5A-486C-A8C5-ECC9F3942E4B}">
                <a14:imgProps xmlns:a14="http://schemas.microsoft.com/office/drawing/2010/main">
                  <a14:imgLayer r:embed="rId8">
                    <a14:imgEffect>
                      <a14:backgroundRemoval t="0" b="95339" l="3390" r="95763">
                        <a14:foregroundMark x1="48729" y1="69492" x2="48729" y2="69492"/>
                        <a14:foregroundMark x1="52966" y1="63983" x2="52966" y2="63983"/>
                        <a14:foregroundMark x1="48729" y1="65254" x2="48729" y2="65254"/>
                        <a14:foregroundMark x1="48305" y1="66102" x2="47034" y2="66525"/>
                        <a14:foregroundMark x1="55932" y1="67373" x2="55932" y2="67373"/>
                        <a14:foregroundMark x1="55932" y1="54237" x2="55932" y2="54237"/>
                        <a14:foregroundMark x1="46186" y1="13559" x2="46186" y2="13559"/>
                        <a14:foregroundMark x1="39831" y1="15254" x2="39831" y2="16525"/>
                        <a14:foregroundMark x1="39831" y1="17373" x2="39831" y2="17373"/>
                        <a14:foregroundMark x1="58898" y1="58475" x2="58898" y2="58475"/>
                      </a14:backgroundRemoval>
                    </a14:imgEffect>
                  </a14:imgLayer>
                </a14:imgProps>
              </a:ext>
              <a:ext uri="{28A0092B-C50C-407E-A947-70E740481C1C}">
                <a14:useLocalDpi xmlns:a14="http://schemas.microsoft.com/office/drawing/2010/main" val="0"/>
              </a:ext>
            </a:extLst>
          </a:blip>
          <a:stretch>
            <a:fillRect/>
          </a:stretch>
        </p:blipFill>
        <p:spPr>
          <a:xfrm>
            <a:off x="-414804" y="3878407"/>
            <a:ext cx="1350469" cy="1350469"/>
          </a:xfrm>
          <a:prstGeom prst="rect">
            <a:avLst/>
          </a:prstGeom>
        </p:spPr>
      </p:pic>
      <p:sp>
        <p:nvSpPr>
          <p:cNvPr id="3" name="Oval 2">
            <a:extLst>
              <a:ext uri="{FF2B5EF4-FFF2-40B4-BE49-F238E27FC236}">
                <a16:creationId xmlns:a16="http://schemas.microsoft.com/office/drawing/2014/main" id="{C10068B5-F0C1-4214-BB1B-727726315392}"/>
              </a:ext>
            </a:extLst>
          </p:cNvPr>
          <p:cNvSpPr/>
          <p:nvPr/>
        </p:nvSpPr>
        <p:spPr>
          <a:xfrm>
            <a:off x="131146" y="60911"/>
            <a:ext cx="2874324" cy="482010"/>
          </a:xfrm>
          <a:prstGeom prst="ellipse">
            <a:avLst/>
          </a:prstGeom>
          <a:solidFill>
            <a:srgbClr val="CB282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latin typeface="Arial" panose="020B0604020202020204" pitchFamily="34" charset="0"/>
                <a:cs typeface="Arial" panose="020B0604020202020204" pitchFamily="34" charset="0"/>
              </a:rPr>
              <a:t>Đọc </a:t>
            </a:r>
            <a:r>
              <a:rPr lang="vi-VN" sz="2400">
                <a:latin typeface="Arial" panose="020B0604020202020204" pitchFamily="34" charset="0"/>
                <a:cs typeface="Arial" panose="020B0604020202020204" pitchFamily="34" charset="0"/>
              </a:rPr>
              <a:t>đoạn 3,4</a:t>
            </a:r>
            <a:endParaRPr lang="en-US" sz="2400" dirty="0">
              <a:latin typeface="Arial" panose="020B0604020202020204" pitchFamily="34" charset="0"/>
              <a:cs typeface="Arial" panose="020B0604020202020204" pitchFamily="34" charset="0"/>
            </a:endParaRPr>
          </a:p>
        </p:txBody>
      </p:sp>
      <p:grpSp>
        <p:nvGrpSpPr>
          <p:cNvPr id="22" name="Group 21">
            <a:extLst>
              <a:ext uri="{FF2B5EF4-FFF2-40B4-BE49-F238E27FC236}">
                <a16:creationId xmlns:a16="http://schemas.microsoft.com/office/drawing/2014/main" id="{AFED40CD-0E59-4600-8CF8-17ECE6050666}"/>
              </a:ext>
            </a:extLst>
          </p:cNvPr>
          <p:cNvGrpSpPr/>
          <p:nvPr/>
        </p:nvGrpSpPr>
        <p:grpSpPr>
          <a:xfrm>
            <a:off x="1249370" y="3308212"/>
            <a:ext cx="7777994" cy="846907"/>
            <a:chOff x="1557318" y="2002117"/>
            <a:chExt cx="9553985" cy="698670"/>
          </a:xfrm>
        </p:grpSpPr>
        <p:sp>
          <p:nvSpPr>
            <p:cNvPr id="23" name="Rectangle: Rounded Corners 43">
              <a:extLst>
                <a:ext uri="{FF2B5EF4-FFF2-40B4-BE49-F238E27FC236}">
                  <a16:creationId xmlns:a16="http://schemas.microsoft.com/office/drawing/2014/main" id="{1BE1EFF0-BC8D-470D-9710-8B2A80533E38}"/>
                </a:ext>
              </a:extLst>
            </p:cNvPr>
            <p:cNvSpPr/>
            <p:nvPr/>
          </p:nvSpPr>
          <p:spPr>
            <a:xfrm>
              <a:off x="1557318" y="2002117"/>
              <a:ext cx="9553985" cy="698670"/>
            </a:xfrm>
            <a:custGeom>
              <a:avLst/>
              <a:gdLst>
                <a:gd name="connsiteX0" fmla="*/ 0 w 6999451"/>
                <a:gd name="connsiteY0" fmla="*/ 87234 h 523393"/>
                <a:gd name="connsiteX1" fmla="*/ 87234 w 6999451"/>
                <a:gd name="connsiteY1" fmla="*/ 0 h 523393"/>
                <a:gd name="connsiteX2" fmla="*/ 724232 w 6999451"/>
                <a:gd name="connsiteY2" fmla="*/ 0 h 523393"/>
                <a:gd name="connsiteX3" fmla="*/ 1156481 w 6999451"/>
                <a:gd name="connsiteY3" fmla="*/ 0 h 523393"/>
                <a:gd name="connsiteX4" fmla="*/ 1588730 w 6999451"/>
                <a:gd name="connsiteY4" fmla="*/ 0 h 523393"/>
                <a:gd name="connsiteX5" fmla="*/ 2293979 w 6999451"/>
                <a:gd name="connsiteY5" fmla="*/ 0 h 523393"/>
                <a:gd name="connsiteX6" fmla="*/ 2930977 w 6999451"/>
                <a:gd name="connsiteY6" fmla="*/ 0 h 523393"/>
                <a:gd name="connsiteX7" fmla="*/ 3294976 w 6999451"/>
                <a:gd name="connsiteY7" fmla="*/ 0 h 523393"/>
                <a:gd name="connsiteX8" fmla="*/ 3795475 w 6999451"/>
                <a:gd name="connsiteY8" fmla="*/ 0 h 523393"/>
                <a:gd name="connsiteX9" fmla="*/ 4432473 w 6999451"/>
                <a:gd name="connsiteY9" fmla="*/ 0 h 523393"/>
                <a:gd name="connsiteX10" fmla="*/ 5069472 w 6999451"/>
                <a:gd name="connsiteY10" fmla="*/ 0 h 523393"/>
                <a:gd name="connsiteX11" fmla="*/ 5433471 w 6999451"/>
                <a:gd name="connsiteY11" fmla="*/ 0 h 523393"/>
                <a:gd name="connsiteX12" fmla="*/ 5797470 w 6999451"/>
                <a:gd name="connsiteY12" fmla="*/ 0 h 523393"/>
                <a:gd name="connsiteX13" fmla="*/ 6161469 w 6999451"/>
                <a:gd name="connsiteY13" fmla="*/ 0 h 523393"/>
                <a:gd name="connsiteX14" fmla="*/ 6912217 w 6999451"/>
                <a:gd name="connsiteY14" fmla="*/ 0 h 523393"/>
                <a:gd name="connsiteX15" fmla="*/ 6999451 w 6999451"/>
                <a:gd name="connsiteY15" fmla="*/ 87234 h 523393"/>
                <a:gd name="connsiteX16" fmla="*/ 6999451 w 6999451"/>
                <a:gd name="connsiteY16" fmla="*/ 436159 h 523393"/>
                <a:gd name="connsiteX17" fmla="*/ 6912217 w 6999451"/>
                <a:gd name="connsiteY17" fmla="*/ 523393 h 523393"/>
                <a:gd name="connsiteX18" fmla="*/ 6479968 w 6999451"/>
                <a:gd name="connsiteY18" fmla="*/ 523393 h 523393"/>
                <a:gd name="connsiteX19" fmla="*/ 5911219 w 6999451"/>
                <a:gd name="connsiteY19" fmla="*/ 523393 h 523393"/>
                <a:gd name="connsiteX20" fmla="*/ 5478971 w 6999451"/>
                <a:gd name="connsiteY20" fmla="*/ 523393 h 523393"/>
                <a:gd name="connsiteX21" fmla="*/ 4978472 w 6999451"/>
                <a:gd name="connsiteY21" fmla="*/ 523393 h 523393"/>
                <a:gd name="connsiteX22" fmla="*/ 4409723 w 6999451"/>
                <a:gd name="connsiteY22" fmla="*/ 523393 h 523393"/>
                <a:gd name="connsiteX23" fmla="*/ 3840975 w 6999451"/>
                <a:gd name="connsiteY23" fmla="*/ 523393 h 523393"/>
                <a:gd name="connsiteX24" fmla="*/ 3135726 w 6999451"/>
                <a:gd name="connsiteY24" fmla="*/ 523393 h 523393"/>
                <a:gd name="connsiteX25" fmla="*/ 2498728 w 6999451"/>
                <a:gd name="connsiteY25" fmla="*/ 523393 h 523393"/>
                <a:gd name="connsiteX26" fmla="*/ 2134729 w 6999451"/>
                <a:gd name="connsiteY26" fmla="*/ 523393 h 523393"/>
                <a:gd name="connsiteX27" fmla="*/ 1429481 w 6999451"/>
                <a:gd name="connsiteY27" fmla="*/ 523393 h 523393"/>
                <a:gd name="connsiteX28" fmla="*/ 724232 w 6999451"/>
                <a:gd name="connsiteY28" fmla="*/ 523393 h 523393"/>
                <a:gd name="connsiteX29" fmla="*/ 87234 w 6999451"/>
                <a:gd name="connsiteY29" fmla="*/ 523393 h 523393"/>
                <a:gd name="connsiteX30" fmla="*/ 0 w 6999451"/>
                <a:gd name="connsiteY30" fmla="*/ 436159 h 523393"/>
                <a:gd name="connsiteX31" fmla="*/ 0 w 6999451"/>
                <a:gd name="connsiteY31" fmla="*/ 87234 h 52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999451" h="523393" fill="none" extrusionOk="0">
                  <a:moveTo>
                    <a:pt x="0" y="87234"/>
                  </a:moveTo>
                  <a:cubicBezTo>
                    <a:pt x="9917" y="43511"/>
                    <a:pt x="48367" y="-304"/>
                    <a:pt x="87234" y="0"/>
                  </a:cubicBezTo>
                  <a:cubicBezTo>
                    <a:pt x="231531" y="-54859"/>
                    <a:pt x="436420" y="20277"/>
                    <a:pt x="724232" y="0"/>
                  </a:cubicBezTo>
                  <a:cubicBezTo>
                    <a:pt x="1012044" y="-20277"/>
                    <a:pt x="1032040" y="24210"/>
                    <a:pt x="1156481" y="0"/>
                  </a:cubicBezTo>
                  <a:cubicBezTo>
                    <a:pt x="1280922" y="-24210"/>
                    <a:pt x="1391976" y="23489"/>
                    <a:pt x="1588730" y="0"/>
                  </a:cubicBezTo>
                  <a:cubicBezTo>
                    <a:pt x="1785484" y="-23489"/>
                    <a:pt x="1971402" y="32493"/>
                    <a:pt x="2293979" y="0"/>
                  </a:cubicBezTo>
                  <a:cubicBezTo>
                    <a:pt x="2616556" y="-32493"/>
                    <a:pt x="2794544" y="11924"/>
                    <a:pt x="2930977" y="0"/>
                  </a:cubicBezTo>
                  <a:cubicBezTo>
                    <a:pt x="3067410" y="-11924"/>
                    <a:pt x="3136863" y="21299"/>
                    <a:pt x="3294976" y="0"/>
                  </a:cubicBezTo>
                  <a:cubicBezTo>
                    <a:pt x="3453089" y="-21299"/>
                    <a:pt x="3589634" y="42380"/>
                    <a:pt x="3795475" y="0"/>
                  </a:cubicBezTo>
                  <a:cubicBezTo>
                    <a:pt x="4001316" y="-42380"/>
                    <a:pt x="4195030" y="32595"/>
                    <a:pt x="4432473" y="0"/>
                  </a:cubicBezTo>
                  <a:cubicBezTo>
                    <a:pt x="4669916" y="-32595"/>
                    <a:pt x="4929555" y="31015"/>
                    <a:pt x="5069472" y="0"/>
                  </a:cubicBezTo>
                  <a:cubicBezTo>
                    <a:pt x="5209389" y="-31015"/>
                    <a:pt x="5315299" y="24464"/>
                    <a:pt x="5433471" y="0"/>
                  </a:cubicBezTo>
                  <a:cubicBezTo>
                    <a:pt x="5551643" y="-24464"/>
                    <a:pt x="5714332" y="38274"/>
                    <a:pt x="5797470" y="0"/>
                  </a:cubicBezTo>
                  <a:cubicBezTo>
                    <a:pt x="5880608" y="-38274"/>
                    <a:pt x="6027391" y="21266"/>
                    <a:pt x="6161469" y="0"/>
                  </a:cubicBezTo>
                  <a:cubicBezTo>
                    <a:pt x="6295547" y="-21266"/>
                    <a:pt x="6761736" y="74610"/>
                    <a:pt x="6912217" y="0"/>
                  </a:cubicBezTo>
                  <a:cubicBezTo>
                    <a:pt x="6948729" y="-4987"/>
                    <a:pt x="7003516" y="34271"/>
                    <a:pt x="6999451" y="87234"/>
                  </a:cubicBezTo>
                  <a:cubicBezTo>
                    <a:pt x="7021229" y="223105"/>
                    <a:pt x="6994464" y="315793"/>
                    <a:pt x="6999451" y="436159"/>
                  </a:cubicBezTo>
                  <a:cubicBezTo>
                    <a:pt x="7004367" y="484001"/>
                    <a:pt x="6960032" y="520551"/>
                    <a:pt x="6912217" y="523393"/>
                  </a:cubicBezTo>
                  <a:cubicBezTo>
                    <a:pt x="6701466" y="552571"/>
                    <a:pt x="6589484" y="493271"/>
                    <a:pt x="6479968" y="523393"/>
                  </a:cubicBezTo>
                  <a:cubicBezTo>
                    <a:pt x="6370452" y="553515"/>
                    <a:pt x="6050178" y="469318"/>
                    <a:pt x="5911219" y="523393"/>
                  </a:cubicBezTo>
                  <a:cubicBezTo>
                    <a:pt x="5772260" y="577468"/>
                    <a:pt x="5677329" y="481268"/>
                    <a:pt x="5478971" y="523393"/>
                  </a:cubicBezTo>
                  <a:cubicBezTo>
                    <a:pt x="5280613" y="565518"/>
                    <a:pt x="5080292" y="487807"/>
                    <a:pt x="4978472" y="523393"/>
                  </a:cubicBezTo>
                  <a:cubicBezTo>
                    <a:pt x="4876652" y="558979"/>
                    <a:pt x="4577961" y="500323"/>
                    <a:pt x="4409723" y="523393"/>
                  </a:cubicBezTo>
                  <a:cubicBezTo>
                    <a:pt x="4241485" y="546463"/>
                    <a:pt x="4110120" y="456321"/>
                    <a:pt x="3840975" y="523393"/>
                  </a:cubicBezTo>
                  <a:cubicBezTo>
                    <a:pt x="3571830" y="590465"/>
                    <a:pt x="3298215" y="470581"/>
                    <a:pt x="3135726" y="523393"/>
                  </a:cubicBezTo>
                  <a:cubicBezTo>
                    <a:pt x="2973237" y="576205"/>
                    <a:pt x="2788664" y="509015"/>
                    <a:pt x="2498728" y="523393"/>
                  </a:cubicBezTo>
                  <a:cubicBezTo>
                    <a:pt x="2208792" y="537771"/>
                    <a:pt x="2232356" y="511178"/>
                    <a:pt x="2134729" y="523393"/>
                  </a:cubicBezTo>
                  <a:cubicBezTo>
                    <a:pt x="2037102" y="535608"/>
                    <a:pt x="1634187" y="448955"/>
                    <a:pt x="1429481" y="523393"/>
                  </a:cubicBezTo>
                  <a:cubicBezTo>
                    <a:pt x="1224775" y="597831"/>
                    <a:pt x="978068" y="500302"/>
                    <a:pt x="724232" y="523393"/>
                  </a:cubicBezTo>
                  <a:cubicBezTo>
                    <a:pt x="470396" y="546484"/>
                    <a:pt x="400022" y="501941"/>
                    <a:pt x="87234" y="523393"/>
                  </a:cubicBezTo>
                  <a:cubicBezTo>
                    <a:pt x="46904" y="521414"/>
                    <a:pt x="4561" y="481074"/>
                    <a:pt x="0" y="436159"/>
                  </a:cubicBezTo>
                  <a:cubicBezTo>
                    <a:pt x="-29190" y="305457"/>
                    <a:pt x="34244" y="175482"/>
                    <a:pt x="0" y="87234"/>
                  </a:cubicBezTo>
                  <a:close/>
                </a:path>
                <a:path w="6999451" h="523393" stroke="0" extrusionOk="0">
                  <a:moveTo>
                    <a:pt x="0" y="87234"/>
                  </a:moveTo>
                  <a:cubicBezTo>
                    <a:pt x="-5620" y="37396"/>
                    <a:pt x="49113" y="7656"/>
                    <a:pt x="87234" y="0"/>
                  </a:cubicBezTo>
                  <a:cubicBezTo>
                    <a:pt x="329848" y="-11531"/>
                    <a:pt x="475604" y="63198"/>
                    <a:pt x="724232" y="0"/>
                  </a:cubicBezTo>
                  <a:cubicBezTo>
                    <a:pt x="972860" y="-63198"/>
                    <a:pt x="1151850" y="5009"/>
                    <a:pt x="1361231" y="0"/>
                  </a:cubicBezTo>
                  <a:cubicBezTo>
                    <a:pt x="1570612" y="-5009"/>
                    <a:pt x="1719756" y="18304"/>
                    <a:pt x="1998229" y="0"/>
                  </a:cubicBezTo>
                  <a:cubicBezTo>
                    <a:pt x="2276702" y="-18304"/>
                    <a:pt x="2480553" y="81307"/>
                    <a:pt x="2703477" y="0"/>
                  </a:cubicBezTo>
                  <a:cubicBezTo>
                    <a:pt x="2926401" y="-81307"/>
                    <a:pt x="2960023" y="1375"/>
                    <a:pt x="3135726" y="0"/>
                  </a:cubicBezTo>
                  <a:cubicBezTo>
                    <a:pt x="3311429" y="-1375"/>
                    <a:pt x="3586897" y="20319"/>
                    <a:pt x="3704475" y="0"/>
                  </a:cubicBezTo>
                  <a:cubicBezTo>
                    <a:pt x="3822053" y="-20319"/>
                    <a:pt x="4014033" y="47148"/>
                    <a:pt x="4204974" y="0"/>
                  </a:cubicBezTo>
                  <a:cubicBezTo>
                    <a:pt x="4395915" y="-47148"/>
                    <a:pt x="4524576" y="17980"/>
                    <a:pt x="4637223" y="0"/>
                  </a:cubicBezTo>
                  <a:cubicBezTo>
                    <a:pt x="4749870" y="-17980"/>
                    <a:pt x="5145632" y="68594"/>
                    <a:pt x="5274221" y="0"/>
                  </a:cubicBezTo>
                  <a:cubicBezTo>
                    <a:pt x="5402810" y="-68594"/>
                    <a:pt x="5562435" y="2139"/>
                    <a:pt x="5638220" y="0"/>
                  </a:cubicBezTo>
                  <a:cubicBezTo>
                    <a:pt x="5714005" y="-2139"/>
                    <a:pt x="5923519" y="29687"/>
                    <a:pt x="6002219" y="0"/>
                  </a:cubicBezTo>
                  <a:cubicBezTo>
                    <a:pt x="6080919" y="-29687"/>
                    <a:pt x="6581207" y="84429"/>
                    <a:pt x="6912217" y="0"/>
                  </a:cubicBezTo>
                  <a:cubicBezTo>
                    <a:pt x="6965890" y="-6406"/>
                    <a:pt x="7004195" y="40029"/>
                    <a:pt x="6999451" y="87234"/>
                  </a:cubicBezTo>
                  <a:cubicBezTo>
                    <a:pt x="7007468" y="188778"/>
                    <a:pt x="6968334" y="295696"/>
                    <a:pt x="6999451" y="436159"/>
                  </a:cubicBezTo>
                  <a:cubicBezTo>
                    <a:pt x="6997998" y="485332"/>
                    <a:pt x="6964383" y="515000"/>
                    <a:pt x="6912217" y="523393"/>
                  </a:cubicBezTo>
                  <a:cubicBezTo>
                    <a:pt x="6738395" y="531274"/>
                    <a:pt x="6583234" y="515608"/>
                    <a:pt x="6343468" y="523393"/>
                  </a:cubicBezTo>
                  <a:cubicBezTo>
                    <a:pt x="6103702" y="531178"/>
                    <a:pt x="6054950" y="464390"/>
                    <a:pt x="5842970" y="523393"/>
                  </a:cubicBezTo>
                  <a:cubicBezTo>
                    <a:pt x="5630990" y="582396"/>
                    <a:pt x="5360109" y="489032"/>
                    <a:pt x="5205971" y="523393"/>
                  </a:cubicBezTo>
                  <a:cubicBezTo>
                    <a:pt x="5051833" y="557754"/>
                    <a:pt x="4878749" y="490231"/>
                    <a:pt x="4773722" y="523393"/>
                  </a:cubicBezTo>
                  <a:cubicBezTo>
                    <a:pt x="4668695" y="556555"/>
                    <a:pt x="4477990" y="509056"/>
                    <a:pt x="4341473" y="523393"/>
                  </a:cubicBezTo>
                  <a:cubicBezTo>
                    <a:pt x="4204956" y="537730"/>
                    <a:pt x="3998764" y="506402"/>
                    <a:pt x="3772725" y="523393"/>
                  </a:cubicBezTo>
                  <a:cubicBezTo>
                    <a:pt x="3546686" y="540384"/>
                    <a:pt x="3425298" y="521218"/>
                    <a:pt x="3203976" y="523393"/>
                  </a:cubicBezTo>
                  <a:cubicBezTo>
                    <a:pt x="2982654" y="525568"/>
                    <a:pt x="3008120" y="507916"/>
                    <a:pt x="2839977" y="523393"/>
                  </a:cubicBezTo>
                  <a:cubicBezTo>
                    <a:pt x="2671834" y="538870"/>
                    <a:pt x="2525815" y="482847"/>
                    <a:pt x="2407728" y="523393"/>
                  </a:cubicBezTo>
                  <a:cubicBezTo>
                    <a:pt x="2289641" y="563939"/>
                    <a:pt x="2154676" y="499141"/>
                    <a:pt x="2043729" y="523393"/>
                  </a:cubicBezTo>
                  <a:cubicBezTo>
                    <a:pt x="1932782" y="547645"/>
                    <a:pt x="1734999" y="519359"/>
                    <a:pt x="1611480" y="523393"/>
                  </a:cubicBezTo>
                  <a:cubicBezTo>
                    <a:pt x="1487961" y="527427"/>
                    <a:pt x="1232589" y="456552"/>
                    <a:pt x="974482" y="523393"/>
                  </a:cubicBezTo>
                  <a:cubicBezTo>
                    <a:pt x="716375" y="590234"/>
                    <a:pt x="291884" y="477046"/>
                    <a:pt x="87234" y="523393"/>
                  </a:cubicBezTo>
                  <a:cubicBezTo>
                    <a:pt x="42667" y="520819"/>
                    <a:pt x="7859" y="478978"/>
                    <a:pt x="0" y="436159"/>
                  </a:cubicBezTo>
                  <a:cubicBezTo>
                    <a:pt x="-3635" y="341319"/>
                    <a:pt x="37791" y="223369"/>
                    <a:pt x="0" y="87234"/>
                  </a:cubicBezTo>
                  <a:close/>
                </a:path>
              </a:pathLst>
            </a:custGeom>
            <a:solidFill>
              <a:schemeClr val="accent2">
                <a:lumMod val="60000"/>
                <a:lumOff val="40000"/>
              </a:schemeClr>
            </a:solidFill>
            <a:ln w="12700" cap="flat" cmpd="sng" algn="ctr">
              <a:solidFill>
                <a:srgbClr val="92D050"/>
              </a:solidFill>
              <a:prstDash val="solid"/>
              <a:miter lim="800000"/>
              <a:extLst>
                <a:ext uri="{C807C97D-BFC1-408E-A445-0C87EB9F89A2}">
                  <ask:lineSketchStyleProps xmlns:ask="http://schemas.microsoft.com/office/drawing/2018/sketchyshapes" sd="3444377824">
                    <a:custGeom>
                      <a:avLst/>
                      <a:gdLst>
                        <a:gd name="connsiteX0" fmla="*/ 0 w 7777994"/>
                        <a:gd name="connsiteY0" fmla="*/ 141154 h 846907"/>
                        <a:gd name="connsiteX1" fmla="*/ 96936 w 7777994"/>
                        <a:gd name="connsiteY1" fmla="*/ 0 h 846907"/>
                        <a:gd name="connsiteX2" fmla="*/ 804787 w 7777994"/>
                        <a:gd name="connsiteY2" fmla="*/ 0 h 846907"/>
                        <a:gd name="connsiteX3" fmla="*/ 1285115 w 7777994"/>
                        <a:gd name="connsiteY3" fmla="*/ 0 h 846907"/>
                        <a:gd name="connsiteX4" fmla="*/ 1765443 w 7777994"/>
                        <a:gd name="connsiteY4" fmla="*/ 0 h 846907"/>
                        <a:gd name="connsiteX5" fmla="*/ 2549136 w 7777994"/>
                        <a:gd name="connsiteY5" fmla="*/ 0 h 846907"/>
                        <a:gd name="connsiteX6" fmla="*/ 3256987 w 7777994"/>
                        <a:gd name="connsiteY6" fmla="*/ 0 h 846907"/>
                        <a:gd name="connsiteX7" fmla="*/ 3661473 w 7777994"/>
                        <a:gd name="connsiteY7" fmla="*/ 0 h 846907"/>
                        <a:gd name="connsiteX8" fmla="*/ 4217642 w 7777994"/>
                        <a:gd name="connsiteY8" fmla="*/ 0 h 846907"/>
                        <a:gd name="connsiteX9" fmla="*/ 4925493 w 7777994"/>
                        <a:gd name="connsiteY9" fmla="*/ 0 h 846907"/>
                        <a:gd name="connsiteX10" fmla="*/ 5633345 w 7777994"/>
                        <a:gd name="connsiteY10" fmla="*/ 0 h 846907"/>
                        <a:gd name="connsiteX11" fmla="*/ 6037831 w 7777994"/>
                        <a:gd name="connsiteY11" fmla="*/ 0 h 846907"/>
                        <a:gd name="connsiteX12" fmla="*/ 6442317 w 7777994"/>
                        <a:gd name="connsiteY12" fmla="*/ 0 h 846907"/>
                        <a:gd name="connsiteX13" fmla="*/ 6846803 w 7777994"/>
                        <a:gd name="connsiteY13" fmla="*/ 0 h 846907"/>
                        <a:gd name="connsiteX14" fmla="*/ 7681057 w 7777994"/>
                        <a:gd name="connsiteY14" fmla="*/ 0 h 846907"/>
                        <a:gd name="connsiteX15" fmla="*/ 7777994 w 7777994"/>
                        <a:gd name="connsiteY15" fmla="*/ 141154 h 846907"/>
                        <a:gd name="connsiteX16" fmla="*/ 7777994 w 7777994"/>
                        <a:gd name="connsiteY16" fmla="*/ 705752 h 846907"/>
                        <a:gd name="connsiteX17" fmla="*/ 7681057 w 7777994"/>
                        <a:gd name="connsiteY17" fmla="*/ 846907 h 846907"/>
                        <a:gd name="connsiteX18" fmla="*/ 7200729 w 7777994"/>
                        <a:gd name="connsiteY18" fmla="*/ 846907 h 846907"/>
                        <a:gd name="connsiteX19" fmla="*/ 6568718 w 7777994"/>
                        <a:gd name="connsiteY19" fmla="*/ 846907 h 846907"/>
                        <a:gd name="connsiteX20" fmla="*/ 6088392 w 7777994"/>
                        <a:gd name="connsiteY20" fmla="*/ 846907 h 846907"/>
                        <a:gd name="connsiteX21" fmla="*/ 5532223 w 7777994"/>
                        <a:gd name="connsiteY21" fmla="*/ 846907 h 846907"/>
                        <a:gd name="connsiteX22" fmla="*/ 4900212 w 7777994"/>
                        <a:gd name="connsiteY22" fmla="*/ 846907 h 846907"/>
                        <a:gd name="connsiteX23" fmla="*/ 4268203 w 7777994"/>
                        <a:gd name="connsiteY23" fmla="*/ 846907 h 846907"/>
                        <a:gd name="connsiteX24" fmla="*/ 3484510 w 7777994"/>
                        <a:gd name="connsiteY24" fmla="*/ 846907 h 846907"/>
                        <a:gd name="connsiteX25" fmla="*/ 2776659 w 7777994"/>
                        <a:gd name="connsiteY25" fmla="*/ 846907 h 846907"/>
                        <a:gd name="connsiteX26" fmla="*/ 2372173 w 7777994"/>
                        <a:gd name="connsiteY26" fmla="*/ 846907 h 846907"/>
                        <a:gd name="connsiteX27" fmla="*/ 1588480 w 7777994"/>
                        <a:gd name="connsiteY27" fmla="*/ 846907 h 846907"/>
                        <a:gd name="connsiteX28" fmla="*/ 804787 w 7777994"/>
                        <a:gd name="connsiteY28" fmla="*/ 846907 h 846907"/>
                        <a:gd name="connsiteX29" fmla="*/ 96936 w 7777994"/>
                        <a:gd name="connsiteY29" fmla="*/ 846907 h 846907"/>
                        <a:gd name="connsiteX30" fmla="*/ 0 w 7777994"/>
                        <a:gd name="connsiteY30" fmla="*/ 705752 h 846907"/>
                        <a:gd name="connsiteX31" fmla="*/ 0 w 7777994"/>
                        <a:gd name="connsiteY31" fmla="*/ 141154 h 846907"/>
                        <a:gd name="connsiteX0" fmla="*/ 0 w 7777994"/>
                        <a:gd name="connsiteY0" fmla="*/ 141154 h 846907"/>
                        <a:gd name="connsiteX1" fmla="*/ 96936 w 7777994"/>
                        <a:gd name="connsiteY1" fmla="*/ 0 h 846907"/>
                        <a:gd name="connsiteX2" fmla="*/ 804787 w 7777994"/>
                        <a:gd name="connsiteY2" fmla="*/ 0 h 846907"/>
                        <a:gd name="connsiteX3" fmla="*/ 1512639 w 7777994"/>
                        <a:gd name="connsiteY3" fmla="*/ 0 h 846907"/>
                        <a:gd name="connsiteX4" fmla="*/ 2220490 w 7777994"/>
                        <a:gd name="connsiteY4" fmla="*/ 0 h 846907"/>
                        <a:gd name="connsiteX5" fmla="*/ 3004182 w 7777994"/>
                        <a:gd name="connsiteY5" fmla="*/ 0 h 846907"/>
                        <a:gd name="connsiteX6" fmla="*/ 3484510 w 7777994"/>
                        <a:gd name="connsiteY6" fmla="*/ 0 h 846907"/>
                        <a:gd name="connsiteX7" fmla="*/ 4116520 w 7777994"/>
                        <a:gd name="connsiteY7" fmla="*/ 0 h 846907"/>
                        <a:gd name="connsiteX8" fmla="*/ 4672689 w 7777994"/>
                        <a:gd name="connsiteY8" fmla="*/ 0 h 846907"/>
                        <a:gd name="connsiteX9" fmla="*/ 5153017 w 7777994"/>
                        <a:gd name="connsiteY9" fmla="*/ 0 h 846907"/>
                        <a:gd name="connsiteX10" fmla="*/ 5860868 w 7777994"/>
                        <a:gd name="connsiteY10" fmla="*/ 0 h 846907"/>
                        <a:gd name="connsiteX11" fmla="*/ 6265354 w 7777994"/>
                        <a:gd name="connsiteY11" fmla="*/ 0 h 846907"/>
                        <a:gd name="connsiteX12" fmla="*/ 6669840 w 7777994"/>
                        <a:gd name="connsiteY12" fmla="*/ 0 h 846907"/>
                        <a:gd name="connsiteX13" fmla="*/ 7681057 w 7777994"/>
                        <a:gd name="connsiteY13" fmla="*/ 0 h 846907"/>
                        <a:gd name="connsiteX14" fmla="*/ 7777994 w 7777994"/>
                        <a:gd name="connsiteY14" fmla="*/ 141154 h 846907"/>
                        <a:gd name="connsiteX15" fmla="*/ 7777994 w 7777994"/>
                        <a:gd name="connsiteY15" fmla="*/ 705752 h 846907"/>
                        <a:gd name="connsiteX16" fmla="*/ 7681057 w 7777994"/>
                        <a:gd name="connsiteY16" fmla="*/ 846907 h 846907"/>
                        <a:gd name="connsiteX17" fmla="*/ 7049046 w 7777994"/>
                        <a:gd name="connsiteY17" fmla="*/ 846907 h 846907"/>
                        <a:gd name="connsiteX18" fmla="*/ 6492878 w 7777994"/>
                        <a:gd name="connsiteY18" fmla="*/ 846907 h 846907"/>
                        <a:gd name="connsiteX19" fmla="*/ 5785026 w 7777994"/>
                        <a:gd name="connsiteY19" fmla="*/ 846907 h 846907"/>
                        <a:gd name="connsiteX20" fmla="*/ 5304699 w 7777994"/>
                        <a:gd name="connsiteY20" fmla="*/ 846907 h 846907"/>
                        <a:gd name="connsiteX21" fmla="*/ 4824371 w 7777994"/>
                        <a:gd name="connsiteY21" fmla="*/ 846907 h 846907"/>
                        <a:gd name="connsiteX22" fmla="*/ 4192362 w 7777994"/>
                        <a:gd name="connsiteY22" fmla="*/ 846907 h 846907"/>
                        <a:gd name="connsiteX23" fmla="*/ 3560351 w 7777994"/>
                        <a:gd name="connsiteY23" fmla="*/ 846907 h 846907"/>
                        <a:gd name="connsiteX24" fmla="*/ 3155865 w 7777994"/>
                        <a:gd name="connsiteY24" fmla="*/ 846907 h 846907"/>
                        <a:gd name="connsiteX25" fmla="*/ 2675537 w 7777994"/>
                        <a:gd name="connsiteY25" fmla="*/ 846907 h 846907"/>
                        <a:gd name="connsiteX26" fmla="*/ 2271051 w 7777994"/>
                        <a:gd name="connsiteY26" fmla="*/ 846907 h 846907"/>
                        <a:gd name="connsiteX27" fmla="*/ 1790723 w 7777994"/>
                        <a:gd name="connsiteY27" fmla="*/ 846907 h 846907"/>
                        <a:gd name="connsiteX28" fmla="*/ 1082872 w 7777994"/>
                        <a:gd name="connsiteY28" fmla="*/ 846907 h 846907"/>
                        <a:gd name="connsiteX29" fmla="*/ 96936 w 7777994"/>
                        <a:gd name="connsiteY29" fmla="*/ 846907 h 846907"/>
                        <a:gd name="connsiteX30" fmla="*/ 0 w 7777994"/>
                        <a:gd name="connsiteY30" fmla="*/ 705752 h 846907"/>
                        <a:gd name="connsiteX31" fmla="*/ 0 w 7777994"/>
                        <a:gd name="connsiteY31" fmla="*/ 141154 h 846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777994" h="846907" fill="none" extrusionOk="0">
                          <a:moveTo>
                            <a:pt x="0" y="141154"/>
                          </a:moveTo>
                          <a:cubicBezTo>
                            <a:pt x="23827" y="71345"/>
                            <a:pt x="45278" y="-7093"/>
                            <a:pt x="96936" y="0"/>
                          </a:cubicBezTo>
                          <a:cubicBezTo>
                            <a:pt x="262658" y="-110193"/>
                            <a:pt x="490144" y="12599"/>
                            <a:pt x="804787" y="0"/>
                          </a:cubicBezTo>
                          <a:cubicBezTo>
                            <a:pt x="1126345" y="-26179"/>
                            <a:pt x="1149907" y="56505"/>
                            <a:pt x="1285115" y="0"/>
                          </a:cubicBezTo>
                          <a:cubicBezTo>
                            <a:pt x="1439310" y="-56565"/>
                            <a:pt x="1571030" y="58966"/>
                            <a:pt x="1765443" y="0"/>
                          </a:cubicBezTo>
                          <a:cubicBezTo>
                            <a:pt x="1984148" y="-88213"/>
                            <a:pt x="2152678" y="80205"/>
                            <a:pt x="2549136" y="0"/>
                          </a:cubicBezTo>
                          <a:cubicBezTo>
                            <a:pt x="2876576" y="-52609"/>
                            <a:pt x="3083390" y="46027"/>
                            <a:pt x="3256987" y="0"/>
                          </a:cubicBezTo>
                          <a:cubicBezTo>
                            <a:pt x="3412559" y="-24558"/>
                            <a:pt x="3470111" y="27769"/>
                            <a:pt x="3661473" y="0"/>
                          </a:cubicBezTo>
                          <a:cubicBezTo>
                            <a:pt x="3861423" y="-63010"/>
                            <a:pt x="3956802" y="60059"/>
                            <a:pt x="4217642" y="0"/>
                          </a:cubicBezTo>
                          <a:cubicBezTo>
                            <a:pt x="4420153" y="-52889"/>
                            <a:pt x="4727473" y="62206"/>
                            <a:pt x="4925493" y="0"/>
                          </a:cubicBezTo>
                          <a:cubicBezTo>
                            <a:pt x="5195138" y="-51150"/>
                            <a:pt x="5480687" y="54842"/>
                            <a:pt x="5633345" y="0"/>
                          </a:cubicBezTo>
                          <a:cubicBezTo>
                            <a:pt x="5818994" y="-44982"/>
                            <a:pt x="5892897" y="58543"/>
                            <a:pt x="6037831" y="0"/>
                          </a:cubicBezTo>
                          <a:cubicBezTo>
                            <a:pt x="6165038" y="-46474"/>
                            <a:pt x="6357700" y="31321"/>
                            <a:pt x="6442317" y="0"/>
                          </a:cubicBezTo>
                          <a:cubicBezTo>
                            <a:pt x="6528219" y="-63494"/>
                            <a:pt x="6664106" y="12039"/>
                            <a:pt x="6846803" y="0"/>
                          </a:cubicBezTo>
                          <a:cubicBezTo>
                            <a:pt x="7012417" y="-90787"/>
                            <a:pt x="7497670" y="138270"/>
                            <a:pt x="7681057" y="0"/>
                          </a:cubicBezTo>
                          <a:cubicBezTo>
                            <a:pt x="7723126" y="-9492"/>
                            <a:pt x="7769625" y="54149"/>
                            <a:pt x="7777994" y="141154"/>
                          </a:cubicBezTo>
                          <a:cubicBezTo>
                            <a:pt x="7811077" y="401962"/>
                            <a:pt x="7738486" y="506121"/>
                            <a:pt x="7777994" y="705752"/>
                          </a:cubicBezTo>
                          <a:cubicBezTo>
                            <a:pt x="7791348" y="792272"/>
                            <a:pt x="7738818" y="828203"/>
                            <a:pt x="7681057" y="846907"/>
                          </a:cubicBezTo>
                          <a:cubicBezTo>
                            <a:pt x="7450926" y="899018"/>
                            <a:pt x="7337930" y="794694"/>
                            <a:pt x="7200729" y="846907"/>
                          </a:cubicBezTo>
                          <a:cubicBezTo>
                            <a:pt x="7096181" y="895491"/>
                            <a:pt x="6703963" y="770165"/>
                            <a:pt x="6568718" y="846907"/>
                          </a:cubicBezTo>
                          <a:cubicBezTo>
                            <a:pt x="6403144" y="940707"/>
                            <a:pt x="6291358" y="767092"/>
                            <a:pt x="6088392" y="846907"/>
                          </a:cubicBezTo>
                          <a:cubicBezTo>
                            <a:pt x="5873796" y="927841"/>
                            <a:pt x="5640980" y="792234"/>
                            <a:pt x="5532223" y="846907"/>
                          </a:cubicBezTo>
                          <a:cubicBezTo>
                            <a:pt x="5434234" y="866215"/>
                            <a:pt x="5046524" y="816479"/>
                            <a:pt x="4900212" y="846907"/>
                          </a:cubicBezTo>
                          <a:cubicBezTo>
                            <a:pt x="4712102" y="888761"/>
                            <a:pt x="4534426" y="711207"/>
                            <a:pt x="4268203" y="846907"/>
                          </a:cubicBezTo>
                          <a:cubicBezTo>
                            <a:pt x="3955007" y="951011"/>
                            <a:pt x="3679136" y="764574"/>
                            <a:pt x="3484510" y="846907"/>
                          </a:cubicBezTo>
                          <a:cubicBezTo>
                            <a:pt x="3337645" y="925965"/>
                            <a:pt x="3137547" y="821830"/>
                            <a:pt x="2776659" y="846907"/>
                          </a:cubicBezTo>
                          <a:cubicBezTo>
                            <a:pt x="2456393" y="868547"/>
                            <a:pt x="2474444" y="820346"/>
                            <a:pt x="2372173" y="846907"/>
                          </a:cubicBezTo>
                          <a:cubicBezTo>
                            <a:pt x="2277684" y="880061"/>
                            <a:pt x="1799530" y="796149"/>
                            <a:pt x="1588480" y="846907"/>
                          </a:cubicBezTo>
                          <a:cubicBezTo>
                            <a:pt x="1419105" y="963961"/>
                            <a:pt x="1063437" y="777929"/>
                            <a:pt x="804787" y="846907"/>
                          </a:cubicBezTo>
                          <a:cubicBezTo>
                            <a:pt x="511602" y="879432"/>
                            <a:pt x="442212" y="826591"/>
                            <a:pt x="96936" y="846907"/>
                          </a:cubicBezTo>
                          <a:cubicBezTo>
                            <a:pt x="32781" y="840852"/>
                            <a:pt x="-4422" y="792878"/>
                            <a:pt x="0" y="705752"/>
                          </a:cubicBezTo>
                          <a:cubicBezTo>
                            <a:pt x="-28289" y="489907"/>
                            <a:pt x="41859" y="280690"/>
                            <a:pt x="0" y="141154"/>
                          </a:cubicBezTo>
                          <a:close/>
                        </a:path>
                        <a:path w="7777994" h="846907" stroke="0" extrusionOk="0">
                          <a:moveTo>
                            <a:pt x="0" y="141154"/>
                          </a:moveTo>
                          <a:cubicBezTo>
                            <a:pt x="1777" y="66763"/>
                            <a:pt x="60976" y="12285"/>
                            <a:pt x="96936" y="0"/>
                          </a:cubicBezTo>
                          <a:cubicBezTo>
                            <a:pt x="348945" y="-54775"/>
                            <a:pt x="554595" y="141014"/>
                            <a:pt x="804787" y="0"/>
                          </a:cubicBezTo>
                          <a:cubicBezTo>
                            <a:pt x="1081338" y="-68871"/>
                            <a:pt x="1303071" y="21668"/>
                            <a:pt x="1512639" y="0"/>
                          </a:cubicBezTo>
                          <a:cubicBezTo>
                            <a:pt x="1708379" y="-9068"/>
                            <a:pt x="1869055" y="29050"/>
                            <a:pt x="2220490" y="0"/>
                          </a:cubicBezTo>
                          <a:cubicBezTo>
                            <a:pt x="2533757" y="-86138"/>
                            <a:pt x="2754711" y="170569"/>
                            <a:pt x="3004182" y="0"/>
                          </a:cubicBezTo>
                          <a:cubicBezTo>
                            <a:pt x="3259116" y="-122372"/>
                            <a:pt x="3273200" y="-22442"/>
                            <a:pt x="3484510" y="0"/>
                          </a:cubicBezTo>
                          <a:cubicBezTo>
                            <a:pt x="3691200" y="-11089"/>
                            <a:pt x="3990340" y="36052"/>
                            <a:pt x="4116520" y="0"/>
                          </a:cubicBezTo>
                          <a:cubicBezTo>
                            <a:pt x="4235806" y="-3636"/>
                            <a:pt x="4494788" y="134502"/>
                            <a:pt x="4672689" y="0"/>
                          </a:cubicBezTo>
                          <a:cubicBezTo>
                            <a:pt x="4904530" y="-91848"/>
                            <a:pt x="5025388" y="26461"/>
                            <a:pt x="5153017" y="0"/>
                          </a:cubicBezTo>
                          <a:cubicBezTo>
                            <a:pt x="5267664" y="-1456"/>
                            <a:pt x="5747179" y="107347"/>
                            <a:pt x="5860868" y="0"/>
                          </a:cubicBezTo>
                          <a:cubicBezTo>
                            <a:pt x="6010536" y="-107100"/>
                            <a:pt x="6190457" y="9624"/>
                            <a:pt x="6265354" y="0"/>
                          </a:cubicBezTo>
                          <a:cubicBezTo>
                            <a:pt x="6344829" y="6571"/>
                            <a:pt x="6566344" y="56970"/>
                            <a:pt x="6669840" y="0"/>
                          </a:cubicBezTo>
                          <a:cubicBezTo>
                            <a:pt x="6787810" y="-72427"/>
                            <a:pt x="7394960" y="211511"/>
                            <a:pt x="7681057" y="0"/>
                          </a:cubicBezTo>
                          <a:cubicBezTo>
                            <a:pt x="7738697" y="11374"/>
                            <a:pt x="7782496" y="59109"/>
                            <a:pt x="7777994" y="141154"/>
                          </a:cubicBezTo>
                          <a:cubicBezTo>
                            <a:pt x="7792337" y="256995"/>
                            <a:pt x="7712159" y="509799"/>
                            <a:pt x="7777994" y="705752"/>
                          </a:cubicBezTo>
                          <a:cubicBezTo>
                            <a:pt x="7770274" y="795219"/>
                            <a:pt x="7741581" y="846846"/>
                            <a:pt x="7681057" y="846907"/>
                          </a:cubicBezTo>
                          <a:cubicBezTo>
                            <a:pt x="7486180" y="910361"/>
                            <a:pt x="7316515" y="842624"/>
                            <a:pt x="7049046" y="846907"/>
                          </a:cubicBezTo>
                          <a:cubicBezTo>
                            <a:pt x="6780259" y="869913"/>
                            <a:pt x="6703661" y="774770"/>
                            <a:pt x="6492878" y="846907"/>
                          </a:cubicBezTo>
                          <a:cubicBezTo>
                            <a:pt x="6247110" y="953378"/>
                            <a:pt x="5938754" y="787163"/>
                            <a:pt x="5785026" y="846907"/>
                          </a:cubicBezTo>
                          <a:cubicBezTo>
                            <a:pt x="5620732" y="902052"/>
                            <a:pt x="5424092" y="807735"/>
                            <a:pt x="5304699" y="846907"/>
                          </a:cubicBezTo>
                          <a:cubicBezTo>
                            <a:pt x="5201123" y="889797"/>
                            <a:pt x="4975434" y="840249"/>
                            <a:pt x="4824371" y="846907"/>
                          </a:cubicBezTo>
                          <a:cubicBezTo>
                            <a:pt x="4659242" y="850785"/>
                            <a:pt x="4436440" y="802713"/>
                            <a:pt x="4192362" y="846907"/>
                          </a:cubicBezTo>
                          <a:cubicBezTo>
                            <a:pt x="3956644" y="866476"/>
                            <a:pt x="3830179" y="845666"/>
                            <a:pt x="3560351" y="846907"/>
                          </a:cubicBezTo>
                          <a:cubicBezTo>
                            <a:pt x="3306816" y="857217"/>
                            <a:pt x="3346842" y="818377"/>
                            <a:pt x="3155865" y="846907"/>
                          </a:cubicBezTo>
                          <a:cubicBezTo>
                            <a:pt x="2971791" y="875765"/>
                            <a:pt x="2789192" y="773392"/>
                            <a:pt x="2675537" y="846907"/>
                          </a:cubicBezTo>
                          <a:cubicBezTo>
                            <a:pt x="2571995" y="916131"/>
                            <a:pt x="2388772" y="812774"/>
                            <a:pt x="2271051" y="846907"/>
                          </a:cubicBezTo>
                          <a:cubicBezTo>
                            <a:pt x="2134040" y="869535"/>
                            <a:pt x="1922119" y="849806"/>
                            <a:pt x="1790723" y="846907"/>
                          </a:cubicBezTo>
                          <a:cubicBezTo>
                            <a:pt x="1595332" y="827737"/>
                            <a:pt x="1382524" y="705849"/>
                            <a:pt x="1082872" y="846907"/>
                          </a:cubicBezTo>
                          <a:cubicBezTo>
                            <a:pt x="799834" y="967451"/>
                            <a:pt x="356374" y="791207"/>
                            <a:pt x="96936" y="846907"/>
                          </a:cubicBezTo>
                          <a:cubicBezTo>
                            <a:pt x="44937" y="842660"/>
                            <a:pt x="10632" y="788912"/>
                            <a:pt x="0" y="705752"/>
                          </a:cubicBezTo>
                          <a:cubicBezTo>
                            <a:pt x="-15942" y="508818"/>
                            <a:pt x="24162" y="355338"/>
                            <a:pt x="0" y="141154"/>
                          </a:cubicBezTo>
                          <a:close/>
                        </a:path>
                        <a:path w="7777994" h="846907" fill="none" stroke="0" extrusionOk="0">
                          <a:moveTo>
                            <a:pt x="0" y="141154"/>
                          </a:moveTo>
                          <a:cubicBezTo>
                            <a:pt x="2265" y="67819"/>
                            <a:pt x="57002" y="1987"/>
                            <a:pt x="96936" y="0"/>
                          </a:cubicBezTo>
                          <a:cubicBezTo>
                            <a:pt x="309392" y="-98083"/>
                            <a:pt x="535533" y="24644"/>
                            <a:pt x="804787" y="0"/>
                          </a:cubicBezTo>
                          <a:cubicBezTo>
                            <a:pt x="1112845" y="-20029"/>
                            <a:pt x="1150891" y="60169"/>
                            <a:pt x="1285115" y="0"/>
                          </a:cubicBezTo>
                          <a:cubicBezTo>
                            <a:pt x="1438750" y="-22419"/>
                            <a:pt x="1510914" y="27079"/>
                            <a:pt x="1765443" y="0"/>
                          </a:cubicBezTo>
                          <a:cubicBezTo>
                            <a:pt x="1944531" y="-62790"/>
                            <a:pt x="2165289" y="46551"/>
                            <a:pt x="2549136" y="0"/>
                          </a:cubicBezTo>
                          <a:cubicBezTo>
                            <a:pt x="2932742" y="-59225"/>
                            <a:pt x="3111352" y="3276"/>
                            <a:pt x="3256987" y="0"/>
                          </a:cubicBezTo>
                          <a:cubicBezTo>
                            <a:pt x="3419287" y="-17112"/>
                            <a:pt x="3472478" y="27865"/>
                            <a:pt x="3661473" y="0"/>
                          </a:cubicBezTo>
                          <a:cubicBezTo>
                            <a:pt x="3849725" y="-59938"/>
                            <a:pt x="3992470" y="57975"/>
                            <a:pt x="4217642" y="0"/>
                          </a:cubicBezTo>
                          <a:cubicBezTo>
                            <a:pt x="4403064" y="-47294"/>
                            <a:pt x="4660783" y="-20406"/>
                            <a:pt x="4925493" y="0"/>
                          </a:cubicBezTo>
                          <a:cubicBezTo>
                            <a:pt x="5196199" y="-35789"/>
                            <a:pt x="5473387" y="73284"/>
                            <a:pt x="5633345" y="0"/>
                          </a:cubicBezTo>
                          <a:cubicBezTo>
                            <a:pt x="5805353" y="-77354"/>
                            <a:pt x="5919683" y="24234"/>
                            <a:pt x="6037831" y="0"/>
                          </a:cubicBezTo>
                          <a:cubicBezTo>
                            <a:pt x="6175235" y="-38337"/>
                            <a:pt x="6334485" y="74766"/>
                            <a:pt x="6442317" y="0"/>
                          </a:cubicBezTo>
                          <a:cubicBezTo>
                            <a:pt x="6546773" y="-45533"/>
                            <a:pt x="6733668" y="26401"/>
                            <a:pt x="6846803" y="0"/>
                          </a:cubicBezTo>
                          <a:cubicBezTo>
                            <a:pt x="7009996" y="-52214"/>
                            <a:pt x="7517952" y="129178"/>
                            <a:pt x="7681057" y="0"/>
                          </a:cubicBezTo>
                          <a:cubicBezTo>
                            <a:pt x="7710678" y="-15630"/>
                            <a:pt x="7791892" y="39935"/>
                            <a:pt x="7777994" y="141154"/>
                          </a:cubicBezTo>
                          <a:cubicBezTo>
                            <a:pt x="7819628" y="352117"/>
                            <a:pt x="7769646" y="465601"/>
                            <a:pt x="7777994" y="705752"/>
                          </a:cubicBezTo>
                          <a:cubicBezTo>
                            <a:pt x="7788024" y="794248"/>
                            <a:pt x="7735793" y="835611"/>
                            <a:pt x="7681057" y="846907"/>
                          </a:cubicBezTo>
                          <a:cubicBezTo>
                            <a:pt x="7417164" y="875355"/>
                            <a:pt x="7314674" y="771423"/>
                            <a:pt x="7200729" y="846907"/>
                          </a:cubicBezTo>
                          <a:cubicBezTo>
                            <a:pt x="7071295" y="912439"/>
                            <a:pt x="6689915" y="744647"/>
                            <a:pt x="6568718" y="846907"/>
                          </a:cubicBezTo>
                          <a:cubicBezTo>
                            <a:pt x="6415470" y="956387"/>
                            <a:pt x="6261239" y="802293"/>
                            <a:pt x="6088392" y="846907"/>
                          </a:cubicBezTo>
                          <a:cubicBezTo>
                            <a:pt x="5883894" y="904797"/>
                            <a:pt x="5670581" y="780421"/>
                            <a:pt x="5532223" y="846907"/>
                          </a:cubicBezTo>
                          <a:cubicBezTo>
                            <a:pt x="5373753" y="928221"/>
                            <a:pt x="5105779" y="783515"/>
                            <a:pt x="4900212" y="846907"/>
                          </a:cubicBezTo>
                          <a:cubicBezTo>
                            <a:pt x="4688412" y="893106"/>
                            <a:pt x="4552813" y="744363"/>
                            <a:pt x="4268203" y="846907"/>
                          </a:cubicBezTo>
                          <a:cubicBezTo>
                            <a:pt x="3974652" y="909532"/>
                            <a:pt x="3655423" y="752561"/>
                            <a:pt x="3484510" y="846907"/>
                          </a:cubicBezTo>
                          <a:cubicBezTo>
                            <a:pt x="3310049" y="928012"/>
                            <a:pt x="3153775" y="786180"/>
                            <a:pt x="2776659" y="846907"/>
                          </a:cubicBezTo>
                          <a:cubicBezTo>
                            <a:pt x="2455275" y="866496"/>
                            <a:pt x="2487206" y="826309"/>
                            <a:pt x="2372173" y="846907"/>
                          </a:cubicBezTo>
                          <a:cubicBezTo>
                            <a:pt x="2244606" y="886069"/>
                            <a:pt x="1848312" y="723204"/>
                            <a:pt x="1588480" y="846907"/>
                          </a:cubicBezTo>
                          <a:cubicBezTo>
                            <a:pt x="1342940" y="933619"/>
                            <a:pt x="1137297" y="840789"/>
                            <a:pt x="804787" y="846907"/>
                          </a:cubicBezTo>
                          <a:cubicBezTo>
                            <a:pt x="517716" y="888320"/>
                            <a:pt x="464336" y="822936"/>
                            <a:pt x="96936" y="846907"/>
                          </a:cubicBezTo>
                          <a:cubicBezTo>
                            <a:pt x="60696" y="841737"/>
                            <a:pt x="1194" y="786633"/>
                            <a:pt x="0" y="705752"/>
                          </a:cubicBezTo>
                          <a:cubicBezTo>
                            <a:pt x="-71652" y="502436"/>
                            <a:pt x="37259" y="319416"/>
                            <a:pt x="0" y="141154"/>
                          </a:cubicBezTo>
                          <a:close/>
                        </a:path>
                      </a:pathLst>
                    </a:custGeom>
                    <ask:type>
                      <ask:lineSketchScribble/>
                    </ask:type>
                  </ask:lineSketchStyleProps>
                </a:ext>
              </a:extLst>
            </a:ln>
            <a:effectLst/>
          </p:spPr>
          <p:txBody>
            <a:bodyPr rtlCol="0" anchor="ctr"/>
            <a:lstStyle/>
            <a:p>
              <a:pPr algn="ctr">
                <a:defRPr/>
              </a:pPr>
              <a:endParaRPr lang="en-US" sz="1800" kern="0" dirty="0">
                <a:solidFill>
                  <a:prstClr val="white"/>
                </a:solidFill>
                <a:latin typeface="Arial" panose="020B060402020202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id="{4AD7BADE-C781-480B-9C97-92AC2802A235}"/>
                </a:ext>
              </a:extLst>
            </p:cNvPr>
            <p:cNvSpPr/>
            <p:nvPr/>
          </p:nvSpPr>
          <p:spPr>
            <a:xfrm>
              <a:off x="1778292" y="2034072"/>
              <a:ext cx="9257007" cy="634763"/>
            </a:xfrm>
            <a:prstGeom prst="rect">
              <a:avLst/>
            </a:prstGeom>
          </p:spPr>
          <p:txBody>
            <a:bodyPr wrap="square">
              <a:spAutoFit/>
            </a:bodyPr>
            <a:lstStyle/>
            <a:p>
              <a:pPr algn="just" eaLnBrk="1" hangingPunct="1">
                <a:lnSpc>
                  <a:spcPct val="100000"/>
                </a:lnSpc>
                <a:spcBef>
                  <a:spcPct val="0"/>
                </a:spcBef>
                <a:buFontTx/>
                <a:buNone/>
              </a:pPr>
              <a:r>
                <a:rPr lang="vi-VN" sz="2200" b="1" dirty="0">
                  <a:solidFill>
                    <a:srgbClr val="000C3A"/>
                  </a:solidFill>
                  <a:latin typeface="Arial" panose="020B0604020202020204" pitchFamily="34" charset="0"/>
                  <a:cs typeface="Arial" panose="020B0604020202020204" pitchFamily="34" charset="0"/>
                </a:rPr>
                <a:t>Qua hành động </a:t>
              </a:r>
              <a:r>
                <a:rPr lang="vi-VN" sz="2200" b="1" dirty="0">
                  <a:solidFill>
                    <a:srgbClr val="FF0000"/>
                  </a:solidFill>
                  <a:latin typeface="Arial" panose="020B0604020202020204" pitchFamily="34" charset="0"/>
                  <a:cs typeface="Arial" panose="020B0604020202020204" pitchFamily="34" charset="0"/>
                </a:rPr>
                <a:t>ôm khư khư</a:t>
              </a:r>
              <a:r>
                <a:rPr lang="vi-VN" sz="2200" b="1" dirty="0">
                  <a:solidFill>
                    <a:srgbClr val="000C3A"/>
                  </a:solidFill>
                  <a:latin typeface="Arial" panose="020B0604020202020204" pitchFamily="34" charset="0"/>
                  <a:cs typeface="Arial" panose="020B0604020202020204" pitchFamily="34" charset="0"/>
                </a:rPr>
                <a:t> em bé vượt qua đám cháy, em có suy nghĩ gì về anh thương binh? </a:t>
              </a:r>
              <a:endParaRPr lang="en-US" altLang="en-US" sz="2200" b="1" dirty="0">
                <a:solidFill>
                  <a:srgbClr val="000C3A"/>
                </a:solidFill>
                <a:latin typeface="Arial" panose="020B0604020202020204" pitchFamily="34" charset="0"/>
                <a:cs typeface="Arial" panose="020B0604020202020204" pitchFamily="34" charset="0"/>
              </a:endParaRPr>
            </a:p>
          </p:txBody>
        </p:sp>
      </p:grpSp>
      <p:sp>
        <p:nvSpPr>
          <p:cNvPr id="25" name="Flowchart: Alternate Process 24">
            <a:extLst>
              <a:ext uri="{FF2B5EF4-FFF2-40B4-BE49-F238E27FC236}">
                <a16:creationId xmlns:a16="http://schemas.microsoft.com/office/drawing/2014/main" id="{BFE9DF2E-AC80-4AC0-8E45-B1199E69534F}"/>
              </a:ext>
            </a:extLst>
          </p:cNvPr>
          <p:cNvSpPr/>
          <p:nvPr/>
        </p:nvSpPr>
        <p:spPr>
          <a:xfrm>
            <a:off x="2049516" y="4293911"/>
            <a:ext cx="6960024" cy="788678"/>
          </a:xfrm>
          <a:prstGeom prst="flowChartAlternateProces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F68FC897-2695-4CE3-B618-AC52F6236DE2}"/>
              </a:ext>
            </a:extLst>
          </p:cNvPr>
          <p:cNvSpPr/>
          <p:nvPr/>
        </p:nvSpPr>
        <p:spPr>
          <a:xfrm>
            <a:off x="2130654" y="4334307"/>
            <a:ext cx="6797748" cy="707886"/>
          </a:xfrm>
          <a:prstGeom prst="rect">
            <a:avLst/>
          </a:prstGeom>
        </p:spPr>
        <p:txBody>
          <a:bodyPr wrap="square">
            <a:spAutoFit/>
          </a:bodyPr>
          <a:lstStyle/>
          <a:p>
            <a:pPr algn="just"/>
            <a:r>
              <a:rPr lang="vi-VN" sz="2000" b="1" i="1" dirty="0">
                <a:solidFill>
                  <a:srgbClr val="000C3A"/>
                </a:solidFill>
                <a:latin typeface="Arial" panose="020B0604020202020204" pitchFamily="34" charset="0"/>
                <a:cs typeface="Arial" panose="020B0604020202020204" pitchFamily="34" charset="0"/>
              </a:rPr>
              <a:t>anh rất yêu thương, sẵn sàng hi sinh thân mình để bảo vệ em bé.</a:t>
            </a:r>
            <a:endParaRPr lang="en-US" altLang="vi-VN" sz="2000" i="1" dirty="0">
              <a:latin typeface="Arial" panose="020B0604020202020204" pitchFamily="34" charset="0"/>
              <a:cs typeface="Arial" panose="020B0604020202020204" pitchFamily="34" charset="0"/>
            </a:endParaRPr>
          </a:p>
        </p:txBody>
      </p:sp>
      <p:sp>
        <p:nvSpPr>
          <p:cNvPr id="27" name="Rectangle 26">
            <a:extLst>
              <a:ext uri="{FF2B5EF4-FFF2-40B4-BE49-F238E27FC236}">
                <a16:creationId xmlns:a16="http://schemas.microsoft.com/office/drawing/2014/main" id="{7B6840D5-D494-4363-8D88-D6E4E203AC54}"/>
              </a:ext>
            </a:extLst>
          </p:cNvPr>
          <p:cNvSpPr/>
          <p:nvPr/>
        </p:nvSpPr>
        <p:spPr>
          <a:xfrm>
            <a:off x="3661466" y="894077"/>
            <a:ext cx="1584435" cy="553998"/>
          </a:xfrm>
          <a:prstGeom prst="rect">
            <a:avLst/>
          </a:prstGeom>
        </p:spPr>
        <p:txBody>
          <a:bodyPr wrap="square">
            <a:spAutoFit/>
          </a:bodyPr>
          <a:lstStyle/>
          <a:p>
            <a:pPr>
              <a:defRPr/>
            </a:pPr>
            <a:r>
              <a:rPr lang="en-US" altLang="zh-CN" sz="3000" kern="0" dirty="0" err="1">
                <a:ln w="28575">
                  <a:solidFill>
                    <a:srgbClr val="FFC000"/>
                  </a:solidFill>
                </a:ln>
                <a:solidFill>
                  <a:srgbClr val="904806"/>
                </a:solidFill>
                <a:effectLst>
                  <a:glow rad="139700">
                    <a:schemeClr val="accent1">
                      <a:satMod val="175000"/>
                      <a:alpha val="40000"/>
                    </a:schemeClr>
                  </a:glow>
                </a:effectLst>
                <a:latin typeface="Coiny" panose="02000903060500060000" pitchFamily="2" charset="0"/>
                <a:ea typeface="站酷快乐体2016修订版" panose="02010600030101010101" pitchFamily="2" charset="-122"/>
                <a:cs typeface="Arial"/>
                <a:sym typeface="Arial"/>
              </a:rPr>
              <a:t>Câu</a:t>
            </a:r>
            <a:r>
              <a:rPr lang="en-US" altLang="zh-CN" sz="3000" kern="0" dirty="0">
                <a:ln w="28575">
                  <a:solidFill>
                    <a:srgbClr val="FFC000"/>
                  </a:solidFill>
                </a:ln>
                <a:solidFill>
                  <a:srgbClr val="904806"/>
                </a:solidFill>
                <a:effectLst>
                  <a:glow rad="139700">
                    <a:schemeClr val="accent1">
                      <a:satMod val="175000"/>
                      <a:alpha val="40000"/>
                    </a:schemeClr>
                  </a:glow>
                </a:effectLst>
                <a:latin typeface="Coiny" panose="02000903060500060000" pitchFamily="2" charset="0"/>
                <a:ea typeface="站酷快乐体2016修订版" panose="02010600030101010101" pitchFamily="2" charset="-122"/>
                <a:cs typeface="Arial"/>
                <a:sym typeface="Arial"/>
              </a:rPr>
              <a:t> 3</a:t>
            </a:r>
            <a:endParaRPr lang="en-US" sz="788" kern="0" dirty="0">
              <a:ln w="28575">
                <a:solidFill>
                  <a:srgbClr val="FFC000"/>
                </a:solidFill>
              </a:ln>
              <a:solidFill>
                <a:srgbClr val="904806"/>
              </a:solidFill>
              <a:effectLst>
                <a:glow rad="139700">
                  <a:schemeClr val="accent1">
                    <a:satMod val="175000"/>
                    <a:alpha val="40000"/>
                  </a:schemeClr>
                </a:glow>
              </a:effectLst>
            </a:endParaRPr>
          </a:p>
        </p:txBody>
      </p:sp>
    </p:spTree>
    <p:extLst>
      <p:ext uri="{BB962C8B-B14F-4D97-AF65-F5344CB8AC3E}">
        <p14:creationId xmlns:p14="http://schemas.microsoft.com/office/powerpoint/2010/main" val="3699635123"/>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250"/>
                                        <p:tgtEl>
                                          <p:spTgt spid="35"/>
                                        </p:tgtEl>
                                      </p:cBhvr>
                                    </p:animEffect>
                                    <p:anim calcmode="lin" valueType="num">
                                      <p:cBhvr>
                                        <p:cTn id="8" dur="1250" fill="hold"/>
                                        <p:tgtEl>
                                          <p:spTgt spid="35"/>
                                        </p:tgtEl>
                                        <p:attrNameLst>
                                          <p:attrName>ppt_w</p:attrName>
                                        </p:attrNameLst>
                                      </p:cBhvr>
                                      <p:tavLst>
                                        <p:tav tm="0" fmla="#ppt_w*sin(2.5*pi*$)">
                                          <p:val>
                                            <p:fltVal val="0"/>
                                          </p:val>
                                        </p:tav>
                                        <p:tav tm="100000">
                                          <p:val>
                                            <p:fltVal val="1"/>
                                          </p:val>
                                        </p:tav>
                                      </p:tavLst>
                                    </p:anim>
                                    <p:anim calcmode="lin" valueType="num">
                                      <p:cBhvr>
                                        <p:cTn id="9" dur="1250" fill="hold"/>
                                        <p:tgtEl>
                                          <p:spTgt spid="35"/>
                                        </p:tgtEl>
                                        <p:attrNameLst>
                                          <p:attrName>ppt_h</p:attrName>
                                        </p:attrNameLst>
                                      </p:cBhvr>
                                      <p:tavLst>
                                        <p:tav tm="0">
                                          <p:val>
                                            <p:strVal val="#ppt_h"/>
                                          </p:val>
                                        </p:tav>
                                        <p:tav tm="100000">
                                          <p:val>
                                            <p:strVal val="#ppt_h"/>
                                          </p:val>
                                        </p:tav>
                                      </p:tavLst>
                                    </p:anim>
                                  </p:childTnLst>
                                </p:cTn>
                              </p:par>
                            </p:childTnLst>
                          </p:cTn>
                        </p:par>
                        <p:par>
                          <p:cTn id="10" fill="hold">
                            <p:stCondLst>
                              <p:cond delay="1250"/>
                            </p:stCondLst>
                            <p:childTnLst>
                              <p:par>
                                <p:cTn id="11" presetID="22" presetClass="entr" presetSubtype="8" fill="hold" grpId="0" nodeType="afterEffect" nodePh="1">
                                  <p:stCondLst>
                                    <p:cond delay="0"/>
                                  </p:stCondLst>
                                  <p:endCondLst>
                                    <p:cond evt="begin" delay="0">
                                      <p:tn val="11"/>
                                    </p:cond>
                                  </p:end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10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0-#ppt_w/2"/>
                                          </p:val>
                                        </p:tav>
                                        <p:tav tm="100000">
                                          <p:val>
                                            <p:strVal val="#ppt_x"/>
                                          </p:val>
                                        </p:tav>
                                      </p:tavLst>
                                    </p:anim>
                                    <p:anim calcmode="lin" valueType="num">
                                      <p:cBhvr additive="base">
                                        <p:cTn id="19"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circle(in)">
                                      <p:cBhvr>
                                        <p:cTn id="24" dur="2000"/>
                                        <p:tgtEl>
                                          <p:spTgt spid="27"/>
                                        </p:tgtEl>
                                      </p:cBhvr>
                                    </p:animEffect>
                                  </p:childTnLst>
                                </p:cTn>
                              </p:par>
                              <p:par>
                                <p:cTn id="25" presetID="6" presetClass="entr" presetSubtype="16" fill="hold" nodeType="withEffect">
                                  <p:stCondLst>
                                    <p:cond delay="0"/>
                                  </p:stCondLst>
                                  <p:childTnLst>
                                    <p:set>
                                      <p:cBhvr>
                                        <p:cTn id="26" dur="1" fill="hold">
                                          <p:stCondLst>
                                            <p:cond delay="0"/>
                                          </p:stCondLst>
                                        </p:cTn>
                                        <p:tgtEl>
                                          <p:spTgt spid="53"/>
                                        </p:tgtEl>
                                        <p:attrNameLst>
                                          <p:attrName>style.visibility</p:attrName>
                                        </p:attrNameLst>
                                      </p:cBhvr>
                                      <p:to>
                                        <p:strVal val="visible"/>
                                      </p:to>
                                    </p:set>
                                    <p:animEffect transition="in" filter="circle(in)">
                                      <p:cBhvr>
                                        <p:cTn id="27" dur="2000"/>
                                        <p:tgtEl>
                                          <p:spTgt spid="53"/>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 calcmode="lin" valueType="num">
                                      <p:cBhvr additive="base">
                                        <p:cTn id="32" dur="500" fill="hold"/>
                                        <p:tgtEl>
                                          <p:spTgt spid="18"/>
                                        </p:tgtEl>
                                        <p:attrNameLst>
                                          <p:attrName>ppt_x</p:attrName>
                                        </p:attrNameLst>
                                      </p:cBhvr>
                                      <p:tavLst>
                                        <p:tav tm="0">
                                          <p:val>
                                            <p:strVal val="#ppt_x"/>
                                          </p:val>
                                        </p:tav>
                                        <p:tav tm="100000">
                                          <p:val>
                                            <p:strVal val="#ppt_x"/>
                                          </p:val>
                                        </p:tav>
                                      </p:tavLst>
                                    </p:anim>
                                    <p:anim calcmode="lin" valueType="num">
                                      <p:cBhvr additive="base">
                                        <p:cTn id="33" dur="500" fill="hold"/>
                                        <p:tgtEl>
                                          <p:spTgt spid="18"/>
                                        </p:tgtEl>
                                        <p:attrNameLst>
                                          <p:attrName>ppt_y</p:attrName>
                                        </p:attrNameLst>
                                      </p:cBhvr>
                                      <p:tavLst>
                                        <p:tav tm="0">
                                          <p:val>
                                            <p:strVal val="1+#ppt_h/2"/>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60"/>
                                        </p:tgtEl>
                                        <p:attrNameLst>
                                          <p:attrName>style.visibility</p:attrName>
                                        </p:attrNameLst>
                                      </p:cBhvr>
                                      <p:to>
                                        <p:strVal val="visible"/>
                                      </p:to>
                                    </p:set>
                                    <p:animEffect transition="in" filter="fade">
                                      <p:cBhvr>
                                        <p:cTn id="36" dur="1000"/>
                                        <p:tgtEl>
                                          <p:spTgt spid="60"/>
                                        </p:tgtEl>
                                      </p:cBhvr>
                                    </p:animEffect>
                                    <p:anim calcmode="lin" valueType="num">
                                      <p:cBhvr>
                                        <p:cTn id="37" dur="1000" fill="hold"/>
                                        <p:tgtEl>
                                          <p:spTgt spid="60"/>
                                        </p:tgtEl>
                                        <p:attrNameLst>
                                          <p:attrName>ppt_x</p:attrName>
                                        </p:attrNameLst>
                                      </p:cBhvr>
                                      <p:tavLst>
                                        <p:tav tm="0">
                                          <p:val>
                                            <p:strVal val="#ppt_x"/>
                                          </p:val>
                                        </p:tav>
                                        <p:tav tm="100000">
                                          <p:val>
                                            <p:strVal val="#ppt_x"/>
                                          </p:val>
                                        </p:tav>
                                      </p:tavLst>
                                    </p:anim>
                                    <p:anim calcmode="lin" valueType="num">
                                      <p:cBhvr>
                                        <p:cTn id="38"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6" presetClass="entr" presetSubtype="16" fill="hold" grpId="0" nodeType="clickEffect">
                                  <p:stCondLst>
                                    <p:cond delay="0"/>
                                  </p:stCondLst>
                                  <p:childTnLst>
                                    <p:set>
                                      <p:cBhvr>
                                        <p:cTn id="42" dur="1" fill="hold">
                                          <p:stCondLst>
                                            <p:cond delay="0"/>
                                          </p:stCondLst>
                                        </p:cTn>
                                        <p:tgtEl>
                                          <p:spTgt spid="52"/>
                                        </p:tgtEl>
                                        <p:attrNameLst>
                                          <p:attrName>style.visibility</p:attrName>
                                        </p:attrNameLst>
                                      </p:cBhvr>
                                      <p:to>
                                        <p:strVal val="visible"/>
                                      </p:to>
                                    </p:set>
                                    <p:animEffect transition="in" filter="circle(in)">
                                      <p:cBhvr>
                                        <p:cTn id="43" dur="2000"/>
                                        <p:tgtEl>
                                          <p:spTgt spid="52"/>
                                        </p:tgtEl>
                                      </p:cBhvr>
                                    </p:animEffect>
                                  </p:childTnLst>
                                </p:cTn>
                              </p:par>
                              <p:par>
                                <p:cTn id="44" presetID="6" presetClass="entr" presetSubtype="16" fill="hold" grpId="0" nodeType="with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circle(in)">
                                      <p:cBhvr>
                                        <p:cTn id="46" dur="2000"/>
                                        <p:tgtEl>
                                          <p:spTgt spid="6"/>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22"/>
                                        </p:tgtEl>
                                        <p:attrNameLst>
                                          <p:attrName>style.visibility</p:attrName>
                                        </p:attrNameLst>
                                      </p:cBhvr>
                                      <p:to>
                                        <p:strVal val="visible"/>
                                      </p:to>
                                    </p:set>
                                    <p:anim calcmode="lin" valueType="num">
                                      <p:cBhvr additive="base">
                                        <p:cTn id="51" dur="500" fill="hold"/>
                                        <p:tgtEl>
                                          <p:spTgt spid="22"/>
                                        </p:tgtEl>
                                        <p:attrNameLst>
                                          <p:attrName>ppt_x</p:attrName>
                                        </p:attrNameLst>
                                      </p:cBhvr>
                                      <p:tavLst>
                                        <p:tav tm="0">
                                          <p:val>
                                            <p:strVal val="#ppt_x"/>
                                          </p:val>
                                        </p:tav>
                                        <p:tav tm="100000">
                                          <p:val>
                                            <p:strVal val="#ppt_x"/>
                                          </p:val>
                                        </p:tav>
                                      </p:tavLst>
                                    </p:anim>
                                    <p:anim calcmode="lin" valueType="num">
                                      <p:cBhvr additive="base">
                                        <p:cTn id="5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6" presetClass="entr" presetSubtype="16" fill="hold" grpId="0" nodeType="click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circle(in)">
                                      <p:cBhvr>
                                        <p:cTn id="57" dur="2000"/>
                                        <p:tgtEl>
                                          <p:spTgt spid="26"/>
                                        </p:tgtEl>
                                      </p:cBhvr>
                                    </p:animEffect>
                                  </p:childTnLst>
                                </p:cTn>
                              </p:par>
                              <p:par>
                                <p:cTn id="58" presetID="6" presetClass="entr" presetSubtype="16" fill="hold" grpId="0" nodeType="withEffect">
                                  <p:stCondLst>
                                    <p:cond delay="0"/>
                                  </p:stCondLst>
                                  <p:childTnLst>
                                    <p:set>
                                      <p:cBhvr>
                                        <p:cTn id="59" dur="1" fill="hold">
                                          <p:stCondLst>
                                            <p:cond delay="0"/>
                                          </p:stCondLst>
                                        </p:cTn>
                                        <p:tgtEl>
                                          <p:spTgt spid="25"/>
                                        </p:tgtEl>
                                        <p:attrNameLst>
                                          <p:attrName>style.visibility</p:attrName>
                                        </p:attrNameLst>
                                      </p:cBhvr>
                                      <p:to>
                                        <p:strVal val="visible"/>
                                      </p:to>
                                    </p:set>
                                    <p:animEffect transition="in" filter="circle(in)">
                                      <p:cBhvr>
                                        <p:cTn id="60"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P spid="52" grpId="0"/>
      <p:bldP spid="3" grpId="0" animBg="1"/>
      <p:bldP spid="25" grpId="0" animBg="1"/>
      <p:bldP spid="26" grpId="0"/>
      <p:bldP spid="2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Alternate Process 5">
            <a:extLst>
              <a:ext uri="{FF2B5EF4-FFF2-40B4-BE49-F238E27FC236}">
                <a16:creationId xmlns:a16="http://schemas.microsoft.com/office/drawing/2014/main" id="{38CCEE3F-1C6D-4520-84DA-46AC155D8ED4}"/>
              </a:ext>
            </a:extLst>
          </p:cNvPr>
          <p:cNvSpPr/>
          <p:nvPr/>
        </p:nvSpPr>
        <p:spPr>
          <a:xfrm>
            <a:off x="2548252" y="3433249"/>
            <a:ext cx="3751695" cy="660789"/>
          </a:xfrm>
          <a:prstGeom prst="flowChartAlternateProces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矩形 1"/>
          <p:cNvSpPr>
            <a:spLocks noChangeArrowheads="1"/>
          </p:cNvSpPr>
          <p:nvPr/>
        </p:nvSpPr>
        <p:spPr bwMode="auto">
          <a:xfrm>
            <a:off x="1556538" y="179524"/>
            <a:ext cx="2650173" cy="556022"/>
          </a:xfrm>
          <a:prstGeom prst="rect">
            <a:avLst/>
          </a:prstGeom>
          <a:noFill/>
          <a:ln w="28575" algn="ctr">
            <a:noFill/>
            <a:miter lim="800000"/>
          </a:ln>
          <a:effectLst/>
        </p:spPr>
        <p:txBody>
          <a:bodyPr anchor="ctr"/>
          <a:lstStyle/>
          <a:p>
            <a:pPr algn="ctr">
              <a:defRPr/>
            </a:pPr>
            <a:endParaRPr lang="zh-CN" altLang="en-US" sz="2100">
              <a:solidFill>
                <a:prstClr val="black"/>
              </a:solidFill>
              <a:latin typeface="方正经黑简体" panose="02000000000000000000" pitchFamily="2" charset="-122"/>
              <a:ea typeface="方正经黑简体" panose="02000000000000000000" pitchFamily="2" charset="-122"/>
            </a:endParaRPr>
          </a:p>
        </p:txBody>
      </p:sp>
      <p:pic>
        <p:nvPicPr>
          <p:cNvPr id="35" name="图片 2">
            <a:extLst>
              <a:ext uri="{FF2B5EF4-FFF2-40B4-BE49-F238E27FC236}">
                <a16:creationId xmlns:a16="http://schemas.microsoft.com/office/drawing/2014/main" id="{7CC9E0EE-0576-434B-932D-F181BB2895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25380" y="650157"/>
            <a:ext cx="425711" cy="369998"/>
          </a:xfrm>
          <a:prstGeom prst="rect">
            <a:avLst/>
          </a:prstGeom>
          <a:ln>
            <a:noFill/>
          </a:ln>
        </p:spPr>
        <p:style>
          <a:lnRef idx="2">
            <a:schemeClr val="dk1"/>
          </a:lnRef>
          <a:fillRef idx="1">
            <a:schemeClr val="lt1"/>
          </a:fillRef>
          <a:effectRef idx="0">
            <a:schemeClr val="dk1"/>
          </a:effectRef>
          <a:fontRef idx="minor">
            <a:schemeClr val="dk1"/>
          </a:fontRef>
        </p:style>
      </p:pic>
      <p:sp>
        <p:nvSpPr>
          <p:cNvPr id="52" name="Rectangle 51"/>
          <p:cNvSpPr/>
          <p:nvPr/>
        </p:nvSpPr>
        <p:spPr>
          <a:xfrm>
            <a:off x="3096860" y="3532810"/>
            <a:ext cx="2889767" cy="461665"/>
          </a:xfrm>
          <a:prstGeom prst="rect">
            <a:avLst/>
          </a:prstGeom>
        </p:spPr>
        <p:txBody>
          <a:bodyPr wrap="square">
            <a:spAutoFit/>
          </a:bodyPr>
          <a:lstStyle/>
          <a:p>
            <a:pPr algn="just"/>
            <a:r>
              <a:rPr lang="vi-VN" sz="2400" b="1" i="1" dirty="0">
                <a:solidFill>
                  <a:srgbClr val="CB2822"/>
                </a:solidFill>
                <a:latin typeface="Arial" panose="020B0604020202020204" pitchFamily="34" charset="0"/>
                <a:cs typeface="Arial" panose="020B0604020202020204" pitchFamily="34" charset="0"/>
              </a:rPr>
              <a:t>té quỵ, mềm nhũn</a:t>
            </a:r>
            <a:endParaRPr lang="en-US" altLang="vi-VN" sz="2400" i="1" dirty="0">
              <a:solidFill>
                <a:srgbClr val="CB2822"/>
              </a:solidFill>
              <a:latin typeface="Arial" panose="020B0604020202020204" pitchFamily="34" charset="0"/>
              <a:cs typeface="Arial" panose="020B0604020202020204" pitchFamily="34" charset="0"/>
            </a:endParaRPr>
          </a:p>
        </p:txBody>
      </p:sp>
      <p:pic>
        <p:nvPicPr>
          <p:cNvPr id="53" name="Picture 52">
            <a:extLst>
              <a:ext uri="{FF2B5EF4-FFF2-40B4-BE49-F238E27FC236}">
                <a16:creationId xmlns:a16="http://schemas.microsoft.com/office/drawing/2014/main" id="{1CC8802A-837E-459F-B5A2-9A8BEBD3D1F1}"/>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0" b="90000" l="3900" r="96900"/>
                    </a14:imgEffect>
                  </a14:imgLayer>
                </a14:imgProps>
              </a:ext>
              <a:ext uri="{28A0092B-C50C-407E-A947-70E740481C1C}">
                <a14:useLocalDpi xmlns:a14="http://schemas.microsoft.com/office/drawing/2010/main" val="0"/>
              </a:ext>
            </a:extLst>
          </a:blip>
          <a:srcRect t="13889" b="25277"/>
          <a:stretch/>
        </p:blipFill>
        <p:spPr>
          <a:xfrm>
            <a:off x="2971878" y="60911"/>
            <a:ext cx="2557650" cy="1305966"/>
          </a:xfrm>
          <a:prstGeom prst="rect">
            <a:avLst/>
          </a:prstGeom>
        </p:spPr>
      </p:pic>
      <p:pic>
        <p:nvPicPr>
          <p:cNvPr id="60" name="Picture 59" descr="Icon&#10;&#10;Description automatically generated">
            <a:extLst>
              <a:ext uri="{FF2B5EF4-FFF2-40B4-BE49-F238E27FC236}">
                <a16:creationId xmlns:a16="http://schemas.microsoft.com/office/drawing/2014/main" id="{E8E10612-73DA-4B38-BA90-AD2C4D71200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9734" t="14246" r="19393" b="7977"/>
          <a:stretch/>
        </p:blipFill>
        <p:spPr>
          <a:xfrm rot="20117925">
            <a:off x="-159574" y="2322837"/>
            <a:ext cx="806348" cy="815395"/>
          </a:xfrm>
          <a:prstGeom prst="rect">
            <a:avLst/>
          </a:prstGeom>
        </p:spPr>
      </p:pic>
      <p:grpSp>
        <p:nvGrpSpPr>
          <p:cNvPr id="18" name="Group 17">
            <a:extLst>
              <a:ext uri="{FF2B5EF4-FFF2-40B4-BE49-F238E27FC236}">
                <a16:creationId xmlns:a16="http://schemas.microsoft.com/office/drawing/2014/main" id="{27FA03FA-387E-4F85-AEE2-8C78CA30F382}"/>
              </a:ext>
            </a:extLst>
          </p:cNvPr>
          <p:cNvGrpSpPr/>
          <p:nvPr/>
        </p:nvGrpSpPr>
        <p:grpSpPr>
          <a:xfrm>
            <a:off x="430306" y="2184775"/>
            <a:ext cx="8222876" cy="1091365"/>
            <a:chOff x="1875713" y="2161331"/>
            <a:chExt cx="6576094" cy="1141364"/>
          </a:xfrm>
        </p:grpSpPr>
        <p:sp>
          <p:nvSpPr>
            <p:cNvPr id="19" name="Rectangle: Rounded Corners 43">
              <a:extLst>
                <a:ext uri="{FF2B5EF4-FFF2-40B4-BE49-F238E27FC236}">
                  <a16:creationId xmlns:a16="http://schemas.microsoft.com/office/drawing/2014/main" id="{0C13FA63-4BA3-4EDA-A787-B8857A20CFA4}"/>
                </a:ext>
              </a:extLst>
            </p:cNvPr>
            <p:cNvSpPr/>
            <p:nvPr/>
          </p:nvSpPr>
          <p:spPr>
            <a:xfrm>
              <a:off x="1875713" y="2161331"/>
              <a:ext cx="6576094" cy="1141364"/>
            </a:xfrm>
            <a:custGeom>
              <a:avLst/>
              <a:gdLst>
                <a:gd name="connsiteX0" fmla="*/ 0 w 6999451"/>
                <a:gd name="connsiteY0" fmla="*/ 87234 h 523393"/>
                <a:gd name="connsiteX1" fmla="*/ 87234 w 6999451"/>
                <a:gd name="connsiteY1" fmla="*/ 0 h 523393"/>
                <a:gd name="connsiteX2" fmla="*/ 724232 w 6999451"/>
                <a:gd name="connsiteY2" fmla="*/ 0 h 523393"/>
                <a:gd name="connsiteX3" fmla="*/ 1156481 w 6999451"/>
                <a:gd name="connsiteY3" fmla="*/ 0 h 523393"/>
                <a:gd name="connsiteX4" fmla="*/ 1588730 w 6999451"/>
                <a:gd name="connsiteY4" fmla="*/ 0 h 523393"/>
                <a:gd name="connsiteX5" fmla="*/ 2293979 w 6999451"/>
                <a:gd name="connsiteY5" fmla="*/ 0 h 523393"/>
                <a:gd name="connsiteX6" fmla="*/ 2930977 w 6999451"/>
                <a:gd name="connsiteY6" fmla="*/ 0 h 523393"/>
                <a:gd name="connsiteX7" fmla="*/ 3294976 w 6999451"/>
                <a:gd name="connsiteY7" fmla="*/ 0 h 523393"/>
                <a:gd name="connsiteX8" fmla="*/ 3795475 w 6999451"/>
                <a:gd name="connsiteY8" fmla="*/ 0 h 523393"/>
                <a:gd name="connsiteX9" fmla="*/ 4432473 w 6999451"/>
                <a:gd name="connsiteY9" fmla="*/ 0 h 523393"/>
                <a:gd name="connsiteX10" fmla="*/ 5069472 w 6999451"/>
                <a:gd name="connsiteY10" fmla="*/ 0 h 523393"/>
                <a:gd name="connsiteX11" fmla="*/ 5433471 w 6999451"/>
                <a:gd name="connsiteY11" fmla="*/ 0 h 523393"/>
                <a:gd name="connsiteX12" fmla="*/ 5797470 w 6999451"/>
                <a:gd name="connsiteY12" fmla="*/ 0 h 523393"/>
                <a:gd name="connsiteX13" fmla="*/ 6161469 w 6999451"/>
                <a:gd name="connsiteY13" fmla="*/ 0 h 523393"/>
                <a:gd name="connsiteX14" fmla="*/ 6912217 w 6999451"/>
                <a:gd name="connsiteY14" fmla="*/ 0 h 523393"/>
                <a:gd name="connsiteX15" fmla="*/ 6999451 w 6999451"/>
                <a:gd name="connsiteY15" fmla="*/ 87234 h 523393"/>
                <a:gd name="connsiteX16" fmla="*/ 6999451 w 6999451"/>
                <a:gd name="connsiteY16" fmla="*/ 436159 h 523393"/>
                <a:gd name="connsiteX17" fmla="*/ 6912217 w 6999451"/>
                <a:gd name="connsiteY17" fmla="*/ 523393 h 523393"/>
                <a:gd name="connsiteX18" fmla="*/ 6479968 w 6999451"/>
                <a:gd name="connsiteY18" fmla="*/ 523393 h 523393"/>
                <a:gd name="connsiteX19" fmla="*/ 5911219 w 6999451"/>
                <a:gd name="connsiteY19" fmla="*/ 523393 h 523393"/>
                <a:gd name="connsiteX20" fmla="*/ 5478971 w 6999451"/>
                <a:gd name="connsiteY20" fmla="*/ 523393 h 523393"/>
                <a:gd name="connsiteX21" fmla="*/ 4978472 w 6999451"/>
                <a:gd name="connsiteY21" fmla="*/ 523393 h 523393"/>
                <a:gd name="connsiteX22" fmla="*/ 4409723 w 6999451"/>
                <a:gd name="connsiteY22" fmla="*/ 523393 h 523393"/>
                <a:gd name="connsiteX23" fmla="*/ 3840975 w 6999451"/>
                <a:gd name="connsiteY23" fmla="*/ 523393 h 523393"/>
                <a:gd name="connsiteX24" fmla="*/ 3135726 w 6999451"/>
                <a:gd name="connsiteY24" fmla="*/ 523393 h 523393"/>
                <a:gd name="connsiteX25" fmla="*/ 2498728 w 6999451"/>
                <a:gd name="connsiteY25" fmla="*/ 523393 h 523393"/>
                <a:gd name="connsiteX26" fmla="*/ 2134729 w 6999451"/>
                <a:gd name="connsiteY26" fmla="*/ 523393 h 523393"/>
                <a:gd name="connsiteX27" fmla="*/ 1429481 w 6999451"/>
                <a:gd name="connsiteY27" fmla="*/ 523393 h 523393"/>
                <a:gd name="connsiteX28" fmla="*/ 724232 w 6999451"/>
                <a:gd name="connsiteY28" fmla="*/ 523393 h 523393"/>
                <a:gd name="connsiteX29" fmla="*/ 87234 w 6999451"/>
                <a:gd name="connsiteY29" fmla="*/ 523393 h 523393"/>
                <a:gd name="connsiteX30" fmla="*/ 0 w 6999451"/>
                <a:gd name="connsiteY30" fmla="*/ 436159 h 523393"/>
                <a:gd name="connsiteX31" fmla="*/ 0 w 6999451"/>
                <a:gd name="connsiteY31" fmla="*/ 87234 h 52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999451" h="523393" fill="none" extrusionOk="0">
                  <a:moveTo>
                    <a:pt x="0" y="87234"/>
                  </a:moveTo>
                  <a:cubicBezTo>
                    <a:pt x="9917" y="43511"/>
                    <a:pt x="48367" y="-304"/>
                    <a:pt x="87234" y="0"/>
                  </a:cubicBezTo>
                  <a:cubicBezTo>
                    <a:pt x="231531" y="-54859"/>
                    <a:pt x="436420" y="20277"/>
                    <a:pt x="724232" y="0"/>
                  </a:cubicBezTo>
                  <a:cubicBezTo>
                    <a:pt x="1012044" y="-20277"/>
                    <a:pt x="1032040" y="24210"/>
                    <a:pt x="1156481" y="0"/>
                  </a:cubicBezTo>
                  <a:cubicBezTo>
                    <a:pt x="1280922" y="-24210"/>
                    <a:pt x="1391976" y="23489"/>
                    <a:pt x="1588730" y="0"/>
                  </a:cubicBezTo>
                  <a:cubicBezTo>
                    <a:pt x="1785484" y="-23489"/>
                    <a:pt x="1971402" y="32493"/>
                    <a:pt x="2293979" y="0"/>
                  </a:cubicBezTo>
                  <a:cubicBezTo>
                    <a:pt x="2616556" y="-32493"/>
                    <a:pt x="2794544" y="11924"/>
                    <a:pt x="2930977" y="0"/>
                  </a:cubicBezTo>
                  <a:cubicBezTo>
                    <a:pt x="3067410" y="-11924"/>
                    <a:pt x="3136863" y="21299"/>
                    <a:pt x="3294976" y="0"/>
                  </a:cubicBezTo>
                  <a:cubicBezTo>
                    <a:pt x="3453089" y="-21299"/>
                    <a:pt x="3589634" y="42380"/>
                    <a:pt x="3795475" y="0"/>
                  </a:cubicBezTo>
                  <a:cubicBezTo>
                    <a:pt x="4001316" y="-42380"/>
                    <a:pt x="4195030" y="32595"/>
                    <a:pt x="4432473" y="0"/>
                  </a:cubicBezTo>
                  <a:cubicBezTo>
                    <a:pt x="4669916" y="-32595"/>
                    <a:pt x="4929555" y="31015"/>
                    <a:pt x="5069472" y="0"/>
                  </a:cubicBezTo>
                  <a:cubicBezTo>
                    <a:pt x="5209389" y="-31015"/>
                    <a:pt x="5315299" y="24464"/>
                    <a:pt x="5433471" y="0"/>
                  </a:cubicBezTo>
                  <a:cubicBezTo>
                    <a:pt x="5551643" y="-24464"/>
                    <a:pt x="5714332" y="38274"/>
                    <a:pt x="5797470" y="0"/>
                  </a:cubicBezTo>
                  <a:cubicBezTo>
                    <a:pt x="5880608" y="-38274"/>
                    <a:pt x="6027391" y="21266"/>
                    <a:pt x="6161469" y="0"/>
                  </a:cubicBezTo>
                  <a:cubicBezTo>
                    <a:pt x="6295547" y="-21266"/>
                    <a:pt x="6761736" y="74610"/>
                    <a:pt x="6912217" y="0"/>
                  </a:cubicBezTo>
                  <a:cubicBezTo>
                    <a:pt x="6948729" y="-4987"/>
                    <a:pt x="7003516" y="34271"/>
                    <a:pt x="6999451" y="87234"/>
                  </a:cubicBezTo>
                  <a:cubicBezTo>
                    <a:pt x="7021229" y="223105"/>
                    <a:pt x="6994464" y="315793"/>
                    <a:pt x="6999451" y="436159"/>
                  </a:cubicBezTo>
                  <a:cubicBezTo>
                    <a:pt x="7004367" y="484001"/>
                    <a:pt x="6960032" y="520551"/>
                    <a:pt x="6912217" y="523393"/>
                  </a:cubicBezTo>
                  <a:cubicBezTo>
                    <a:pt x="6701466" y="552571"/>
                    <a:pt x="6589484" y="493271"/>
                    <a:pt x="6479968" y="523393"/>
                  </a:cubicBezTo>
                  <a:cubicBezTo>
                    <a:pt x="6370452" y="553515"/>
                    <a:pt x="6050178" y="469318"/>
                    <a:pt x="5911219" y="523393"/>
                  </a:cubicBezTo>
                  <a:cubicBezTo>
                    <a:pt x="5772260" y="577468"/>
                    <a:pt x="5677329" y="481268"/>
                    <a:pt x="5478971" y="523393"/>
                  </a:cubicBezTo>
                  <a:cubicBezTo>
                    <a:pt x="5280613" y="565518"/>
                    <a:pt x="5080292" y="487807"/>
                    <a:pt x="4978472" y="523393"/>
                  </a:cubicBezTo>
                  <a:cubicBezTo>
                    <a:pt x="4876652" y="558979"/>
                    <a:pt x="4577961" y="500323"/>
                    <a:pt x="4409723" y="523393"/>
                  </a:cubicBezTo>
                  <a:cubicBezTo>
                    <a:pt x="4241485" y="546463"/>
                    <a:pt x="4110120" y="456321"/>
                    <a:pt x="3840975" y="523393"/>
                  </a:cubicBezTo>
                  <a:cubicBezTo>
                    <a:pt x="3571830" y="590465"/>
                    <a:pt x="3298215" y="470581"/>
                    <a:pt x="3135726" y="523393"/>
                  </a:cubicBezTo>
                  <a:cubicBezTo>
                    <a:pt x="2973237" y="576205"/>
                    <a:pt x="2788664" y="509015"/>
                    <a:pt x="2498728" y="523393"/>
                  </a:cubicBezTo>
                  <a:cubicBezTo>
                    <a:pt x="2208792" y="537771"/>
                    <a:pt x="2232356" y="511178"/>
                    <a:pt x="2134729" y="523393"/>
                  </a:cubicBezTo>
                  <a:cubicBezTo>
                    <a:pt x="2037102" y="535608"/>
                    <a:pt x="1634187" y="448955"/>
                    <a:pt x="1429481" y="523393"/>
                  </a:cubicBezTo>
                  <a:cubicBezTo>
                    <a:pt x="1224775" y="597831"/>
                    <a:pt x="978068" y="500302"/>
                    <a:pt x="724232" y="523393"/>
                  </a:cubicBezTo>
                  <a:cubicBezTo>
                    <a:pt x="470396" y="546484"/>
                    <a:pt x="400022" y="501941"/>
                    <a:pt x="87234" y="523393"/>
                  </a:cubicBezTo>
                  <a:cubicBezTo>
                    <a:pt x="46904" y="521414"/>
                    <a:pt x="4561" y="481074"/>
                    <a:pt x="0" y="436159"/>
                  </a:cubicBezTo>
                  <a:cubicBezTo>
                    <a:pt x="-29190" y="305457"/>
                    <a:pt x="34244" y="175482"/>
                    <a:pt x="0" y="87234"/>
                  </a:cubicBezTo>
                  <a:close/>
                </a:path>
                <a:path w="6999451" h="523393" stroke="0" extrusionOk="0">
                  <a:moveTo>
                    <a:pt x="0" y="87234"/>
                  </a:moveTo>
                  <a:cubicBezTo>
                    <a:pt x="-5620" y="37396"/>
                    <a:pt x="49113" y="7656"/>
                    <a:pt x="87234" y="0"/>
                  </a:cubicBezTo>
                  <a:cubicBezTo>
                    <a:pt x="329848" y="-11531"/>
                    <a:pt x="475604" y="63198"/>
                    <a:pt x="724232" y="0"/>
                  </a:cubicBezTo>
                  <a:cubicBezTo>
                    <a:pt x="972860" y="-63198"/>
                    <a:pt x="1151850" y="5009"/>
                    <a:pt x="1361231" y="0"/>
                  </a:cubicBezTo>
                  <a:cubicBezTo>
                    <a:pt x="1570612" y="-5009"/>
                    <a:pt x="1719756" y="18304"/>
                    <a:pt x="1998229" y="0"/>
                  </a:cubicBezTo>
                  <a:cubicBezTo>
                    <a:pt x="2276702" y="-18304"/>
                    <a:pt x="2480553" y="81307"/>
                    <a:pt x="2703477" y="0"/>
                  </a:cubicBezTo>
                  <a:cubicBezTo>
                    <a:pt x="2926401" y="-81307"/>
                    <a:pt x="2960023" y="1375"/>
                    <a:pt x="3135726" y="0"/>
                  </a:cubicBezTo>
                  <a:cubicBezTo>
                    <a:pt x="3311429" y="-1375"/>
                    <a:pt x="3586897" y="20319"/>
                    <a:pt x="3704475" y="0"/>
                  </a:cubicBezTo>
                  <a:cubicBezTo>
                    <a:pt x="3822053" y="-20319"/>
                    <a:pt x="4014033" y="47148"/>
                    <a:pt x="4204974" y="0"/>
                  </a:cubicBezTo>
                  <a:cubicBezTo>
                    <a:pt x="4395915" y="-47148"/>
                    <a:pt x="4524576" y="17980"/>
                    <a:pt x="4637223" y="0"/>
                  </a:cubicBezTo>
                  <a:cubicBezTo>
                    <a:pt x="4749870" y="-17980"/>
                    <a:pt x="5145632" y="68594"/>
                    <a:pt x="5274221" y="0"/>
                  </a:cubicBezTo>
                  <a:cubicBezTo>
                    <a:pt x="5402810" y="-68594"/>
                    <a:pt x="5562435" y="2139"/>
                    <a:pt x="5638220" y="0"/>
                  </a:cubicBezTo>
                  <a:cubicBezTo>
                    <a:pt x="5714005" y="-2139"/>
                    <a:pt x="5923519" y="29687"/>
                    <a:pt x="6002219" y="0"/>
                  </a:cubicBezTo>
                  <a:cubicBezTo>
                    <a:pt x="6080919" y="-29687"/>
                    <a:pt x="6581207" y="84429"/>
                    <a:pt x="6912217" y="0"/>
                  </a:cubicBezTo>
                  <a:cubicBezTo>
                    <a:pt x="6965890" y="-6406"/>
                    <a:pt x="7004195" y="40029"/>
                    <a:pt x="6999451" y="87234"/>
                  </a:cubicBezTo>
                  <a:cubicBezTo>
                    <a:pt x="7007468" y="188778"/>
                    <a:pt x="6968334" y="295696"/>
                    <a:pt x="6999451" y="436159"/>
                  </a:cubicBezTo>
                  <a:cubicBezTo>
                    <a:pt x="6997998" y="485332"/>
                    <a:pt x="6964383" y="515000"/>
                    <a:pt x="6912217" y="523393"/>
                  </a:cubicBezTo>
                  <a:cubicBezTo>
                    <a:pt x="6738395" y="531274"/>
                    <a:pt x="6583234" y="515608"/>
                    <a:pt x="6343468" y="523393"/>
                  </a:cubicBezTo>
                  <a:cubicBezTo>
                    <a:pt x="6103702" y="531178"/>
                    <a:pt x="6054950" y="464390"/>
                    <a:pt x="5842970" y="523393"/>
                  </a:cubicBezTo>
                  <a:cubicBezTo>
                    <a:pt x="5630990" y="582396"/>
                    <a:pt x="5360109" y="489032"/>
                    <a:pt x="5205971" y="523393"/>
                  </a:cubicBezTo>
                  <a:cubicBezTo>
                    <a:pt x="5051833" y="557754"/>
                    <a:pt x="4878749" y="490231"/>
                    <a:pt x="4773722" y="523393"/>
                  </a:cubicBezTo>
                  <a:cubicBezTo>
                    <a:pt x="4668695" y="556555"/>
                    <a:pt x="4477990" y="509056"/>
                    <a:pt x="4341473" y="523393"/>
                  </a:cubicBezTo>
                  <a:cubicBezTo>
                    <a:pt x="4204956" y="537730"/>
                    <a:pt x="3998764" y="506402"/>
                    <a:pt x="3772725" y="523393"/>
                  </a:cubicBezTo>
                  <a:cubicBezTo>
                    <a:pt x="3546686" y="540384"/>
                    <a:pt x="3425298" y="521218"/>
                    <a:pt x="3203976" y="523393"/>
                  </a:cubicBezTo>
                  <a:cubicBezTo>
                    <a:pt x="2982654" y="525568"/>
                    <a:pt x="3008120" y="507916"/>
                    <a:pt x="2839977" y="523393"/>
                  </a:cubicBezTo>
                  <a:cubicBezTo>
                    <a:pt x="2671834" y="538870"/>
                    <a:pt x="2525815" y="482847"/>
                    <a:pt x="2407728" y="523393"/>
                  </a:cubicBezTo>
                  <a:cubicBezTo>
                    <a:pt x="2289641" y="563939"/>
                    <a:pt x="2154676" y="499141"/>
                    <a:pt x="2043729" y="523393"/>
                  </a:cubicBezTo>
                  <a:cubicBezTo>
                    <a:pt x="1932782" y="547645"/>
                    <a:pt x="1734999" y="519359"/>
                    <a:pt x="1611480" y="523393"/>
                  </a:cubicBezTo>
                  <a:cubicBezTo>
                    <a:pt x="1487961" y="527427"/>
                    <a:pt x="1232589" y="456552"/>
                    <a:pt x="974482" y="523393"/>
                  </a:cubicBezTo>
                  <a:cubicBezTo>
                    <a:pt x="716375" y="590234"/>
                    <a:pt x="291884" y="477046"/>
                    <a:pt x="87234" y="523393"/>
                  </a:cubicBezTo>
                  <a:cubicBezTo>
                    <a:pt x="42667" y="520819"/>
                    <a:pt x="7859" y="478978"/>
                    <a:pt x="0" y="436159"/>
                  </a:cubicBezTo>
                  <a:cubicBezTo>
                    <a:pt x="-3635" y="341319"/>
                    <a:pt x="37791" y="223369"/>
                    <a:pt x="0" y="87234"/>
                  </a:cubicBezTo>
                  <a:close/>
                </a:path>
              </a:pathLst>
            </a:custGeom>
            <a:solidFill>
              <a:schemeClr val="accent2">
                <a:lumMod val="60000"/>
                <a:lumOff val="40000"/>
              </a:schemeClr>
            </a:solidFill>
            <a:ln w="12700" cap="flat" cmpd="sng" algn="ctr">
              <a:solidFill>
                <a:srgbClr val="92D050"/>
              </a:solidFill>
              <a:prstDash val="solid"/>
              <a:miter lim="800000"/>
              <a:extLst>
                <a:ext uri="{C807C97D-BFC1-408E-A445-0C87EB9F89A2}">
                  <ask:lineSketchStyleProps xmlns:ask="http://schemas.microsoft.com/office/drawing/2018/sketchyshapes" sd="3444377824">
                    <a:custGeom>
                      <a:avLst/>
                      <a:gdLst>
                        <a:gd name="connsiteX0" fmla="*/ 0 w 8222876"/>
                        <a:gd name="connsiteY0" fmla="*/ 181897 h 1091365"/>
                        <a:gd name="connsiteX1" fmla="*/ 102481 w 8222876"/>
                        <a:gd name="connsiteY1" fmla="*/ 0 h 1091365"/>
                        <a:gd name="connsiteX2" fmla="*/ 850819 w 8222876"/>
                        <a:gd name="connsiteY2" fmla="*/ 0 h 1091365"/>
                        <a:gd name="connsiteX3" fmla="*/ 1358620 w 8222876"/>
                        <a:gd name="connsiteY3" fmla="*/ 0 h 1091365"/>
                        <a:gd name="connsiteX4" fmla="*/ 1866422 w 8222876"/>
                        <a:gd name="connsiteY4" fmla="*/ 0 h 1091365"/>
                        <a:gd name="connsiteX5" fmla="*/ 2694940 w 8222876"/>
                        <a:gd name="connsiteY5" fmla="*/ 0 h 1091365"/>
                        <a:gd name="connsiteX6" fmla="*/ 3443278 w 8222876"/>
                        <a:gd name="connsiteY6" fmla="*/ 0 h 1091365"/>
                        <a:gd name="connsiteX7" fmla="*/ 3870900 w 8222876"/>
                        <a:gd name="connsiteY7" fmla="*/ 0 h 1091365"/>
                        <a:gd name="connsiteX8" fmla="*/ 4458881 w 8222876"/>
                        <a:gd name="connsiteY8" fmla="*/ 0 h 1091365"/>
                        <a:gd name="connsiteX9" fmla="*/ 5207219 w 8222876"/>
                        <a:gd name="connsiteY9" fmla="*/ 0 h 1091365"/>
                        <a:gd name="connsiteX10" fmla="*/ 5955558 w 8222876"/>
                        <a:gd name="connsiteY10" fmla="*/ 0 h 1091365"/>
                        <a:gd name="connsiteX11" fmla="*/ 6383180 w 8222876"/>
                        <a:gd name="connsiteY11" fmla="*/ 0 h 1091365"/>
                        <a:gd name="connsiteX12" fmla="*/ 6810802 w 8222876"/>
                        <a:gd name="connsiteY12" fmla="*/ 0 h 1091365"/>
                        <a:gd name="connsiteX13" fmla="*/ 7238424 w 8222876"/>
                        <a:gd name="connsiteY13" fmla="*/ 0 h 1091365"/>
                        <a:gd name="connsiteX14" fmla="*/ 8120394 w 8222876"/>
                        <a:gd name="connsiteY14" fmla="*/ 0 h 1091365"/>
                        <a:gd name="connsiteX15" fmla="*/ 8222876 w 8222876"/>
                        <a:gd name="connsiteY15" fmla="*/ 181897 h 1091365"/>
                        <a:gd name="connsiteX16" fmla="*/ 8222876 w 8222876"/>
                        <a:gd name="connsiteY16" fmla="*/ 909467 h 1091365"/>
                        <a:gd name="connsiteX17" fmla="*/ 8120394 w 8222876"/>
                        <a:gd name="connsiteY17" fmla="*/ 1091365 h 1091365"/>
                        <a:gd name="connsiteX18" fmla="*/ 7612593 w 8222876"/>
                        <a:gd name="connsiteY18" fmla="*/ 1091365 h 1091365"/>
                        <a:gd name="connsiteX19" fmla="*/ 6944433 w 8222876"/>
                        <a:gd name="connsiteY19" fmla="*/ 1091365 h 1091365"/>
                        <a:gd name="connsiteX20" fmla="*/ 6436633 w 8222876"/>
                        <a:gd name="connsiteY20" fmla="*/ 1091365 h 1091365"/>
                        <a:gd name="connsiteX21" fmla="*/ 5848652 w 8222876"/>
                        <a:gd name="connsiteY21" fmla="*/ 1091365 h 1091365"/>
                        <a:gd name="connsiteX22" fmla="*/ 5180492 w 8222876"/>
                        <a:gd name="connsiteY22" fmla="*/ 1091365 h 1091365"/>
                        <a:gd name="connsiteX23" fmla="*/ 4512334 w 8222876"/>
                        <a:gd name="connsiteY23" fmla="*/ 1091365 h 1091365"/>
                        <a:gd name="connsiteX24" fmla="*/ 3683815 w 8222876"/>
                        <a:gd name="connsiteY24" fmla="*/ 1091365 h 1091365"/>
                        <a:gd name="connsiteX25" fmla="*/ 2935477 w 8222876"/>
                        <a:gd name="connsiteY25" fmla="*/ 1091365 h 1091365"/>
                        <a:gd name="connsiteX26" fmla="*/ 2507855 w 8222876"/>
                        <a:gd name="connsiteY26" fmla="*/ 1091365 h 1091365"/>
                        <a:gd name="connsiteX27" fmla="*/ 1679338 w 8222876"/>
                        <a:gd name="connsiteY27" fmla="*/ 1091365 h 1091365"/>
                        <a:gd name="connsiteX28" fmla="*/ 850819 w 8222876"/>
                        <a:gd name="connsiteY28" fmla="*/ 1091365 h 1091365"/>
                        <a:gd name="connsiteX29" fmla="*/ 102481 w 8222876"/>
                        <a:gd name="connsiteY29" fmla="*/ 1091365 h 1091365"/>
                        <a:gd name="connsiteX30" fmla="*/ 0 w 8222876"/>
                        <a:gd name="connsiteY30" fmla="*/ 909467 h 1091365"/>
                        <a:gd name="connsiteX31" fmla="*/ 0 w 8222876"/>
                        <a:gd name="connsiteY31" fmla="*/ 181897 h 1091365"/>
                        <a:gd name="connsiteX0" fmla="*/ 0 w 8222876"/>
                        <a:gd name="connsiteY0" fmla="*/ 181897 h 1091365"/>
                        <a:gd name="connsiteX1" fmla="*/ 102481 w 8222876"/>
                        <a:gd name="connsiteY1" fmla="*/ 0 h 1091365"/>
                        <a:gd name="connsiteX2" fmla="*/ 850819 w 8222876"/>
                        <a:gd name="connsiteY2" fmla="*/ 0 h 1091365"/>
                        <a:gd name="connsiteX3" fmla="*/ 1599158 w 8222876"/>
                        <a:gd name="connsiteY3" fmla="*/ 0 h 1091365"/>
                        <a:gd name="connsiteX4" fmla="*/ 2347496 w 8222876"/>
                        <a:gd name="connsiteY4" fmla="*/ 0 h 1091365"/>
                        <a:gd name="connsiteX5" fmla="*/ 3176014 w 8222876"/>
                        <a:gd name="connsiteY5" fmla="*/ 0 h 1091365"/>
                        <a:gd name="connsiteX6" fmla="*/ 3683815 w 8222876"/>
                        <a:gd name="connsiteY6" fmla="*/ 0 h 1091365"/>
                        <a:gd name="connsiteX7" fmla="*/ 4351975 w 8222876"/>
                        <a:gd name="connsiteY7" fmla="*/ 0 h 1091365"/>
                        <a:gd name="connsiteX8" fmla="*/ 4939955 w 8222876"/>
                        <a:gd name="connsiteY8" fmla="*/ 0 h 1091365"/>
                        <a:gd name="connsiteX9" fmla="*/ 5447757 w 8222876"/>
                        <a:gd name="connsiteY9" fmla="*/ 0 h 1091365"/>
                        <a:gd name="connsiteX10" fmla="*/ 6196095 w 8222876"/>
                        <a:gd name="connsiteY10" fmla="*/ 0 h 1091365"/>
                        <a:gd name="connsiteX11" fmla="*/ 6623717 w 8222876"/>
                        <a:gd name="connsiteY11" fmla="*/ 0 h 1091365"/>
                        <a:gd name="connsiteX12" fmla="*/ 7051339 w 8222876"/>
                        <a:gd name="connsiteY12" fmla="*/ 0 h 1091365"/>
                        <a:gd name="connsiteX13" fmla="*/ 8120394 w 8222876"/>
                        <a:gd name="connsiteY13" fmla="*/ 0 h 1091365"/>
                        <a:gd name="connsiteX14" fmla="*/ 8222876 w 8222876"/>
                        <a:gd name="connsiteY14" fmla="*/ 181897 h 1091365"/>
                        <a:gd name="connsiteX15" fmla="*/ 8222876 w 8222876"/>
                        <a:gd name="connsiteY15" fmla="*/ 909467 h 1091365"/>
                        <a:gd name="connsiteX16" fmla="*/ 8120394 w 8222876"/>
                        <a:gd name="connsiteY16" fmla="*/ 1091365 h 1091365"/>
                        <a:gd name="connsiteX17" fmla="*/ 7452234 w 8222876"/>
                        <a:gd name="connsiteY17" fmla="*/ 1091365 h 1091365"/>
                        <a:gd name="connsiteX18" fmla="*/ 6864255 w 8222876"/>
                        <a:gd name="connsiteY18" fmla="*/ 1091365 h 1091365"/>
                        <a:gd name="connsiteX19" fmla="*/ 6115915 w 8222876"/>
                        <a:gd name="connsiteY19" fmla="*/ 1091365 h 1091365"/>
                        <a:gd name="connsiteX20" fmla="*/ 5608114 w 8222876"/>
                        <a:gd name="connsiteY20" fmla="*/ 1091365 h 1091365"/>
                        <a:gd name="connsiteX21" fmla="*/ 5100313 w 8222876"/>
                        <a:gd name="connsiteY21" fmla="*/ 1091365 h 1091365"/>
                        <a:gd name="connsiteX22" fmla="*/ 4432154 w 8222876"/>
                        <a:gd name="connsiteY22" fmla="*/ 1091365 h 1091365"/>
                        <a:gd name="connsiteX23" fmla="*/ 3763994 w 8222876"/>
                        <a:gd name="connsiteY23" fmla="*/ 1091365 h 1091365"/>
                        <a:gd name="connsiteX24" fmla="*/ 3336372 w 8222876"/>
                        <a:gd name="connsiteY24" fmla="*/ 1091365 h 1091365"/>
                        <a:gd name="connsiteX25" fmla="*/ 2828571 w 8222876"/>
                        <a:gd name="connsiteY25" fmla="*/ 1091365 h 1091365"/>
                        <a:gd name="connsiteX26" fmla="*/ 2400949 w 8222876"/>
                        <a:gd name="connsiteY26" fmla="*/ 1091365 h 1091365"/>
                        <a:gd name="connsiteX27" fmla="*/ 1893148 w 8222876"/>
                        <a:gd name="connsiteY27" fmla="*/ 1091365 h 1091365"/>
                        <a:gd name="connsiteX28" fmla="*/ 1144810 w 8222876"/>
                        <a:gd name="connsiteY28" fmla="*/ 1091365 h 1091365"/>
                        <a:gd name="connsiteX29" fmla="*/ 102481 w 8222876"/>
                        <a:gd name="connsiteY29" fmla="*/ 1091365 h 1091365"/>
                        <a:gd name="connsiteX30" fmla="*/ 0 w 8222876"/>
                        <a:gd name="connsiteY30" fmla="*/ 909467 h 1091365"/>
                        <a:gd name="connsiteX31" fmla="*/ 0 w 8222876"/>
                        <a:gd name="connsiteY31" fmla="*/ 181897 h 1091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222876" h="1091365" fill="none" extrusionOk="0">
                          <a:moveTo>
                            <a:pt x="0" y="181897"/>
                          </a:moveTo>
                          <a:cubicBezTo>
                            <a:pt x="12885" y="90818"/>
                            <a:pt x="52377" y="-4098"/>
                            <a:pt x="102481" y="0"/>
                          </a:cubicBezTo>
                          <a:cubicBezTo>
                            <a:pt x="275437" y="-128090"/>
                            <a:pt x="522801" y="2887"/>
                            <a:pt x="850819" y="0"/>
                          </a:cubicBezTo>
                          <a:cubicBezTo>
                            <a:pt x="1193996" y="-22917"/>
                            <a:pt x="1217197" y="77358"/>
                            <a:pt x="1358620" y="0"/>
                          </a:cubicBezTo>
                          <a:cubicBezTo>
                            <a:pt x="1528347" y="-76203"/>
                            <a:pt x="1656005" y="66911"/>
                            <a:pt x="1866422" y="0"/>
                          </a:cubicBezTo>
                          <a:cubicBezTo>
                            <a:pt x="2097593" y="-69594"/>
                            <a:pt x="2269728" y="101380"/>
                            <a:pt x="2694940" y="0"/>
                          </a:cubicBezTo>
                          <a:cubicBezTo>
                            <a:pt x="3067638" y="-67760"/>
                            <a:pt x="3266848" y="44498"/>
                            <a:pt x="3443278" y="0"/>
                          </a:cubicBezTo>
                          <a:cubicBezTo>
                            <a:pt x="3614292" y="-39117"/>
                            <a:pt x="3669326" y="37647"/>
                            <a:pt x="3870900" y="0"/>
                          </a:cubicBezTo>
                          <a:cubicBezTo>
                            <a:pt x="4085725" y="-78639"/>
                            <a:pt x="4187824" y="80614"/>
                            <a:pt x="4458881" y="0"/>
                          </a:cubicBezTo>
                          <a:cubicBezTo>
                            <a:pt x="4692124" y="-83240"/>
                            <a:pt x="4956417" y="72012"/>
                            <a:pt x="5207219" y="0"/>
                          </a:cubicBezTo>
                          <a:cubicBezTo>
                            <a:pt x="5530974" y="-55641"/>
                            <a:pt x="5818556" y="109845"/>
                            <a:pt x="5955558" y="0"/>
                          </a:cubicBezTo>
                          <a:cubicBezTo>
                            <a:pt x="6123585" y="-64042"/>
                            <a:pt x="6218850" y="86514"/>
                            <a:pt x="6383180" y="0"/>
                          </a:cubicBezTo>
                          <a:cubicBezTo>
                            <a:pt x="6517577" y="-58438"/>
                            <a:pt x="6717070" y="64290"/>
                            <a:pt x="6810802" y="0"/>
                          </a:cubicBezTo>
                          <a:cubicBezTo>
                            <a:pt x="6867993" y="-89558"/>
                            <a:pt x="7043937" y="19803"/>
                            <a:pt x="7238424" y="0"/>
                          </a:cubicBezTo>
                          <a:cubicBezTo>
                            <a:pt x="7410222" y="-92791"/>
                            <a:pt x="7930752" y="169527"/>
                            <a:pt x="8120394" y="0"/>
                          </a:cubicBezTo>
                          <a:cubicBezTo>
                            <a:pt x="8172722" y="-19366"/>
                            <a:pt x="8221106" y="70797"/>
                            <a:pt x="8222876" y="181897"/>
                          </a:cubicBezTo>
                          <a:cubicBezTo>
                            <a:pt x="8256951" y="504359"/>
                            <a:pt x="8210127" y="657496"/>
                            <a:pt x="8222876" y="909467"/>
                          </a:cubicBezTo>
                          <a:cubicBezTo>
                            <a:pt x="8235603" y="1017247"/>
                            <a:pt x="8179585" y="1076239"/>
                            <a:pt x="8120394" y="1091365"/>
                          </a:cubicBezTo>
                          <a:cubicBezTo>
                            <a:pt x="7876525" y="1156692"/>
                            <a:pt x="7773329" y="1021371"/>
                            <a:pt x="7612593" y="1091365"/>
                          </a:cubicBezTo>
                          <a:cubicBezTo>
                            <a:pt x="7543274" y="1153634"/>
                            <a:pt x="7094621" y="985937"/>
                            <a:pt x="6944433" y="1091365"/>
                          </a:cubicBezTo>
                          <a:cubicBezTo>
                            <a:pt x="6740072" y="1227334"/>
                            <a:pt x="6663411" y="999354"/>
                            <a:pt x="6436633" y="1091365"/>
                          </a:cubicBezTo>
                          <a:cubicBezTo>
                            <a:pt x="6205554" y="1183478"/>
                            <a:pt x="5951093" y="1028553"/>
                            <a:pt x="5848652" y="1091365"/>
                          </a:cubicBezTo>
                          <a:cubicBezTo>
                            <a:pt x="5742839" y="1130712"/>
                            <a:pt x="5326560" y="1052019"/>
                            <a:pt x="5180492" y="1091365"/>
                          </a:cubicBezTo>
                          <a:cubicBezTo>
                            <a:pt x="4977714" y="1159507"/>
                            <a:pt x="4802819" y="930255"/>
                            <a:pt x="4512334" y="1091365"/>
                          </a:cubicBezTo>
                          <a:cubicBezTo>
                            <a:pt x="4177392" y="1225342"/>
                            <a:pt x="3892637" y="985224"/>
                            <a:pt x="3683815" y="1091365"/>
                          </a:cubicBezTo>
                          <a:cubicBezTo>
                            <a:pt x="3518454" y="1196641"/>
                            <a:pt x="3343369" y="1058237"/>
                            <a:pt x="2935477" y="1091365"/>
                          </a:cubicBezTo>
                          <a:cubicBezTo>
                            <a:pt x="2604294" y="1113357"/>
                            <a:pt x="2619980" y="1063089"/>
                            <a:pt x="2507855" y="1091365"/>
                          </a:cubicBezTo>
                          <a:cubicBezTo>
                            <a:pt x="2438083" y="1159802"/>
                            <a:pt x="1915855" y="952985"/>
                            <a:pt x="1679338" y="1091365"/>
                          </a:cubicBezTo>
                          <a:cubicBezTo>
                            <a:pt x="1468825" y="1244830"/>
                            <a:pt x="1129223" y="1016489"/>
                            <a:pt x="850819" y="1091365"/>
                          </a:cubicBezTo>
                          <a:cubicBezTo>
                            <a:pt x="539794" y="1133932"/>
                            <a:pt x="465903" y="1071866"/>
                            <a:pt x="102481" y="1091365"/>
                          </a:cubicBezTo>
                          <a:cubicBezTo>
                            <a:pt x="47999" y="1086191"/>
                            <a:pt x="-7415" y="1022568"/>
                            <a:pt x="0" y="909467"/>
                          </a:cubicBezTo>
                          <a:cubicBezTo>
                            <a:pt x="-2785" y="603847"/>
                            <a:pt x="51387" y="356357"/>
                            <a:pt x="0" y="181897"/>
                          </a:cubicBezTo>
                          <a:close/>
                        </a:path>
                        <a:path w="8222876" h="1091365" stroke="0" extrusionOk="0">
                          <a:moveTo>
                            <a:pt x="0" y="181897"/>
                          </a:moveTo>
                          <a:cubicBezTo>
                            <a:pt x="-3270" y="80575"/>
                            <a:pt x="65742" y="15835"/>
                            <a:pt x="102481" y="0"/>
                          </a:cubicBezTo>
                          <a:cubicBezTo>
                            <a:pt x="374640" y="-50450"/>
                            <a:pt x="590771" y="179366"/>
                            <a:pt x="850819" y="0"/>
                          </a:cubicBezTo>
                          <a:cubicBezTo>
                            <a:pt x="1143399" y="-70166"/>
                            <a:pt x="1389804" y="31945"/>
                            <a:pt x="1599158" y="0"/>
                          </a:cubicBezTo>
                          <a:cubicBezTo>
                            <a:pt x="1822451" y="-11036"/>
                            <a:pt x="2009592" y="38022"/>
                            <a:pt x="2347496" y="0"/>
                          </a:cubicBezTo>
                          <a:cubicBezTo>
                            <a:pt x="2680608" y="-126420"/>
                            <a:pt x="2912477" y="206256"/>
                            <a:pt x="3176014" y="0"/>
                          </a:cubicBezTo>
                          <a:cubicBezTo>
                            <a:pt x="3449458" y="-154815"/>
                            <a:pt x="3463956" y="-17779"/>
                            <a:pt x="3683815" y="0"/>
                          </a:cubicBezTo>
                          <a:cubicBezTo>
                            <a:pt x="3909750" y="-17989"/>
                            <a:pt x="4237402" y="59072"/>
                            <a:pt x="4351975" y="0"/>
                          </a:cubicBezTo>
                          <a:cubicBezTo>
                            <a:pt x="4466011" y="19595"/>
                            <a:pt x="4730881" y="124194"/>
                            <a:pt x="4939955" y="0"/>
                          </a:cubicBezTo>
                          <a:cubicBezTo>
                            <a:pt x="5189495" y="-118270"/>
                            <a:pt x="5311807" y="33613"/>
                            <a:pt x="5447757" y="0"/>
                          </a:cubicBezTo>
                          <a:cubicBezTo>
                            <a:pt x="5566277" y="-1229"/>
                            <a:pt x="6058318" y="141371"/>
                            <a:pt x="6196095" y="0"/>
                          </a:cubicBezTo>
                          <a:cubicBezTo>
                            <a:pt x="6356873" y="-137451"/>
                            <a:pt x="6540873" y="8553"/>
                            <a:pt x="6623717" y="0"/>
                          </a:cubicBezTo>
                          <a:cubicBezTo>
                            <a:pt x="6698917" y="24820"/>
                            <a:pt x="6938197" y="73422"/>
                            <a:pt x="7051339" y="0"/>
                          </a:cubicBezTo>
                          <a:cubicBezTo>
                            <a:pt x="7171752" y="-84248"/>
                            <a:pt x="7796167" y="235284"/>
                            <a:pt x="8120394" y="0"/>
                          </a:cubicBezTo>
                          <a:cubicBezTo>
                            <a:pt x="8181870" y="3773"/>
                            <a:pt x="8225518" y="61876"/>
                            <a:pt x="8222876" y="181897"/>
                          </a:cubicBezTo>
                          <a:cubicBezTo>
                            <a:pt x="8233554" y="382396"/>
                            <a:pt x="8145505" y="657490"/>
                            <a:pt x="8222876" y="909467"/>
                          </a:cubicBezTo>
                          <a:cubicBezTo>
                            <a:pt x="8213641" y="1024208"/>
                            <a:pt x="8182999" y="1080851"/>
                            <a:pt x="8120394" y="1091365"/>
                          </a:cubicBezTo>
                          <a:cubicBezTo>
                            <a:pt x="7915620" y="1124613"/>
                            <a:pt x="7737239" y="1101911"/>
                            <a:pt x="7452234" y="1091365"/>
                          </a:cubicBezTo>
                          <a:cubicBezTo>
                            <a:pt x="7169844" y="1110767"/>
                            <a:pt x="7093906" y="986589"/>
                            <a:pt x="6864255" y="1091365"/>
                          </a:cubicBezTo>
                          <a:cubicBezTo>
                            <a:pt x="6610368" y="1219626"/>
                            <a:pt x="6290800" y="1018254"/>
                            <a:pt x="6115915" y="1091365"/>
                          </a:cubicBezTo>
                          <a:cubicBezTo>
                            <a:pt x="5965806" y="1161003"/>
                            <a:pt x="5733956" y="1035478"/>
                            <a:pt x="5608114" y="1091365"/>
                          </a:cubicBezTo>
                          <a:cubicBezTo>
                            <a:pt x="5500081" y="1147926"/>
                            <a:pt x="5260104" y="1076681"/>
                            <a:pt x="5100313" y="1091365"/>
                          </a:cubicBezTo>
                          <a:cubicBezTo>
                            <a:pt x="4901271" y="1065628"/>
                            <a:pt x="4687332" y="1031556"/>
                            <a:pt x="4432154" y="1091365"/>
                          </a:cubicBezTo>
                          <a:cubicBezTo>
                            <a:pt x="4187037" y="1116325"/>
                            <a:pt x="4041823" y="1088530"/>
                            <a:pt x="3763994" y="1091365"/>
                          </a:cubicBezTo>
                          <a:cubicBezTo>
                            <a:pt x="3494710" y="1104194"/>
                            <a:pt x="3543232" y="1051225"/>
                            <a:pt x="3336372" y="1091365"/>
                          </a:cubicBezTo>
                          <a:cubicBezTo>
                            <a:pt x="3166427" y="1161604"/>
                            <a:pt x="2947481" y="997899"/>
                            <a:pt x="2828571" y="1091365"/>
                          </a:cubicBezTo>
                          <a:cubicBezTo>
                            <a:pt x="2703730" y="1177725"/>
                            <a:pt x="2520214" y="1050964"/>
                            <a:pt x="2400949" y="1091365"/>
                          </a:cubicBezTo>
                          <a:cubicBezTo>
                            <a:pt x="2256791" y="1125204"/>
                            <a:pt x="2017123" y="1116938"/>
                            <a:pt x="1893148" y="1091365"/>
                          </a:cubicBezTo>
                          <a:cubicBezTo>
                            <a:pt x="1694034" y="1075904"/>
                            <a:pt x="1460641" y="919667"/>
                            <a:pt x="1144810" y="1091365"/>
                          </a:cubicBezTo>
                          <a:cubicBezTo>
                            <a:pt x="846599" y="1247168"/>
                            <a:pt x="356786" y="1003088"/>
                            <a:pt x="102481" y="1091365"/>
                          </a:cubicBezTo>
                          <a:cubicBezTo>
                            <a:pt x="44818" y="1085824"/>
                            <a:pt x="9926" y="1003819"/>
                            <a:pt x="0" y="909467"/>
                          </a:cubicBezTo>
                          <a:cubicBezTo>
                            <a:pt x="-7735" y="699058"/>
                            <a:pt x="-13693" y="445903"/>
                            <a:pt x="0" y="181897"/>
                          </a:cubicBezTo>
                          <a:close/>
                        </a:path>
                        <a:path w="8222876" h="1091365" fill="none" stroke="0" extrusionOk="0">
                          <a:moveTo>
                            <a:pt x="0" y="181897"/>
                          </a:moveTo>
                          <a:cubicBezTo>
                            <a:pt x="8224" y="89715"/>
                            <a:pt x="62042" y="3341"/>
                            <a:pt x="102481" y="0"/>
                          </a:cubicBezTo>
                          <a:cubicBezTo>
                            <a:pt x="329862" y="-124735"/>
                            <a:pt x="545628" y="36964"/>
                            <a:pt x="850819" y="0"/>
                          </a:cubicBezTo>
                          <a:cubicBezTo>
                            <a:pt x="1173742" y="-25775"/>
                            <a:pt x="1215467" y="66199"/>
                            <a:pt x="1358620" y="0"/>
                          </a:cubicBezTo>
                          <a:cubicBezTo>
                            <a:pt x="1513529" y="-40969"/>
                            <a:pt x="1630743" y="47598"/>
                            <a:pt x="1866422" y="0"/>
                          </a:cubicBezTo>
                          <a:cubicBezTo>
                            <a:pt x="2069623" y="-66488"/>
                            <a:pt x="2294232" y="62592"/>
                            <a:pt x="2694940" y="0"/>
                          </a:cubicBezTo>
                          <a:cubicBezTo>
                            <a:pt x="3097098" y="-73885"/>
                            <a:pt x="3299355" y="-18997"/>
                            <a:pt x="3443278" y="0"/>
                          </a:cubicBezTo>
                          <a:cubicBezTo>
                            <a:pt x="3631393" y="-19180"/>
                            <a:pt x="3682632" y="43162"/>
                            <a:pt x="3870900" y="0"/>
                          </a:cubicBezTo>
                          <a:cubicBezTo>
                            <a:pt x="4073555" y="-78722"/>
                            <a:pt x="4233285" y="40124"/>
                            <a:pt x="4458881" y="0"/>
                          </a:cubicBezTo>
                          <a:cubicBezTo>
                            <a:pt x="4688918" y="-82581"/>
                            <a:pt x="4927472" y="-468"/>
                            <a:pt x="5207219" y="0"/>
                          </a:cubicBezTo>
                          <a:cubicBezTo>
                            <a:pt x="5494963" y="-46200"/>
                            <a:pt x="5788111" y="80529"/>
                            <a:pt x="5955558" y="0"/>
                          </a:cubicBezTo>
                          <a:cubicBezTo>
                            <a:pt x="6124307" y="-71865"/>
                            <a:pt x="6256325" y="37054"/>
                            <a:pt x="6383180" y="0"/>
                          </a:cubicBezTo>
                          <a:cubicBezTo>
                            <a:pt x="6554189" y="-44411"/>
                            <a:pt x="6699699" y="90968"/>
                            <a:pt x="6810802" y="0"/>
                          </a:cubicBezTo>
                          <a:cubicBezTo>
                            <a:pt x="6936333" y="-41953"/>
                            <a:pt x="7094717" y="41259"/>
                            <a:pt x="7238424" y="0"/>
                          </a:cubicBezTo>
                          <a:cubicBezTo>
                            <a:pt x="7415234" y="-68535"/>
                            <a:pt x="7963420" y="196264"/>
                            <a:pt x="8120394" y="0"/>
                          </a:cubicBezTo>
                          <a:cubicBezTo>
                            <a:pt x="8138350" y="-27613"/>
                            <a:pt x="8234744" y="59725"/>
                            <a:pt x="8222876" y="181897"/>
                          </a:cubicBezTo>
                          <a:cubicBezTo>
                            <a:pt x="8278291" y="449999"/>
                            <a:pt x="8215417" y="632602"/>
                            <a:pt x="8222876" y="909467"/>
                          </a:cubicBezTo>
                          <a:cubicBezTo>
                            <a:pt x="8233428" y="1020814"/>
                            <a:pt x="8179047" y="1075077"/>
                            <a:pt x="8120394" y="1091365"/>
                          </a:cubicBezTo>
                          <a:cubicBezTo>
                            <a:pt x="7860524" y="1144446"/>
                            <a:pt x="7732072" y="996887"/>
                            <a:pt x="7612593" y="1091365"/>
                          </a:cubicBezTo>
                          <a:cubicBezTo>
                            <a:pt x="7471098" y="1182039"/>
                            <a:pt x="7078644" y="965708"/>
                            <a:pt x="6944433" y="1091365"/>
                          </a:cubicBezTo>
                          <a:cubicBezTo>
                            <a:pt x="6783733" y="1252087"/>
                            <a:pt x="6657688" y="1009454"/>
                            <a:pt x="6436633" y="1091365"/>
                          </a:cubicBezTo>
                          <a:cubicBezTo>
                            <a:pt x="6211497" y="1174110"/>
                            <a:pt x="5976021" y="1014424"/>
                            <a:pt x="5848652" y="1091365"/>
                          </a:cubicBezTo>
                          <a:cubicBezTo>
                            <a:pt x="5693500" y="1184173"/>
                            <a:pt x="5388587" y="1028628"/>
                            <a:pt x="5180492" y="1091365"/>
                          </a:cubicBezTo>
                          <a:cubicBezTo>
                            <a:pt x="4924459" y="1160310"/>
                            <a:pt x="4769722" y="975830"/>
                            <a:pt x="4512334" y="1091365"/>
                          </a:cubicBezTo>
                          <a:cubicBezTo>
                            <a:pt x="4203488" y="1170284"/>
                            <a:pt x="3860230" y="967906"/>
                            <a:pt x="3683815" y="1091365"/>
                          </a:cubicBezTo>
                          <a:cubicBezTo>
                            <a:pt x="3501034" y="1195707"/>
                            <a:pt x="3335552" y="1020834"/>
                            <a:pt x="2935477" y="1091365"/>
                          </a:cubicBezTo>
                          <a:cubicBezTo>
                            <a:pt x="2596583" y="1113452"/>
                            <a:pt x="2624288" y="1065673"/>
                            <a:pt x="2507855" y="1091365"/>
                          </a:cubicBezTo>
                          <a:cubicBezTo>
                            <a:pt x="2379481" y="1130745"/>
                            <a:pt x="1972895" y="930810"/>
                            <a:pt x="1679338" y="1091365"/>
                          </a:cubicBezTo>
                          <a:cubicBezTo>
                            <a:pt x="1430412" y="1230821"/>
                            <a:pt x="1191706" y="1069657"/>
                            <a:pt x="850819" y="1091365"/>
                          </a:cubicBezTo>
                          <a:cubicBezTo>
                            <a:pt x="528642" y="1158927"/>
                            <a:pt x="482198" y="1053276"/>
                            <a:pt x="102481" y="1091365"/>
                          </a:cubicBezTo>
                          <a:cubicBezTo>
                            <a:pt x="59126" y="1086315"/>
                            <a:pt x="-1627" y="1017912"/>
                            <a:pt x="0" y="909467"/>
                          </a:cubicBezTo>
                          <a:cubicBezTo>
                            <a:pt x="-68737" y="644110"/>
                            <a:pt x="40092" y="372031"/>
                            <a:pt x="0" y="181897"/>
                          </a:cubicBezTo>
                          <a:close/>
                        </a:path>
                      </a:pathLst>
                    </a:custGeom>
                    <ask:type>
                      <ask:lineSketchScribble/>
                    </ask:type>
                  </ask:lineSketchStyleProps>
                </a:ext>
              </a:extLst>
            </a:ln>
            <a:effectLst/>
          </p:spPr>
          <p:txBody>
            <a:bodyPr rtlCol="0" anchor="ctr"/>
            <a:lstStyle/>
            <a:p>
              <a:pPr algn="ctr">
                <a:defRPr/>
              </a:pPr>
              <a:endParaRPr lang="en-US" sz="1800" kern="0" dirty="0">
                <a:solidFill>
                  <a:prstClr val="white"/>
                </a:solidFill>
                <a:latin typeface="Arial" panose="020B0604020202020204" pitchFamily="34" charset="0"/>
                <a:cs typeface="Arial" panose="020B0604020202020204" pitchFamily="34" charset="0"/>
              </a:endParaRPr>
            </a:p>
          </p:txBody>
        </p:sp>
        <p:sp>
          <p:nvSpPr>
            <p:cNvPr id="20" name="Rectangle 19">
              <a:extLst>
                <a:ext uri="{FF2B5EF4-FFF2-40B4-BE49-F238E27FC236}">
                  <a16:creationId xmlns:a16="http://schemas.microsoft.com/office/drawing/2014/main" id="{CFE273F6-728E-4CC5-87B7-03E9898A13A3}"/>
                </a:ext>
              </a:extLst>
            </p:cNvPr>
            <p:cNvSpPr/>
            <p:nvPr/>
          </p:nvSpPr>
          <p:spPr>
            <a:xfrm>
              <a:off x="2032607" y="2270186"/>
              <a:ext cx="6342768" cy="869068"/>
            </a:xfrm>
            <a:prstGeom prst="rect">
              <a:avLst/>
            </a:prstGeom>
          </p:spPr>
          <p:txBody>
            <a:bodyPr wrap="square">
              <a:spAutoFit/>
            </a:bodyPr>
            <a:lstStyle/>
            <a:p>
              <a:pPr algn="just" eaLnBrk="1" hangingPunct="1">
                <a:lnSpc>
                  <a:spcPct val="100000"/>
                </a:lnSpc>
                <a:spcBef>
                  <a:spcPct val="0"/>
                </a:spcBef>
                <a:buFontTx/>
                <a:buNone/>
              </a:pPr>
              <a:r>
                <a:rPr lang="vi-VN" sz="2400" b="1" dirty="0">
                  <a:solidFill>
                    <a:srgbClr val="000C3A"/>
                  </a:solidFill>
                  <a:latin typeface="Arial" panose="020B0604020202020204" pitchFamily="34" charset="0"/>
                  <a:cs typeface="Arial" panose="020B0604020202020204" pitchFamily="34" charset="0"/>
                </a:rPr>
                <a:t>Tìm những từ ngữ miêu tả trạng thái kiệt sức của anh thương binh khi xả thân cứu người?</a:t>
              </a:r>
              <a:endParaRPr lang="en-US" altLang="en-US" sz="2400" b="1" dirty="0">
                <a:solidFill>
                  <a:srgbClr val="000C3A"/>
                </a:solidFill>
                <a:latin typeface="Arial" panose="020B0604020202020204" pitchFamily="34" charset="0"/>
                <a:cs typeface="Arial" panose="020B0604020202020204" pitchFamily="34" charset="0"/>
              </a:endParaRPr>
            </a:p>
          </p:txBody>
        </p:sp>
      </p:grpSp>
      <p:pic>
        <p:nvPicPr>
          <p:cNvPr id="2" name="Picture 1"/>
          <p:cNvPicPr>
            <a:picLocks noChangeAspect="1"/>
          </p:cNvPicPr>
          <p:nvPr/>
        </p:nvPicPr>
        <p:blipFill>
          <a:blip r:embed="rId7">
            <a:extLst>
              <a:ext uri="{BEBA8EAE-BF5A-486C-A8C5-ECC9F3942E4B}">
                <a14:imgProps xmlns:a14="http://schemas.microsoft.com/office/drawing/2010/main">
                  <a14:imgLayer r:embed="rId8">
                    <a14:imgEffect>
                      <a14:backgroundRemoval t="0" b="95339" l="3390" r="95763">
                        <a14:foregroundMark x1="48729" y1="69492" x2="48729" y2="69492"/>
                        <a14:foregroundMark x1="52966" y1="63983" x2="52966" y2="63983"/>
                        <a14:foregroundMark x1="48729" y1="65254" x2="48729" y2="65254"/>
                        <a14:foregroundMark x1="48305" y1="66102" x2="47034" y2="66525"/>
                        <a14:foregroundMark x1="55932" y1="67373" x2="55932" y2="67373"/>
                        <a14:foregroundMark x1="55932" y1="54237" x2="55932" y2="54237"/>
                        <a14:foregroundMark x1="46186" y1="13559" x2="46186" y2="13559"/>
                        <a14:foregroundMark x1="39831" y1="15254" x2="39831" y2="16525"/>
                        <a14:foregroundMark x1="39831" y1="17373" x2="39831" y2="17373"/>
                        <a14:foregroundMark x1="58898" y1="58475" x2="58898" y2="58475"/>
                      </a14:backgroundRemoval>
                    </a14:imgEffect>
                  </a14:imgLayer>
                </a14:imgProps>
              </a:ext>
              <a:ext uri="{28A0092B-C50C-407E-A947-70E740481C1C}">
                <a14:useLocalDpi xmlns:a14="http://schemas.microsoft.com/office/drawing/2010/main" val="0"/>
              </a:ext>
            </a:extLst>
          </a:blip>
          <a:stretch>
            <a:fillRect/>
          </a:stretch>
        </p:blipFill>
        <p:spPr>
          <a:xfrm>
            <a:off x="-414804" y="3878407"/>
            <a:ext cx="1350469" cy="1350469"/>
          </a:xfrm>
          <a:prstGeom prst="rect">
            <a:avLst/>
          </a:prstGeom>
        </p:spPr>
      </p:pic>
      <p:sp>
        <p:nvSpPr>
          <p:cNvPr id="27" name="Rectangle 26">
            <a:extLst>
              <a:ext uri="{FF2B5EF4-FFF2-40B4-BE49-F238E27FC236}">
                <a16:creationId xmlns:a16="http://schemas.microsoft.com/office/drawing/2014/main" id="{7B6840D5-D494-4363-8D88-D6E4E203AC54}"/>
              </a:ext>
            </a:extLst>
          </p:cNvPr>
          <p:cNvSpPr/>
          <p:nvPr/>
        </p:nvSpPr>
        <p:spPr>
          <a:xfrm>
            <a:off x="3594230" y="740188"/>
            <a:ext cx="1584435" cy="553998"/>
          </a:xfrm>
          <a:prstGeom prst="rect">
            <a:avLst/>
          </a:prstGeom>
        </p:spPr>
        <p:txBody>
          <a:bodyPr wrap="square">
            <a:spAutoFit/>
          </a:bodyPr>
          <a:lstStyle/>
          <a:p>
            <a:pPr>
              <a:defRPr/>
            </a:pPr>
            <a:r>
              <a:rPr lang="en-US" altLang="zh-CN" sz="3000" kern="0" dirty="0" err="1">
                <a:ln w="28575">
                  <a:solidFill>
                    <a:srgbClr val="FFC000"/>
                  </a:solidFill>
                </a:ln>
                <a:solidFill>
                  <a:srgbClr val="904806"/>
                </a:solidFill>
                <a:effectLst>
                  <a:glow rad="139700">
                    <a:schemeClr val="accent1">
                      <a:satMod val="175000"/>
                      <a:alpha val="40000"/>
                    </a:schemeClr>
                  </a:glow>
                </a:effectLst>
                <a:latin typeface="Coiny" panose="02000903060500060000" pitchFamily="2" charset="0"/>
                <a:ea typeface="站酷快乐体2016修订版" panose="02010600030101010101" pitchFamily="2" charset="-122"/>
                <a:cs typeface="Arial"/>
                <a:sym typeface="Arial"/>
              </a:rPr>
              <a:t>Câu</a:t>
            </a:r>
            <a:r>
              <a:rPr lang="en-US" altLang="zh-CN" sz="3000" kern="0" dirty="0">
                <a:ln w="28575">
                  <a:solidFill>
                    <a:srgbClr val="FFC000"/>
                  </a:solidFill>
                </a:ln>
                <a:solidFill>
                  <a:srgbClr val="904806"/>
                </a:solidFill>
                <a:effectLst>
                  <a:glow rad="139700">
                    <a:schemeClr val="accent1">
                      <a:satMod val="175000"/>
                      <a:alpha val="40000"/>
                    </a:schemeClr>
                  </a:glow>
                </a:effectLst>
                <a:latin typeface="Coiny" panose="02000903060500060000" pitchFamily="2" charset="0"/>
                <a:ea typeface="站酷快乐体2016修订版" panose="02010600030101010101" pitchFamily="2" charset="-122"/>
                <a:cs typeface="Arial"/>
                <a:sym typeface="Arial"/>
              </a:rPr>
              <a:t> 3</a:t>
            </a:r>
            <a:endParaRPr lang="en-US" sz="788" kern="0" dirty="0">
              <a:ln w="28575">
                <a:solidFill>
                  <a:srgbClr val="FFC000"/>
                </a:solidFill>
              </a:ln>
              <a:solidFill>
                <a:srgbClr val="904806"/>
              </a:solidFill>
              <a:effectLst>
                <a:glow rad="139700">
                  <a:schemeClr val="accent1">
                    <a:satMod val="175000"/>
                    <a:alpha val="40000"/>
                  </a:schemeClr>
                </a:glow>
              </a:effectLst>
            </a:endParaRPr>
          </a:p>
        </p:txBody>
      </p:sp>
    </p:spTree>
    <p:extLst>
      <p:ext uri="{BB962C8B-B14F-4D97-AF65-F5344CB8AC3E}">
        <p14:creationId xmlns:p14="http://schemas.microsoft.com/office/powerpoint/2010/main" val="4166045920"/>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circle(in)">
                                      <p:cBhvr>
                                        <p:cTn id="7" dur="2000"/>
                                        <p:tgtEl>
                                          <p:spTgt spid="27"/>
                                        </p:tgtEl>
                                      </p:cBhvr>
                                    </p:animEffect>
                                  </p:childTnLst>
                                </p:cTn>
                              </p:par>
                              <p:par>
                                <p:cTn id="8" presetID="6" presetClass="entr" presetSubtype="16" fill="hold" nodeType="withEffect">
                                  <p:stCondLst>
                                    <p:cond delay="0"/>
                                  </p:stCondLst>
                                  <p:childTnLst>
                                    <p:set>
                                      <p:cBhvr>
                                        <p:cTn id="9" dur="1" fill="hold">
                                          <p:stCondLst>
                                            <p:cond delay="0"/>
                                          </p:stCondLst>
                                        </p:cTn>
                                        <p:tgtEl>
                                          <p:spTgt spid="53"/>
                                        </p:tgtEl>
                                        <p:attrNameLst>
                                          <p:attrName>style.visibility</p:attrName>
                                        </p:attrNameLst>
                                      </p:cBhvr>
                                      <p:to>
                                        <p:strVal val="visible"/>
                                      </p:to>
                                    </p:set>
                                    <p:animEffect transition="in" filter="circle(in)">
                                      <p:cBhvr>
                                        <p:cTn id="10" dur="2000"/>
                                        <p:tgtEl>
                                          <p:spTgt spid="53"/>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ppt_x"/>
                                          </p:val>
                                        </p:tav>
                                        <p:tav tm="100000">
                                          <p:val>
                                            <p:strVal val="#ppt_x"/>
                                          </p:val>
                                        </p:tav>
                                      </p:tavLst>
                                    </p:anim>
                                    <p:anim calcmode="lin" valueType="num">
                                      <p:cBhvr additive="base">
                                        <p:cTn id="16" dur="500" fill="hold"/>
                                        <p:tgtEl>
                                          <p:spTgt spid="18"/>
                                        </p:tgtEl>
                                        <p:attrNameLst>
                                          <p:attrName>ppt_y</p:attrName>
                                        </p:attrNameLst>
                                      </p:cBhvr>
                                      <p:tavLst>
                                        <p:tav tm="0">
                                          <p:val>
                                            <p:strVal val="1+#ppt_h/2"/>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60"/>
                                        </p:tgtEl>
                                        <p:attrNameLst>
                                          <p:attrName>style.visibility</p:attrName>
                                        </p:attrNameLst>
                                      </p:cBhvr>
                                      <p:to>
                                        <p:strVal val="visible"/>
                                      </p:to>
                                    </p:set>
                                    <p:animEffect transition="in" filter="fade">
                                      <p:cBhvr>
                                        <p:cTn id="19" dur="1000"/>
                                        <p:tgtEl>
                                          <p:spTgt spid="60"/>
                                        </p:tgtEl>
                                      </p:cBhvr>
                                    </p:animEffect>
                                    <p:anim calcmode="lin" valueType="num">
                                      <p:cBhvr>
                                        <p:cTn id="20" dur="1000" fill="hold"/>
                                        <p:tgtEl>
                                          <p:spTgt spid="60"/>
                                        </p:tgtEl>
                                        <p:attrNameLst>
                                          <p:attrName>ppt_x</p:attrName>
                                        </p:attrNameLst>
                                      </p:cBhvr>
                                      <p:tavLst>
                                        <p:tav tm="0">
                                          <p:val>
                                            <p:strVal val="#ppt_x"/>
                                          </p:val>
                                        </p:tav>
                                        <p:tav tm="100000">
                                          <p:val>
                                            <p:strVal val="#ppt_x"/>
                                          </p:val>
                                        </p:tav>
                                      </p:tavLst>
                                    </p:anim>
                                    <p:anim calcmode="lin" valueType="num">
                                      <p:cBhvr>
                                        <p:cTn id="21"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52"/>
                                        </p:tgtEl>
                                        <p:attrNameLst>
                                          <p:attrName>style.visibility</p:attrName>
                                        </p:attrNameLst>
                                      </p:cBhvr>
                                      <p:to>
                                        <p:strVal val="visible"/>
                                      </p:to>
                                    </p:set>
                                    <p:animEffect transition="in" filter="circle(in)">
                                      <p:cBhvr>
                                        <p:cTn id="26" dur="2000"/>
                                        <p:tgtEl>
                                          <p:spTgt spid="52"/>
                                        </p:tgtEl>
                                      </p:cBhvr>
                                    </p:animEffect>
                                  </p:childTnLst>
                                </p:cTn>
                              </p:par>
                              <p:par>
                                <p:cTn id="27" presetID="6" presetClass="entr" presetSubtype="16"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circle(in)">
                                      <p:cBhvr>
                                        <p:cTn id="29"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2" grpId="0"/>
      <p:bldP spid="27"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18" name="圆角矩形 17"/>
          <p:cNvSpPr/>
          <p:nvPr/>
        </p:nvSpPr>
        <p:spPr>
          <a:xfrm>
            <a:off x="171705" y="75570"/>
            <a:ext cx="8851763" cy="4992360"/>
          </a:xfrm>
          <a:prstGeom prst="roundRect">
            <a:avLst/>
          </a:prstGeom>
          <a:solidFill>
            <a:schemeClr val="bg1"/>
          </a:solidFill>
          <a:ln w="190500">
            <a:solidFill>
              <a:srgbClr val="7E43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ea typeface="微软雅黑 Light" panose="020B0502040204020203" pitchFamily="34" charset="-122"/>
            </a:endParaRPr>
          </a:p>
        </p:txBody>
      </p:sp>
      <p:sp>
        <p:nvSpPr>
          <p:cNvPr id="4" name="Rectangle 3">
            <a:extLst>
              <a:ext uri="{FF2B5EF4-FFF2-40B4-BE49-F238E27FC236}">
                <a16:creationId xmlns:a16="http://schemas.microsoft.com/office/drawing/2014/main" id="{25A0561C-E440-40A1-B825-24F4023C10A4}"/>
              </a:ext>
            </a:extLst>
          </p:cNvPr>
          <p:cNvSpPr/>
          <p:nvPr/>
        </p:nvSpPr>
        <p:spPr>
          <a:xfrm>
            <a:off x="550808" y="325803"/>
            <a:ext cx="2749057" cy="120687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solidFill>
                  <a:srgbClr val="09163D"/>
                </a:solidFill>
                <a:latin typeface="Arial" panose="020B0604020202020204" pitchFamily="34" charset="0"/>
                <a:cs typeface="Arial" panose="020B0604020202020204" pitchFamily="34" charset="0"/>
              </a:rPr>
              <a:t>Tiếng rao đêm</a:t>
            </a:r>
          </a:p>
          <a:p>
            <a:pPr algn="ctr"/>
            <a:r>
              <a:rPr lang="vi-VN" sz="2000" b="1" dirty="0">
                <a:solidFill>
                  <a:srgbClr val="09163D"/>
                </a:solidFill>
                <a:latin typeface="Arial" panose="020B0604020202020204" pitchFamily="34" charset="0"/>
                <a:cs typeface="Arial" panose="020B0604020202020204" pitchFamily="34" charset="0"/>
              </a:rPr>
              <a:t>buồn não ruột của người bán bánh giò</a:t>
            </a:r>
          </a:p>
        </p:txBody>
      </p:sp>
      <p:sp>
        <p:nvSpPr>
          <p:cNvPr id="5" name="Arrow: Right 4">
            <a:extLst>
              <a:ext uri="{FF2B5EF4-FFF2-40B4-BE49-F238E27FC236}">
                <a16:creationId xmlns:a16="http://schemas.microsoft.com/office/drawing/2014/main" id="{EC05685F-FC3C-42AD-95DF-AE3ABAA4024B}"/>
              </a:ext>
            </a:extLst>
          </p:cNvPr>
          <p:cNvSpPr/>
          <p:nvPr/>
        </p:nvSpPr>
        <p:spPr>
          <a:xfrm>
            <a:off x="3652051" y="763572"/>
            <a:ext cx="1203511" cy="468334"/>
          </a:xfrm>
          <a:prstGeom prst="rightArrow">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183454EB-CCC9-4A23-A441-DF3CF93C0E7A}"/>
              </a:ext>
            </a:extLst>
          </p:cNvPr>
          <p:cNvPicPr>
            <a:picLocks noChangeAspect="1"/>
          </p:cNvPicPr>
          <p:nvPr/>
        </p:nvPicPr>
        <p:blipFill>
          <a:blip r:embed="rId3"/>
          <a:stretch>
            <a:fillRect/>
          </a:stretch>
        </p:blipFill>
        <p:spPr>
          <a:xfrm>
            <a:off x="5277291" y="235341"/>
            <a:ext cx="3339710" cy="1676799"/>
          </a:xfrm>
          <a:prstGeom prst="rect">
            <a:avLst/>
          </a:prstGeom>
        </p:spPr>
      </p:pic>
      <p:sp>
        <p:nvSpPr>
          <p:cNvPr id="6" name="TextBox 5">
            <a:extLst>
              <a:ext uri="{FF2B5EF4-FFF2-40B4-BE49-F238E27FC236}">
                <a16:creationId xmlns:a16="http://schemas.microsoft.com/office/drawing/2014/main" id="{5476E774-7698-4C13-AF9E-7761408B1CFB}"/>
              </a:ext>
            </a:extLst>
          </p:cNvPr>
          <p:cNvSpPr txBox="1"/>
          <p:nvPr/>
        </p:nvSpPr>
        <p:spPr>
          <a:xfrm>
            <a:off x="6258141" y="1616114"/>
            <a:ext cx="1680882" cy="300082"/>
          </a:xfrm>
          <a:prstGeom prst="rect">
            <a:avLst/>
          </a:prstGeom>
          <a:solidFill>
            <a:srgbClr val="350001"/>
          </a:solidFill>
        </p:spPr>
        <p:txBody>
          <a:bodyPr wrap="square" rtlCol="0">
            <a:spAutoFit/>
          </a:bodyPr>
          <a:lstStyle/>
          <a:p>
            <a:r>
              <a:rPr lang="vi-VN" b="1" dirty="0">
                <a:solidFill>
                  <a:schemeClr val="bg1"/>
                </a:solidFill>
                <a:latin typeface="Arial" panose="020B0604020202020204" pitchFamily="34" charset="0"/>
                <a:cs typeface="Arial" panose="020B0604020202020204" pitchFamily="34" charset="0"/>
              </a:rPr>
              <a:t>TRẬN HỎA HOẠN</a:t>
            </a:r>
            <a:endParaRPr lang="en-US" b="1" dirty="0">
              <a:solidFill>
                <a:schemeClr val="bg1"/>
              </a:solidFill>
              <a:latin typeface="Arial" panose="020B0604020202020204" pitchFamily="34" charset="0"/>
              <a:cs typeface="Arial" panose="020B0604020202020204" pitchFamily="34" charset="0"/>
            </a:endParaRPr>
          </a:p>
        </p:txBody>
      </p:sp>
      <p:sp>
        <p:nvSpPr>
          <p:cNvPr id="19" name="Arrow: Right 18">
            <a:extLst>
              <a:ext uri="{FF2B5EF4-FFF2-40B4-BE49-F238E27FC236}">
                <a16:creationId xmlns:a16="http://schemas.microsoft.com/office/drawing/2014/main" id="{2F0ECF3F-0627-429B-8ABF-E0A3A0B07A3A}"/>
              </a:ext>
            </a:extLst>
          </p:cNvPr>
          <p:cNvSpPr/>
          <p:nvPr/>
        </p:nvSpPr>
        <p:spPr>
          <a:xfrm rot="5400000">
            <a:off x="6484751" y="2141351"/>
            <a:ext cx="784998" cy="472488"/>
          </a:xfrm>
          <a:prstGeom prst="rightArrow">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43">
            <a:extLst>
              <a:ext uri="{FF2B5EF4-FFF2-40B4-BE49-F238E27FC236}">
                <a16:creationId xmlns:a16="http://schemas.microsoft.com/office/drawing/2014/main" id="{FF40C674-C329-43A6-816C-4E2221C2A0D9}"/>
              </a:ext>
            </a:extLst>
          </p:cNvPr>
          <p:cNvSpPr/>
          <p:nvPr/>
        </p:nvSpPr>
        <p:spPr>
          <a:xfrm>
            <a:off x="4455563" y="2826971"/>
            <a:ext cx="4466561" cy="1469353"/>
          </a:xfrm>
          <a:custGeom>
            <a:avLst/>
            <a:gdLst>
              <a:gd name="connsiteX0" fmla="*/ 0 w 6999451"/>
              <a:gd name="connsiteY0" fmla="*/ 87234 h 523393"/>
              <a:gd name="connsiteX1" fmla="*/ 87234 w 6999451"/>
              <a:gd name="connsiteY1" fmla="*/ 0 h 523393"/>
              <a:gd name="connsiteX2" fmla="*/ 724232 w 6999451"/>
              <a:gd name="connsiteY2" fmla="*/ 0 h 523393"/>
              <a:gd name="connsiteX3" fmla="*/ 1156481 w 6999451"/>
              <a:gd name="connsiteY3" fmla="*/ 0 h 523393"/>
              <a:gd name="connsiteX4" fmla="*/ 1588730 w 6999451"/>
              <a:gd name="connsiteY4" fmla="*/ 0 h 523393"/>
              <a:gd name="connsiteX5" fmla="*/ 2293979 w 6999451"/>
              <a:gd name="connsiteY5" fmla="*/ 0 h 523393"/>
              <a:gd name="connsiteX6" fmla="*/ 2930977 w 6999451"/>
              <a:gd name="connsiteY6" fmla="*/ 0 h 523393"/>
              <a:gd name="connsiteX7" fmla="*/ 3294976 w 6999451"/>
              <a:gd name="connsiteY7" fmla="*/ 0 h 523393"/>
              <a:gd name="connsiteX8" fmla="*/ 3795475 w 6999451"/>
              <a:gd name="connsiteY8" fmla="*/ 0 h 523393"/>
              <a:gd name="connsiteX9" fmla="*/ 4432473 w 6999451"/>
              <a:gd name="connsiteY9" fmla="*/ 0 h 523393"/>
              <a:gd name="connsiteX10" fmla="*/ 5069472 w 6999451"/>
              <a:gd name="connsiteY10" fmla="*/ 0 h 523393"/>
              <a:gd name="connsiteX11" fmla="*/ 5433471 w 6999451"/>
              <a:gd name="connsiteY11" fmla="*/ 0 h 523393"/>
              <a:gd name="connsiteX12" fmla="*/ 5797470 w 6999451"/>
              <a:gd name="connsiteY12" fmla="*/ 0 h 523393"/>
              <a:gd name="connsiteX13" fmla="*/ 6161469 w 6999451"/>
              <a:gd name="connsiteY13" fmla="*/ 0 h 523393"/>
              <a:gd name="connsiteX14" fmla="*/ 6912217 w 6999451"/>
              <a:gd name="connsiteY14" fmla="*/ 0 h 523393"/>
              <a:gd name="connsiteX15" fmla="*/ 6999451 w 6999451"/>
              <a:gd name="connsiteY15" fmla="*/ 87234 h 523393"/>
              <a:gd name="connsiteX16" fmla="*/ 6999451 w 6999451"/>
              <a:gd name="connsiteY16" fmla="*/ 436159 h 523393"/>
              <a:gd name="connsiteX17" fmla="*/ 6912217 w 6999451"/>
              <a:gd name="connsiteY17" fmla="*/ 523393 h 523393"/>
              <a:gd name="connsiteX18" fmla="*/ 6479968 w 6999451"/>
              <a:gd name="connsiteY18" fmla="*/ 523393 h 523393"/>
              <a:gd name="connsiteX19" fmla="*/ 5911219 w 6999451"/>
              <a:gd name="connsiteY19" fmla="*/ 523393 h 523393"/>
              <a:gd name="connsiteX20" fmla="*/ 5478971 w 6999451"/>
              <a:gd name="connsiteY20" fmla="*/ 523393 h 523393"/>
              <a:gd name="connsiteX21" fmla="*/ 4978472 w 6999451"/>
              <a:gd name="connsiteY21" fmla="*/ 523393 h 523393"/>
              <a:gd name="connsiteX22" fmla="*/ 4409723 w 6999451"/>
              <a:gd name="connsiteY22" fmla="*/ 523393 h 523393"/>
              <a:gd name="connsiteX23" fmla="*/ 3840975 w 6999451"/>
              <a:gd name="connsiteY23" fmla="*/ 523393 h 523393"/>
              <a:gd name="connsiteX24" fmla="*/ 3135726 w 6999451"/>
              <a:gd name="connsiteY24" fmla="*/ 523393 h 523393"/>
              <a:gd name="connsiteX25" fmla="*/ 2498728 w 6999451"/>
              <a:gd name="connsiteY25" fmla="*/ 523393 h 523393"/>
              <a:gd name="connsiteX26" fmla="*/ 2134729 w 6999451"/>
              <a:gd name="connsiteY26" fmla="*/ 523393 h 523393"/>
              <a:gd name="connsiteX27" fmla="*/ 1429481 w 6999451"/>
              <a:gd name="connsiteY27" fmla="*/ 523393 h 523393"/>
              <a:gd name="connsiteX28" fmla="*/ 724232 w 6999451"/>
              <a:gd name="connsiteY28" fmla="*/ 523393 h 523393"/>
              <a:gd name="connsiteX29" fmla="*/ 87234 w 6999451"/>
              <a:gd name="connsiteY29" fmla="*/ 523393 h 523393"/>
              <a:gd name="connsiteX30" fmla="*/ 0 w 6999451"/>
              <a:gd name="connsiteY30" fmla="*/ 436159 h 523393"/>
              <a:gd name="connsiteX31" fmla="*/ 0 w 6999451"/>
              <a:gd name="connsiteY31" fmla="*/ 87234 h 52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999451" h="523393" fill="none" extrusionOk="0">
                <a:moveTo>
                  <a:pt x="0" y="87234"/>
                </a:moveTo>
                <a:cubicBezTo>
                  <a:pt x="9917" y="43511"/>
                  <a:pt x="48367" y="-304"/>
                  <a:pt x="87234" y="0"/>
                </a:cubicBezTo>
                <a:cubicBezTo>
                  <a:pt x="231531" y="-54859"/>
                  <a:pt x="436420" y="20277"/>
                  <a:pt x="724232" y="0"/>
                </a:cubicBezTo>
                <a:cubicBezTo>
                  <a:pt x="1012044" y="-20277"/>
                  <a:pt x="1032040" y="24210"/>
                  <a:pt x="1156481" y="0"/>
                </a:cubicBezTo>
                <a:cubicBezTo>
                  <a:pt x="1280922" y="-24210"/>
                  <a:pt x="1391976" y="23489"/>
                  <a:pt x="1588730" y="0"/>
                </a:cubicBezTo>
                <a:cubicBezTo>
                  <a:pt x="1785484" y="-23489"/>
                  <a:pt x="1971402" y="32493"/>
                  <a:pt x="2293979" y="0"/>
                </a:cubicBezTo>
                <a:cubicBezTo>
                  <a:pt x="2616556" y="-32493"/>
                  <a:pt x="2794544" y="11924"/>
                  <a:pt x="2930977" y="0"/>
                </a:cubicBezTo>
                <a:cubicBezTo>
                  <a:pt x="3067410" y="-11924"/>
                  <a:pt x="3136863" y="21299"/>
                  <a:pt x="3294976" y="0"/>
                </a:cubicBezTo>
                <a:cubicBezTo>
                  <a:pt x="3453089" y="-21299"/>
                  <a:pt x="3589634" y="42380"/>
                  <a:pt x="3795475" y="0"/>
                </a:cubicBezTo>
                <a:cubicBezTo>
                  <a:pt x="4001316" y="-42380"/>
                  <a:pt x="4195030" y="32595"/>
                  <a:pt x="4432473" y="0"/>
                </a:cubicBezTo>
                <a:cubicBezTo>
                  <a:pt x="4669916" y="-32595"/>
                  <a:pt x="4929555" y="31015"/>
                  <a:pt x="5069472" y="0"/>
                </a:cubicBezTo>
                <a:cubicBezTo>
                  <a:pt x="5209389" y="-31015"/>
                  <a:pt x="5315299" y="24464"/>
                  <a:pt x="5433471" y="0"/>
                </a:cubicBezTo>
                <a:cubicBezTo>
                  <a:pt x="5551643" y="-24464"/>
                  <a:pt x="5714332" y="38274"/>
                  <a:pt x="5797470" y="0"/>
                </a:cubicBezTo>
                <a:cubicBezTo>
                  <a:pt x="5880608" y="-38274"/>
                  <a:pt x="6027391" y="21266"/>
                  <a:pt x="6161469" y="0"/>
                </a:cubicBezTo>
                <a:cubicBezTo>
                  <a:pt x="6295547" y="-21266"/>
                  <a:pt x="6761736" y="74610"/>
                  <a:pt x="6912217" y="0"/>
                </a:cubicBezTo>
                <a:cubicBezTo>
                  <a:pt x="6948729" y="-4987"/>
                  <a:pt x="7003516" y="34271"/>
                  <a:pt x="6999451" y="87234"/>
                </a:cubicBezTo>
                <a:cubicBezTo>
                  <a:pt x="7021229" y="223105"/>
                  <a:pt x="6994464" y="315793"/>
                  <a:pt x="6999451" y="436159"/>
                </a:cubicBezTo>
                <a:cubicBezTo>
                  <a:pt x="7004367" y="484001"/>
                  <a:pt x="6960032" y="520551"/>
                  <a:pt x="6912217" y="523393"/>
                </a:cubicBezTo>
                <a:cubicBezTo>
                  <a:pt x="6701466" y="552571"/>
                  <a:pt x="6589484" y="493271"/>
                  <a:pt x="6479968" y="523393"/>
                </a:cubicBezTo>
                <a:cubicBezTo>
                  <a:pt x="6370452" y="553515"/>
                  <a:pt x="6050178" y="469318"/>
                  <a:pt x="5911219" y="523393"/>
                </a:cubicBezTo>
                <a:cubicBezTo>
                  <a:pt x="5772260" y="577468"/>
                  <a:pt x="5677329" y="481268"/>
                  <a:pt x="5478971" y="523393"/>
                </a:cubicBezTo>
                <a:cubicBezTo>
                  <a:pt x="5280613" y="565518"/>
                  <a:pt x="5080292" y="487807"/>
                  <a:pt x="4978472" y="523393"/>
                </a:cubicBezTo>
                <a:cubicBezTo>
                  <a:pt x="4876652" y="558979"/>
                  <a:pt x="4577961" y="500323"/>
                  <a:pt x="4409723" y="523393"/>
                </a:cubicBezTo>
                <a:cubicBezTo>
                  <a:pt x="4241485" y="546463"/>
                  <a:pt x="4110120" y="456321"/>
                  <a:pt x="3840975" y="523393"/>
                </a:cubicBezTo>
                <a:cubicBezTo>
                  <a:pt x="3571830" y="590465"/>
                  <a:pt x="3298215" y="470581"/>
                  <a:pt x="3135726" y="523393"/>
                </a:cubicBezTo>
                <a:cubicBezTo>
                  <a:pt x="2973237" y="576205"/>
                  <a:pt x="2788664" y="509015"/>
                  <a:pt x="2498728" y="523393"/>
                </a:cubicBezTo>
                <a:cubicBezTo>
                  <a:pt x="2208792" y="537771"/>
                  <a:pt x="2232356" y="511178"/>
                  <a:pt x="2134729" y="523393"/>
                </a:cubicBezTo>
                <a:cubicBezTo>
                  <a:pt x="2037102" y="535608"/>
                  <a:pt x="1634187" y="448955"/>
                  <a:pt x="1429481" y="523393"/>
                </a:cubicBezTo>
                <a:cubicBezTo>
                  <a:pt x="1224775" y="597831"/>
                  <a:pt x="978068" y="500302"/>
                  <a:pt x="724232" y="523393"/>
                </a:cubicBezTo>
                <a:cubicBezTo>
                  <a:pt x="470396" y="546484"/>
                  <a:pt x="400022" y="501941"/>
                  <a:pt x="87234" y="523393"/>
                </a:cubicBezTo>
                <a:cubicBezTo>
                  <a:pt x="46904" y="521414"/>
                  <a:pt x="4561" y="481074"/>
                  <a:pt x="0" y="436159"/>
                </a:cubicBezTo>
                <a:cubicBezTo>
                  <a:pt x="-29190" y="305457"/>
                  <a:pt x="34244" y="175482"/>
                  <a:pt x="0" y="87234"/>
                </a:cubicBezTo>
                <a:close/>
              </a:path>
              <a:path w="6999451" h="523393" stroke="0" extrusionOk="0">
                <a:moveTo>
                  <a:pt x="0" y="87234"/>
                </a:moveTo>
                <a:cubicBezTo>
                  <a:pt x="-5620" y="37396"/>
                  <a:pt x="49113" y="7656"/>
                  <a:pt x="87234" y="0"/>
                </a:cubicBezTo>
                <a:cubicBezTo>
                  <a:pt x="329848" y="-11531"/>
                  <a:pt x="475604" y="63198"/>
                  <a:pt x="724232" y="0"/>
                </a:cubicBezTo>
                <a:cubicBezTo>
                  <a:pt x="972860" y="-63198"/>
                  <a:pt x="1151850" y="5009"/>
                  <a:pt x="1361231" y="0"/>
                </a:cubicBezTo>
                <a:cubicBezTo>
                  <a:pt x="1570612" y="-5009"/>
                  <a:pt x="1719756" y="18304"/>
                  <a:pt x="1998229" y="0"/>
                </a:cubicBezTo>
                <a:cubicBezTo>
                  <a:pt x="2276702" y="-18304"/>
                  <a:pt x="2480553" y="81307"/>
                  <a:pt x="2703477" y="0"/>
                </a:cubicBezTo>
                <a:cubicBezTo>
                  <a:pt x="2926401" y="-81307"/>
                  <a:pt x="2960023" y="1375"/>
                  <a:pt x="3135726" y="0"/>
                </a:cubicBezTo>
                <a:cubicBezTo>
                  <a:pt x="3311429" y="-1375"/>
                  <a:pt x="3586897" y="20319"/>
                  <a:pt x="3704475" y="0"/>
                </a:cubicBezTo>
                <a:cubicBezTo>
                  <a:pt x="3822053" y="-20319"/>
                  <a:pt x="4014033" y="47148"/>
                  <a:pt x="4204974" y="0"/>
                </a:cubicBezTo>
                <a:cubicBezTo>
                  <a:pt x="4395915" y="-47148"/>
                  <a:pt x="4524576" y="17980"/>
                  <a:pt x="4637223" y="0"/>
                </a:cubicBezTo>
                <a:cubicBezTo>
                  <a:pt x="4749870" y="-17980"/>
                  <a:pt x="5145632" y="68594"/>
                  <a:pt x="5274221" y="0"/>
                </a:cubicBezTo>
                <a:cubicBezTo>
                  <a:pt x="5402810" y="-68594"/>
                  <a:pt x="5562435" y="2139"/>
                  <a:pt x="5638220" y="0"/>
                </a:cubicBezTo>
                <a:cubicBezTo>
                  <a:pt x="5714005" y="-2139"/>
                  <a:pt x="5923519" y="29687"/>
                  <a:pt x="6002219" y="0"/>
                </a:cubicBezTo>
                <a:cubicBezTo>
                  <a:pt x="6080919" y="-29687"/>
                  <a:pt x="6581207" y="84429"/>
                  <a:pt x="6912217" y="0"/>
                </a:cubicBezTo>
                <a:cubicBezTo>
                  <a:pt x="6965890" y="-6406"/>
                  <a:pt x="7004195" y="40029"/>
                  <a:pt x="6999451" y="87234"/>
                </a:cubicBezTo>
                <a:cubicBezTo>
                  <a:pt x="7007468" y="188778"/>
                  <a:pt x="6968334" y="295696"/>
                  <a:pt x="6999451" y="436159"/>
                </a:cubicBezTo>
                <a:cubicBezTo>
                  <a:pt x="6997998" y="485332"/>
                  <a:pt x="6964383" y="515000"/>
                  <a:pt x="6912217" y="523393"/>
                </a:cubicBezTo>
                <a:cubicBezTo>
                  <a:pt x="6738395" y="531274"/>
                  <a:pt x="6583234" y="515608"/>
                  <a:pt x="6343468" y="523393"/>
                </a:cubicBezTo>
                <a:cubicBezTo>
                  <a:pt x="6103702" y="531178"/>
                  <a:pt x="6054950" y="464390"/>
                  <a:pt x="5842970" y="523393"/>
                </a:cubicBezTo>
                <a:cubicBezTo>
                  <a:pt x="5630990" y="582396"/>
                  <a:pt x="5360109" y="489032"/>
                  <a:pt x="5205971" y="523393"/>
                </a:cubicBezTo>
                <a:cubicBezTo>
                  <a:pt x="5051833" y="557754"/>
                  <a:pt x="4878749" y="490231"/>
                  <a:pt x="4773722" y="523393"/>
                </a:cubicBezTo>
                <a:cubicBezTo>
                  <a:pt x="4668695" y="556555"/>
                  <a:pt x="4477990" y="509056"/>
                  <a:pt x="4341473" y="523393"/>
                </a:cubicBezTo>
                <a:cubicBezTo>
                  <a:pt x="4204956" y="537730"/>
                  <a:pt x="3998764" y="506402"/>
                  <a:pt x="3772725" y="523393"/>
                </a:cubicBezTo>
                <a:cubicBezTo>
                  <a:pt x="3546686" y="540384"/>
                  <a:pt x="3425298" y="521218"/>
                  <a:pt x="3203976" y="523393"/>
                </a:cubicBezTo>
                <a:cubicBezTo>
                  <a:pt x="2982654" y="525568"/>
                  <a:pt x="3008120" y="507916"/>
                  <a:pt x="2839977" y="523393"/>
                </a:cubicBezTo>
                <a:cubicBezTo>
                  <a:pt x="2671834" y="538870"/>
                  <a:pt x="2525815" y="482847"/>
                  <a:pt x="2407728" y="523393"/>
                </a:cubicBezTo>
                <a:cubicBezTo>
                  <a:pt x="2289641" y="563939"/>
                  <a:pt x="2154676" y="499141"/>
                  <a:pt x="2043729" y="523393"/>
                </a:cubicBezTo>
                <a:cubicBezTo>
                  <a:pt x="1932782" y="547645"/>
                  <a:pt x="1734999" y="519359"/>
                  <a:pt x="1611480" y="523393"/>
                </a:cubicBezTo>
                <a:cubicBezTo>
                  <a:pt x="1487961" y="527427"/>
                  <a:pt x="1232589" y="456552"/>
                  <a:pt x="974482" y="523393"/>
                </a:cubicBezTo>
                <a:cubicBezTo>
                  <a:pt x="716375" y="590234"/>
                  <a:pt x="291884" y="477046"/>
                  <a:pt x="87234" y="523393"/>
                </a:cubicBezTo>
                <a:cubicBezTo>
                  <a:pt x="42667" y="520819"/>
                  <a:pt x="7859" y="478978"/>
                  <a:pt x="0" y="436159"/>
                </a:cubicBezTo>
                <a:cubicBezTo>
                  <a:pt x="-3635" y="341319"/>
                  <a:pt x="37791" y="223369"/>
                  <a:pt x="0" y="87234"/>
                </a:cubicBezTo>
                <a:close/>
              </a:path>
            </a:pathLst>
          </a:custGeom>
          <a:solidFill>
            <a:schemeClr val="accent2">
              <a:lumMod val="60000"/>
              <a:lumOff val="40000"/>
            </a:schemeClr>
          </a:solidFill>
          <a:ln w="12700" cap="flat" cmpd="sng" algn="ctr">
            <a:solidFill>
              <a:srgbClr val="92D050"/>
            </a:solidFill>
            <a:prstDash val="solid"/>
            <a:miter lim="800000"/>
            <a:extLst>
              <a:ext uri="{C807C97D-BFC1-408E-A445-0C87EB9F89A2}">
                <ask:lineSketchStyleProps xmlns:ask="http://schemas.microsoft.com/office/drawing/2018/sketchyshapes" sd="3444377824">
                  <a:custGeom>
                    <a:avLst/>
                    <a:gdLst>
                      <a:gd name="connsiteX0" fmla="*/ 0 w 4466561"/>
                      <a:gd name="connsiteY0" fmla="*/ 244897 h 1469353"/>
                      <a:gd name="connsiteX1" fmla="*/ 55666 w 4466561"/>
                      <a:gd name="connsiteY1" fmla="*/ 0 h 1469353"/>
                      <a:gd name="connsiteX2" fmla="*/ 462154 w 4466561"/>
                      <a:gd name="connsiteY2" fmla="*/ 0 h 1469353"/>
                      <a:gd name="connsiteX3" fmla="*/ 737985 w 4466561"/>
                      <a:gd name="connsiteY3" fmla="*/ 0 h 1469353"/>
                      <a:gd name="connsiteX4" fmla="*/ 1013816 w 4466561"/>
                      <a:gd name="connsiteY4" fmla="*/ 0 h 1469353"/>
                      <a:gd name="connsiteX5" fmla="*/ 1463857 w 4466561"/>
                      <a:gd name="connsiteY5" fmla="*/ 0 h 1469353"/>
                      <a:gd name="connsiteX6" fmla="*/ 1870344 w 4466561"/>
                      <a:gd name="connsiteY6" fmla="*/ 0 h 1469353"/>
                      <a:gd name="connsiteX7" fmla="*/ 2102623 w 4466561"/>
                      <a:gd name="connsiteY7" fmla="*/ 0 h 1469353"/>
                      <a:gd name="connsiteX8" fmla="*/ 2422007 w 4466561"/>
                      <a:gd name="connsiteY8" fmla="*/ 0 h 1469353"/>
                      <a:gd name="connsiteX9" fmla="*/ 2828494 w 4466561"/>
                      <a:gd name="connsiteY9" fmla="*/ 0 h 1469353"/>
                      <a:gd name="connsiteX10" fmla="*/ 3234983 w 4466561"/>
                      <a:gd name="connsiteY10" fmla="*/ 0 h 1469353"/>
                      <a:gd name="connsiteX11" fmla="*/ 3467261 w 4466561"/>
                      <a:gd name="connsiteY11" fmla="*/ 0 h 1469353"/>
                      <a:gd name="connsiteX12" fmla="*/ 3699540 w 4466561"/>
                      <a:gd name="connsiteY12" fmla="*/ 0 h 1469353"/>
                      <a:gd name="connsiteX13" fmla="*/ 3931819 w 4466561"/>
                      <a:gd name="connsiteY13" fmla="*/ 0 h 1469353"/>
                      <a:gd name="connsiteX14" fmla="*/ 4410894 w 4466561"/>
                      <a:gd name="connsiteY14" fmla="*/ 0 h 1469353"/>
                      <a:gd name="connsiteX15" fmla="*/ 4466561 w 4466561"/>
                      <a:gd name="connsiteY15" fmla="*/ 244897 h 1469353"/>
                      <a:gd name="connsiteX16" fmla="*/ 4466561 w 4466561"/>
                      <a:gd name="connsiteY16" fmla="*/ 1224455 h 1469353"/>
                      <a:gd name="connsiteX17" fmla="*/ 4410894 w 4466561"/>
                      <a:gd name="connsiteY17" fmla="*/ 1469353 h 1469353"/>
                      <a:gd name="connsiteX18" fmla="*/ 4135063 w 4466561"/>
                      <a:gd name="connsiteY18" fmla="*/ 1469353 h 1469353"/>
                      <a:gd name="connsiteX19" fmla="*/ 3772127 w 4466561"/>
                      <a:gd name="connsiteY19" fmla="*/ 1469353 h 1469353"/>
                      <a:gd name="connsiteX20" fmla="*/ 3496296 w 4466561"/>
                      <a:gd name="connsiteY20" fmla="*/ 1469353 h 1469353"/>
                      <a:gd name="connsiteX21" fmla="*/ 3176913 w 4466561"/>
                      <a:gd name="connsiteY21" fmla="*/ 1469353 h 1469353"/>
                      <a:gd name="connsiteX22" fmla="*/ 2813977 w 4466561"/>
                      <a:gd name="connsiteY22" fmla="*/ 1469353 h 1469353"/>
                      <a:gd name="connsiteX23" fmla="*/ 2451042 w 4466561"/>
                      <a:gd name="connsiteY23" fmla="*/ 1469353 h 1469353"/>
                      <a:gd name="connsiteX24" fmla="*/ 2001001 w 4466561"/>
                      <a:gd name="connsiteY24" fmla="*/ 1469353 h 1469353"/>
                      <a:gd name="connsiteX25" fmla="*/ 1594513 w 4466561"/>
                      <a:gd name="connsiteY25" fmla="*/ 1469353 h 1469353"/>
                      <a:gd name="connsiteX26" fmla="*/ 1362235 w 4466561"/>
                      <a:gd name="connsiteY26" fmla="*/ 1469353 h 1469353"/>
                      <a:gd name="connsiteX27" fmla="*/ 912194 w 4466561"/>
                      <a:gd name="connsiteY27" fmla="*/ 1469353 h 1469353"/>
                      <a:gd name="connsiteX28" fmla="*/ 462154 w 4466561"/>
                      <a:gd name="connsiteY28" fmla="*/ 1469353 h 1469353"/>
                      <a:gd name="connsiteX29" fmla="*/ 55666 w 4466561"/>
                      <a:gd name="connsiteY29" fmla="*/ 1469353 h 1469353"/>
                      <a:gd name="connsiteX30" fmla="*/ 0 w 4466561"/>
                      <a:gd name="connsiteY30" fmla="*/ 1224455 h 1469353"/>
                      <a:gd name="connsiteX31" fmla="*/ 0 w 4466561"/>
                      <a:gd name="connsiteY31" fmla="*/ 244897 h 1469353"/>
                      <a:gd name="connsiteX0" fmla="*/ 0 w 4466561"/>
                      <a:gd name="connsiteY0" fmla="*/ 244897 h 1469353"/>
                      <a:gd name="connsiteX1" fmla="*/ 55666 w 4466561"/>
                      <a:gd name="connsiteY1" fmla="*/ 0 h 1469353"/>
                      <a:gd name="connsiteX2" fmla="*/ 462154 w 4466561"/>
                      <a:gd name="connsiteY2" fmla="*/ 0 h 1469353"/>
                      <a:gd name="connsiteX3" fmla="*/ 868642 w 4466561"/>
                      <a:gd name="connsiteY3" fmla="*/ 0 h 1469353"/>
                      <a:gd name="connsiteX4" fmla="*/ 1275130 w 4466561"/>
                      <a:gd name="connsiteY4" fmla="*/ 0 h 1469353"/>
                      <a:gd name="connsiteX5" fmla="*/ 1725170 w 4466561"/>
                      <a:gd name="connsiteY5" fmla="*/ 0 h 1469353"/>
                      <a:gd name="connsiteX6" fmla="*/ 2001001 w 4466561"/>
                      <a:gd name="connsiteY6" fmla="*/ 0 h 1469353"/>
                      <a:gd name="connsiteX7" fmla="*/ 2363937 w 4466561"/>
                      <a:gd name="connsiteY7" fmla="*/ 0 h 1469353"/>
                      <a:gd name="connsiteX8" fmla="*/ 2683320 w 4466561"/>
                      <a:gd name="connsiteY8" fmla="*/ 0 h 1469353"/>
                      <a:gd name="connsiteX9" fmla="*/ 2959151 w 4466561"/>
                      <a:gd name="connsiteY9" fmla="*/ 0 h 1469353"/>
                      <a:gd name="connsiteX10" fmla="*/ 3365639 w 4466561"/>
                      <a:gd name="connsiteY10" fmla="*/ 0 h 1469353"/>
                      <a:gd name="connsiteX11" fmla="*/ 3597918 w 4466561"/>
                      <a:gd name="connsiteY11" fmla="*/ 0 h 1469353"/>
                      <a:gd name="connsiteX12" fmla="*/ 3830197 w 4466561"/>
                      <a:gd name="connsiteY12" fmla="*/ 0 h 1469353"/>
                      <a:gd name="connsiteX13" fmla="*/ 4410894 w 4466561"/>
                      <a:gd name="connsiteY13" fmla="*/ 0 h 1469353"/>
                      <a:gd name="connsiteX14" fmla="*/ 4466561 w 4466561"/>
                      <a:gd name="connsiteY14" fmla="*/ 244897 h 1469353"/>
                      <a:gd name="connsiteX15" fmla="*/ 4466561 w 4466561"/>
                      <a:gd name="connsiteY15" fmla="*/ 1224455 h 1469353"/>
                      <a:gd name="connsiteX16" fmla="*/ 4410894 w 4466561"/>
                      <a:gd name="connsiteY16" fmla="*/ 1469353 h 1469353"/>
                      <a:gd name="connsiteX17" fmla="*/ 4047958 w 4466561"/>
                      <a:gd name="connsiteY17" fmla="*/ 1469353 h 1469353"/>
                      <a:gd name="connsiteX18" fmla="*/ 3728575 w 4466561"/>
                      <a:gd name="connsiteY18" fmla="*/ 1469353 h 1469353"/>
                      <a:gd name="connsiteX19" fmla="*/ 3322087 w 4466561"/>
                      <a:gd name="connsiteY19" fmla="*/ 1469353 h 1469353"/>
                      <a:gd name="connsiteX20" fmla="*/ 3046256 w 4466561"/>
                      <a:gd name="connsiteY20" fmla="*/ 1469353 h 1469353"/>
                      <a:gd name="connsiteX21" fmla="*/ 2770424 w 4466561"/>
                      <a:gd name="connsiteY21" fmla="*/ 1469353 h 1469353"/>
                      <a:gd name="connsiteX22" fmla="*/ 2407489 w 4466561"/>
                      <a:gd name="connsiteY22" fmla="*/ 1469353 h 1469353"/>
                      <a:gd name="connsiteX23" fmla="*/ 2044553 w 4466561"/>
                      <a:gd name="connsiteY23" fmla="*/ 1469353 h 1469353"/>
                      <a:gd name="connsiteX24" fmla="*/ 1812275 w 4466561"/>
                      <a:gd name="connsiteY24" fmla="*/ 1469353 h 1469353"/>
                      <a:gd name="connsiteX25" fmla="*/ 1536443 w 4466561"/>
                      <a:gd name="connsiteY25" fmla="*/ 1469353 h 1469353"/>
                      <a:gd name="connsiteX26" fmla="*/ 1304165 w 4466561"/>
                      <a:gd name="connsiteY26" fmla="*/ 1469353 h 1469353"/>
                      <a:gd name="connsiteX27" fmla="*/ 1028334 w 4466561"/>
                      <a:gd name="connsiteY27" fmla="*/ 1469353 h 1469353"/>
                      <a:gd name="connsiteX28" fmla="*/ 621846 w 4466561"/>
                      <a:gd name="connsiteY28" fmla="*/ 1469353 h 1469353"/>
                      <a:gd name="connsiteX29" fmla="*/ 55666 w 4466561"/>
                      <a:gd name="connsiteY29" fmla="*/ 1469353 h 1469353"/>
                      <a:gd name="connsiteX30" fmla="*/ 0 w 4466561"/>
                      <a:gd name="connsiteY30" fmla="*/ 1224455 h 1469353"/>
                      <a:gd name="connsiteX31" fmla="*/ 0 w 4466561"/>
                      <a:gd name="connsiteY31" fmla="*/ 244897 h 1469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466561" h="1469353" fill="none" extrusionOk="0">
                        <a:moveTo>
                          <a:pt x="0" y="244897"/>
                        </a:moveTo>
                        <a:cubicBezTo>
                          <a:pt x="7476" y="122235"/>
                          <a:pt x="28730" y="-2518"/>
                          <a:pt x="55666" y="0"/>
                        </a:cubicBezTo>
                        <a:cubicBezTo>
                          <a:pt x="156349" y="-188300"/>
                          <a:pt x="284928" y="31822"/>
                          <a:pt x="462154" y="0"/>
                        </a:cubicBezTo>
                        <a:cubicBezTo>
                          <a:pt x="653284" y="-28331"/>
                          <a:pt x="659167" y="71302"/>
                          <a:pt x="737985" y="0"/>
                        </a:cubicBezTo>
                        <a:cubicBezTo>
                          <a:pt x="824335" y="-75552"/>
                          <a:pt x="916526" y="90395"/>
                          <a:pt x="1013816" y="0"/>
                        </a:cubicBezTo>
                        <a:cubicBezTo>
                          <a:pt x="1139433" y="-112829"/>
                          <a:pt x="1221998" y="117402"/>
                          <a:pt x="1463857" y="0"/>
                        </a:cubicBezTo>
                        <a:cubicBezTo>
                          <a:pt x="1653182" y="-91237"/>
                          <a:pt x="1775483" y="42956"/>
                          <a:pt x="1870344" y="0"/>
                        </a:cubicBezTo>
                        <a:cubicBezTo>
                          <a:pt x="1959721" y="-36548"/>
                          <a:pt x="1983899" y="52172"/>
                          <a:pt x="2102623" y="0"/>
                        </a:cubicBezTo>
                        <a:cubicBezTo>
                          <a:pt x="2229434" y="-90298"/>
                          <a:pt x="2247511" y="107531"/>
                          <a:pt x="2422007" y="0"/>
                        </a:cubicBezTo>
                        <a:cubicBezTo>
                          <a:pt x="2513665" y="-95232"/>
                          <a:pt x="2716708" y="97217"/>
                          <a:pt x="2828494" y="0"/>
                        </a:cubicBezTo>
                        <a:cubicBezTo>
                          <a:pt x="2998882" y="-86316"/>
                          <a:pt x="3161646" y="113393"/>
                          <a:pt x="3234983" y="0"/>
                        </a:cubicBezTo>
                        <a:cubicBezTo>
                          <a:pt x="3327449" y="-86522"/>
                          <a:pt x="3386149" y="76618"/>
                          <a:pt x="3467261" y="0"/>
                        </a:cubicBezTo>
                        <a:cubicBezTo>
                          <a:pt x="3535822" y="-80161"/>
                          <a:pt x="3653197" y="81008"/>
                          <a:pt x="3699540" y="0"/>
                        </a:cubicBezTo>
                        <a:cubicBezTo>
                          <a:pt x="3747299" y="-108724"/>
                          <a:pt x="3826561" y="46627"/>
                          <a:pt x="3931819" y="0"/>
                        </a:cubicBezTo>
                        <a:cubicBezTo>
                          <a:pt x="4020456" y="-70140"/>
                          <a:pt x="4288692" y="237858"/>
                          <a:pt x="4410894" y="0"/>
                        </a:cubicBezTo>
                        <a:cubicBezTo>
                          <a:pt x="4453997" y="-32826"/>
                          <a:pt x="4458664" y="95148"/>
                          <a:pt x="4466561" y="244897"/>
                        </a:cubicBezTo>
                        <a:cubicBezTo>
                          <a:pt x="4485654" y="650292"/>
                          <a:pt x="4395908" y="876877"/>
                          <a:pt x="4466561" y="1224455"/>
                        </a:cubicBezTo>
                        <a:cubicBezTo>
                          <a:pt x="4474524" y="1364333"/>
                          <a:pt x="4442440" y="1458223"/>
                          <a:pt x="4410894" y="1469353"/>
                        </a:cubicBezTo>
                        <a:cubicBezTo>
                          <a:pt x="4283963" y="1560379"/>
                          <a:pt x="4226208" y="1380028"/>
                          <a:pt x="4135063" y="1469353"/>
                        </a:cubicBezTo>
                        <a:cubicBezTo>
                          <a:pt x="4073981" y="1553836"/>
                          <a:pt x="3838031" y="1330321"/>
                          <a:pt x="3772127" y="1469353"/>
                        </a:cubicBezTo>
                        <a:cubicBezTo>
                          <a:pt x="3643196" y="1643892"/>
                          <a:pt x="3619681" y="1348960"/>
                          <a:pt x="3496296" y="1469353"/>
                        </a:cubicBezTo>
                        <a:cubicBezTo>
                          <a:pt x="3377143" y="1603895"/>
                          <a:pt x="3213263" y="1388433"/>
                          <a:pt x="3176913" y="1469353"/>
                        </a:cubicBezTo>
                        <a:cubicBezTo>
                          <a:pt x="3113620" y="1565007"/>
                          <a:pt x="2909363" y="1406620"/>
                          <a:pt x="2813977" y="1469353"/>
                        </a:cubicBezTo>
                        <a:cubicBezTo>
                          <a:pt x="2704843" y="1541048"/>
                          <a:pt x="2577277" y="1243423"/>
                          <a:pt x="2451042" y="1469353"/>
                        </a:cubicBezTo>
                        <a:cubicBezTo>
                          <a:pt x="2227981" y="1641561"/>
                          <a:pt x="2135930" y="1328027"/>
                          <a:pt x="2001001" y="1469353"/>
                        </a:cubicBezTo>
                        <a:cubicBezTo>
                          <a:pt x="1922861" y="1612765"/>
                          <a:pt x="1824073" y="1426904"/>
                          <a:pt x="1594513" y="1469353"/>
                        </a:cubicBezTo>
                        <a:cubicBezTo>
                          <a:pt x="1421758" y="1499330"/>
                          <a:pt x="1415379" y="1425055"/>
                          <a:pt x="1362235" y="1469353"/>
                        </a:cubicBezTo>
                        <a:cubicBezTo>
                          <a:pt x="1326197" y="1528764"/>
                          <a:pt x="1040381" y="1270743"/>
                          <a:pt x="912194" y="1469353"/>
                        </a:cubicBezTo>
                        <a:cubicBezTo>
                          <a:pt x="802816" y="1677086"/>
                          <a:pt x="618274" y="1396617"/>
                          <a:pt x="462154" y="1469353"/>
                        </a:cubicBezTo>
                        <a:cubicBezTo>
                          <a:pt x="264135" y="1518489"/>
                          <a:pt x="252855" y="1424191"/>
                          <a:pt x="55666" y="1469353"/>
                        </a:cubicBezTo>
                        <a:cubicBezTo>
                          <a:pt x="24881" y="1463053"/>
                          <a:pt x="-533" y="1355789"/>
                          <a:pt x="0" y="1224455"/>
                        </a:cubicBezTo>
                        <a:cubicBezTo>
                          <a:pt x="3500" y="834294"/>
                          <a:pt x="31894" y="484043"/>
                          <a:pt x="0" y="244897"/>
                        </a:cubicBezTo>
                        <a:close/>
                      </a:path>
                      <a:path w="4466561" h="1469353" stroke="0" extrusionOk="0">
                        <a:moveTo>
                          <a:pt x="0" y="244897"/>
                        </a:moveTo>
                        <a:cubicBezTo>
                          <a:pt x="-2525" y="105811"/>
                          <a:pt x="39418" y="21363"/>
                          <a:pt x="55666" y="0"/>
                        </a:cubicBezTo>
                        <a:cubicBezTo>
                          <a:pt x="183276" y="-88235"/>
                          <a:pt x="322924" y="206276"/>
                          <a:pt x="462154" y="0"/>
                        </a:cubicBezTo>
                        <a:cubicBezTo>
                          <a:pt x="620840" y="-173840"/>
                          <a:pt x="762425" y="30145"/>
                          <a:pt x="868642" y="0"/>
                        </a:cubicBezTo>
                        <a:cubicBezTo>
                          <a:pt x="984993" y="-14513"/>
                          <a:pt x="1066158" y="50963"/>
                          <a:pt x="1275130" y="0"/>
                        </a:cubicBezTo>
                        <a:cubicBezTo>
                          <a:pt x="1458159" y="-130203"/>
                          <a:pt x="1582523" y="236986"/>
                          <a:pt x="1725170" y="0"/>
                        </a:cubicBezTo>
                        <a:cubicBezTo>
                          <a:pt x="1869192" y="-226006"/>
                          <a:pt x="1886259" y="-164"/>
                          <a:pt x="2001001" y="0"/>
                        </a:cubicBezTo>
                        <a:cubicBezTo>
                          <a:pt x="2128818" y="-16019"/>
                          <a:pt x="2303946" y="67706"/>
                          <a:pt x="2363937" y="0"/>
                        </a:cubicBezTo>
                        <a:cubicBezTo>
                          <a:pt x="2428048" y="-28960"/>
                          <a:pt x="2579136" y="162353"/>
                          <a:pt x="2683320" y="0"/>
                        </a:cubicBezTo>
                        <a:cubicBezTo>
                          <a:pt x="2815075" y="-140203"/>
                          <a:pt x="2882448" y="45302"/>
                          <a:pt x="2959151" y="0"/>
                        </a:cubicBezTo>
                        <a:cubicBezTo>
                          <a:pt x="3016744" y="-12968"/>
                          <a:pt x="3344392" y="184978"/>
                          <a:pt x="3365639" y="0"/>
                        </a:cubicBezTo>
                        <a:cubicBezTo>
                          <a:pt x="3450476" y="-190972"/>
                          <a:pt x="3550923" y="6908"/>
                          <a:pt x="3597918" y="0"/>
                        </a:cubicBezTo>
                        <a:cubicBezTo>
                          <a:pt x="3635571" y="16665"/>
                          <a:pt x="3777310" y="84827"/>
                          <a:pt x="3830197" y="0"/>
                        </a:cubicBezTo>
                        <a:cubicBezTo>
                          <a:pt x="3905241" y="-103183"/>
                          <a:pt x="4268477" y="300079"/>
                          <a:pt x="4410894" y="0"/>
                        </a:cubicBezTo>
                        <a:cubicBezTo>
                          <a:pt x="4444123" y="-6901"/>
                          <a:pt x="4464432" y="74393"/>
                          <a:pt x="4466561" y="244897"/>
                        </a:cubicBezTo>
                        <a:cubicBezTo>
                          <a:pt x="4475970" y="491674"/>
                          <a:pt x="4413695" y="863213"/>
                          <a:pt x="4466561" y="1224455"/>
                        </a:cubicBezTo>
                        <a:cubicBezTo>
                          <a:pt x="4462057" y="1368301"/>
                          <a:pt x="4445142" y="1450864"/>
                          <a:pt x="4410894" y="1469353"/>
                        </a:cubicBezTo>
                        <a:cubicBezTo>
                          <a:pt x="4299798" y="1496630"/>
                          <a:pt x="4204559" y="1476428"/>
                          <a:pt x="4047958" y="1469353"/>
                        </a:cubicBezTo>
                        <a:cubicBezTo>
                          <a:pt x="3893218" y="1498902"/>
                          <a:pt x="3831339" y="1334331"/>
                          <a:pt x="3728575" y="1469353"/>
                        </a:cubicBezTo>
                        <a:cubicBezTo>
                          <a:pt x="3582842" y="1646264"/>
                          <a:pt x="3383996" y="1364285"/>
                          <a:pt x="3322087" y="1469353"/>
                        </a:cubicBezTo>
                        <a:cubicBezTo>
                          <a:pt x="3232106" y="1565272"/>
                          <a:pt x="3114624" y="1383527"/>
                          <a:pt x="3046256" y="1469353"/>
                        </a:cubicBezTo>
                        <a:cubicBezTo>
                          <a:pt x="2997285" y="1547650"/>
                          <a:pt x="2857018" y="1442618"/>
                          <a:pt x="2770424" y="1469353"/>
                        </a:cubicBezTo>
                        <a:cubicBezTo>
                          <a:pt x="2679728" y="1504449"/>
                          <a:pt x="2545238" y="1406387"/>
                          <a:pt x="2407489" y="1469353"/>
                        </a:cubicBezTo>
                        <a:cubicBezTo>
                          <a:pt x="2268664" y="1514276"/>
                          <a:pt x="2204596" y="1465041"/>
                          <a:pt x="2044553" y="1469353"/>
                        </a:cubicBezTo>
                        <a:cubicBezTo>
                          <a:pt x="1899673" y="1478720"/>
                          <a:pt x="1930321" y="1416836"/>
                          <a:pt x="1812275" y="1469353"/>
                        </a:cubicBezTo>
                        <a:cubicBezTo>
                          <a:pt x="1721233" y="1535175"/>
                          <a:pt x="1583321" y="1342708"/>
                          <a:pt x="1536443" y="1469353"/>
                        </a:cubicBezTo>
                        <a:cubicBezTo>
                          <a:pt x="1471513" y="1584542"/>
                          <a:pt x="1365711" y="1409763"/>
                          <a:pt x="1304165" y="1469353"/>
                        </a:cubicBezTo>
                        <a:cubicBezTo>
                          <a:pt x="1225446" y="1527849"/>
                          <a:pt x="1095687" y="1476469"/>
                          <a:pt x="1028334" y="1469353"/>
                        </a:cubicBezTo>
                        <a:cubicBezTo>
                          <a:pt x="942660" y="1477648"/>
                          <a:pt x="791471" y="1269098"/>
                          <a:pt x="621846" y="1469353"/>
                        </a:cubicBezTo>
                        <a:cubicBezTo>
                          <a:pt x="460799" y="1668999"/>
                          <a:pt x="215302" y="1356739"/>
                          <a:pt x="55666" y="1469353"/>
                        </a:cubicBezTo>
                        <a:cubicBezTo>
                          <a:pt x="-6382" y="1461028"/>
                          <a:pt x="6505" y="1355551"/>
                          <a:pt x="0" y="1224455"/>
                        </a:cubicBezTo>
                        <a:cubicBezTo>
                          <a:pt x="-7315" y="939962"/>
                          <a:pt x="-34554" y="607019"/>
                          <a:pt x="0" y="244897"/>
                        </a:cubicBezTo>
                        <a:close/>
                      </a:path>
                      <a:path w="4466561" h="1469353" fill="none" stroke="0" extrusionOk="0">
                        <a:moveTo>
                          <a:pt x="0" y="244897"/>
                        </a:moveTo>
                        <a:cubicBezTo>
                          <a:pt x="5631" y="121945"/>
                          <a:pt x="31511" y="-362"/>
                          <a:pt x="55666" y="0"/>
                        </a:cubicBezTo>
                        <a:cubicBezTo>
                          <a:pt x="192639" y="-162035"/>
                          <a:pt x="288421" y="55321"/>
                          <a:pt x="462154" y="0"/>
                        </a:cubicBezTo>
                        <a:cubicBezTo>
                          <a:pt x="629972" y="-39715"/>
                          <a:pt x="663642" y="94172"/>
                          <a:pt x="737985" y="0"/>
                        </a:cubicBezTo>
                        <a:cubicBezTo>
                          <a:pt x="840796" y="-42426"/>
                          <a:pt x="878875" y="63084"/>
                          <a:pt x="1013816" y="0"/>
                        </a:cubicBezTo>
                        <a:cubicBezTo>
                          <a:pt x="1095253" y="-93587"/>
                          <a:pt x="1250568" y="89453"/>
                          <a:pt x="1463857" y="0"/>
                        </a:cubicBezTo>
                        <a:cubicBezTo>
                          <a:pt x="1675867" y="-92849"/>
                          <a:pt x="1785121" y="28542"/>
                          <a:pt x="1870344" y="0"/>
                        </a:cubicBezTo>
                        <a:cubicBezTo>
                          <a:pt x="1968416" y="-31227"/>
                          <a:pt x="1988657" y="53306"/>
                          <a:pt x="2102623" y="0"/>
                        </a:cubicBezTo>
                        <a:cubicBezTo>
                          <a:pt x="2225869" y="-105148"/>
                          <a:pt x="2305871" y="73722"/>
                          <a:pt x="2422007" y="0"/>
                        </a:cubicBezTo>
                        <a:cubicBezTo>
                          <a:pt x="2512948" y="-99120"/>
                          <a:pt x="2676812" y="77549"/>
                          <a:pt x="2828494" y="0"/>
                        </a:cubicBezTo>
                        <a:cubicBezTo>
                          <a:pt x="2985104" y="-78914"/>
                          <a:pt x="3140524" y="113754"/>
                          <a:pt x="3234983" y="0"/>
                        </a:cubicBezTo>
                        <a:cubicBezTo>
                          <a:pt x="3327657" y="-92642"/>
                          <a:pt x="3405693" y="52543"/>
                          <a:pt x="3467261" y="0"/>
                        </a:cubicBezTo>
                        <a:cubicBezTo>
                          <a:pt x="3559987" y="-65128"/>
                          <a:pt x="3641038" y="111976"/>
                          <a:pt x="3699540" y="0"/>
                        </a:cubicBezTo>
                        <a:cubicBezTo>
                          <a:pt x="3761247" y="-95691"/>
                          <a:pt x="3850902" y="58664"/>
                          <a:pt x="3931819" y="0"/>
                        </a:cubicBezTo>
                        <a:cubicBezTo>
                          <a:pt x="4057908" y="-110511"/>
                          <a:pt x="4330000" y="240542"/>
                          <a:pt x="4410894" y="0"/>
                        </a:cubicBezTo>
                        <a:cubicBezTo>
                          <a:pt x="4421418" y="-22820"/>
                          <a:pt x="4473862" y="88421"/>
                          <a:pt x="4466561" y="244897"/>
                        </a:cubicBezTo>
                        <a:cubicBezTo>
                          <a:pt x="4542045" y="594928"/>
                          <a:pt x="4459445" y="822923"/>
                          <a:pt x="4466561" y="1224455"/>
                        </a:cubicBezTo>
                        <a:cubicBezTo>
                          <a:pt x="4472031" y="1364426"/>
                          <a:pt x="4442117" y="1458404"/>
                          <a:pt x="4410894" y="1469353"/>
                        </a:cubicBezTo>
                        <a:cubicBezTo>
                          <a:pt x="4257566" y="1539362"/>
                          <a:pt x="4200961" y="1371034"/>
                          <a:pt x="4135063" y="1469353"/>
                        </a:cubicBezTo>
                        <a:cubicBezTo>
                          <a:pt x="4044244" y="1599355"/>
                          <a:pt x="3832903" y="1305148"/>
                          <a:pt x="3772127" y="1469353"/>
                        </a:cubicBezTo>
                        <a:cubicBezTo>
                          <a:pt x="3686178" y="1672472"/>
                          <a:pt x="3612271" y="1356341"/>
                          <a:pt x="3496296" y="1469353"/>
                        </a:cubicBezTo>
                        <a:cubicBezTo>
                          <a:pt x="3382848" y="1579143"/>
                          <a:pt x="3247437" y="1367490"/>
                          <a:pt x="3176913" y="1469353"/>
                        </a:cubicBezTo>
                        <a:cubicBezTo>
                          <a:pt x="3085026" y="1583346"/>
                          <a:pt x="2932005" y="1389650"/>
                          <a:pt x="2813977" y="1469353"/>
                        </a:cubicBezTo>
                        <a:cubicBezTo>
                          <a:pt x="2660725" y="1550500"/>
                          <a:pt x="2577713" y="1299703"/>
                          <a:pt x="2451042" y="1469353"/>
                        </a:cubicBezTo>
                        <a:cubicBezTo>
                          <a:pt x="2282704" y="1629332"/>
                          <a:pt x="2101639" y="1318279"/>
                          <a:pt x="2001001" y="1469353"/>
                        </a:cubicBezTo>
                        <a:cubicBezTo>
                          <a:pt x="1921920" y="1600075"/>
                          <a:pt x="1818336" y="1402524"/>
                          <a:pt x="1594513" y="1469353"/>
                        </a:cubicBezTo>
                        <a:cubicBezTo>
                          <a:pt x="1411829" y="1499010"/>
                          <a:pt x="1436790" y="1433503"/>
                          <a:pt x="1362235" y="1469353"/>
                        </a:cubicBezTo>
                        <a:cubicBezTo>
                          <a:pt x="1285936" y="1517877"/>
                          <a:pt x="1087051" y="1255930"/>
                          <a:pt x="912194" y="1469353"/>
                        </a:cubicBezTo>
                        <a:cubicBezTo>
                          <a:pt x="773121" y="1662557"/>
                          <a:pt x="655615" y="1424029"/>
                          <a:pt x="462154" y="1469353"/>
                        </a:cubicBezTo>
                        <a:cubicBezTo>
                          <a:pt x="284955" y="1546501"/>
                          <a:pt x="285451" y="1425487"/>
                          <a:pt x="55666" y="1469353"/>
                        </a:cubicBezTo>
                        <a:cubicBezTo>
                          <a:pt x="33449" y="1462990"/>
                          <a:pt x="-4689" y="1366637"/>
                          <a:pt x="0" y="1224455"/>
                        </a:cubicBezTo>
                        <a:cubicBezTo>
                          <a:pt x="-75509" y="869385"/>
                          <a:pt x="20386" y="558263"/>
                          <a:pt x="0" y="244897"/>
                        </a:cubicBezTo>
                        <a:close/>
                      </a:path>
                    </a:pathLst>
                  </a:custGeom>
                  <ask:type>
                    <ask:lineSketchScribble/>
                  </ask:type>
                </ask:lineSketchStyleProps>
              </a:ext>
            </a:extLst>
          </a:ln>
          <a:effectLst/>
        </p:spPr>
        <p:txBody>
          <a:bodyPr rtlCol="0" anchor="ctr"/>
          <a:lstStyle/>
          <a:p>
            <a:pPr algn="ctr">
              <a:defRPr/>
            </a:pPr>
            <a:endParaRPr lang="en-US" sz="1800" kern="0" dirty="0">
              <a:solidFill>
                <a:prstClr val="white"/>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1FE436D6-4BAC-4AB3-843C-738FA226522A}"/>
              </a:ext>
            </a:extLst>
          </p:cNvPr>
          <p:cNvSpPr txBox="1"/>
          <p:nvPr/>
        </p:nvSpPr>
        <p:spPr>
          <a:xfrm>
            <a:off x="4597587" y="2899927"/>
            <a:ext cx="4400294" cy="1323439"/>
          </a:xfrm>
          <a:prstGeom prst="rect">
            <a:avLst/>
          </a:prstGeom>
          <a:noFill/>
        </p:spPr>
        <p:txBody>
          <a:bodyPr wrap="square" rtlCol="0">
            <a:spAutoFit/>
          </a:bodyPr>
          <a:lstStyle/>
          <a:p>
            <a:r>
              <a:rPr lang="vi-VN" sz="2000" dirty="0">
                <a:latin typeface="Arial" panose="020B0604020202020204" pitchFamily="34" charset="0"/>
                <a:cs typeface="Arial" panose="020B0604020202020204" pitchFamily="34" charset="0"/>
              </a:rPr>
              <a:t>Một bóng người cao, gầy,khập khiễng lao vào nhà cháy, rồi phóng ra đường với một cái bọc. Trong là một em bé khóc không thành tiếng. </a:t>
            </a:r>
            <a:endParaRPr lang="en-US" sz="2000" dirty="0">
              <a:latin typeface="Arial" panose="020B0604020202020204" pitchFamily="34" charset="0"/>
              <a:cs typeface="Arial" panose="020B0604020202020204" pitchFamily="34" charset="0"/>
            </a:endParaRPr>
          </a:p>
        </p:txBody>
      </p:sp>
      <p:sp>
        <p:nvSpPr>
          <p:cNvPr id="17" name="Rectangle: Rounded Corners 16">
            <a:extLst>
              <a:ext uri="{FF2B5EF4-FFF2-40B4-BE49-F238E27FC236}">
                <a16:creationId xmlns:a16="http://schemas.microsoft.com/office/drawing/2014/main" id="{D88A28CD-141E-4380-99CC-DFE1ECDD46E4}"/>
              </a:ext>
            </a:extLst>
          </p:cNvPr>
          <p:cNvSpPr/>
          <p:nvPr/>
        </p:nvSpPr>
        <p:spPr>
          <a:xfrm>
            <a:off x="574951" y="2820246"/>
            <a:ext cx="2501153" cy="152624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rrow: Right 23">
            <a:extLst>
              <a:ext uri="{FF2B5EF4-FFF2-40B4-BE49-F238E27FC236}">
                <a16:creationId xmlns:a16="http://schemas.microsoft.com/office/drawing/2014/main" id="{B13D1722-9006-4AFE-A840-C6301C7A3A8D}"/>
              </a:ext>
            </a:extLst>
          </p:cNvPr>
          <p:cNvSpPr/>
          <p:nvPr/>
        </p:nvSpPr>
        <p:spPr>
          <a:xfrm rot="10800000">
            <a:off x="3288121" y="3359545"/>
            <a:ext cx="916134" cy="468334"/>
          </a:xfrm>
          <a:prstGeom prst="rightArrow">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F34A4B00-C7A9-4266-A23E-4D198154FBBF}"/>
              </a:ext>
            </a:extLst>
          </p:cNvPr>
          <p:cNvSpPr txBox="1"/>
          <p:nvPr/>
        </p:nvSpPr>
        <p:spPr>
          <a:xfrm>
            <a:off x="508129" y="2951436"/>
            <a:ext cx="2519277" cy="1323439"/>
          </a:xfrm>
          <a:prstGeom prst="rect">
            <a:avLst/>
          </a:prstGeom>
          <a:noFill/>
        </p:spPr>
        <p:txBody>
          <a:bodyPr wrap="square" rtlCol="0">
            <a:spAutoFit/>
          </a:bodyPr>
          <a:lstStyle/>
          <a:p>
            <a:pPr algn="ctr"/>
            <a:r>
              <a:rPr lang="vi-VN" sz="2000" b="1" dirty="0">
                <a:solidFill>
                  <a:srgbClr val="09163D"/>
                </a:solidFill>
                <a:latin typeface="Arial" panose="020B0604020202020204" pitchFamily="34" charset="0"/>
                <a:cs typeface="Arial" panose="020B0604020202020204" pitchFamily="34" charset="0"/>
              </a:rPr>
              <a:t>Người đàn ông cứu em bé chính người thương binh bán bánh giò </a:t>
            </a:r>
            <a:endParaRPr lang="en-US" sz="2000" b="1" dirty="0">
              <a:solidFill>
                <a:srgbClr val="09163D"/>
              </a:solidFill>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1DF991BF-1C60-49AF-AA0B-80FC1349655D}"/>
              </a:ext>
            </a:extLst>
          </p:cNvPr>
          <p:cNvSpPr txBox="1"/>
          <p:nvPr/>
        </p:nvSpPr>
        <p:spPr>
          <a:xfrm>
            <a:off x="458354" y="4428090"/>
            <a:ext cx="8463769" cy="400110"/>
          </a:xfrm>
          <a:prstGeom prst="rect">
            <a:avLst/>
          </a:prstGeom>
          <a:solidFill>
            <a:schemeClr val="accent4"/>
          </a:solidFill>
        </p:spPr>
        <p:txBody>
          <a:bodyPr wrap="square" rtlCol="0">
            <a:spAutoFit/>
          </a:bodyPr>
          <a:lstStyle/>
          <a:p>
            <a:r>
              <a:rPr lang="vi-VN" sz="2000" b="1" dirty="0">
                <a:solidFill>
                  <a:srgbClr val="09163D"/>
                </a:solidFill>
                <a:latin typeface="Arial" panose="020B0604020202020204" pitchFamily="34" charset="0"/>
                <a:cs typeface="Arial" panose="020B0604020202020204" pitchFamily="34" charset="0"/>
              </a:rPr>
              <a:t>Theo em chi tiết nào trong câu chuyện gây bất ngờ cho người đọc</a:t>
            </a:r>
            <a:r>
              <a:rPr lang="en-US" sz="2000" b="1" dirty="0">
                <a:solidFill>
                  <a:srgbClr val="09163D"/>
                </a:solidFill>
                <a:latin typeface="Arial" panose="020B0604020202020204" pitchFamily="34" charset="0"/>
                <a:cs typeface="Arial" panose="020B0604020202020204" pitchFamily="34" charset="0"/>
              </a:rPr>
              <a:t>?</a:t>
            </a:r>
          </a:p>
        </p:txBody>
      </p:sp>
      <p:sp>
        <p:nvSpPr>
          <p:cNvPr id="29" name="TextBox 28">
            <a:extLst>
              <a:ext uri="{FF2B5EF4-FFF2-40B4-BE49-F238E27FC236}">
                <a16:creationId xmlns:a16="http://schemas.microsoft.com/office/drawing/2014/main" id="{20BE223F-8730-4FF8-B70F-D62F14695F65}"/>
              </a:ext>
            </a:extLst>
          </p:cNvPr>
          <p:cNvSpPr txBox="1"/>
          <p:nvPr/>
        </p:nvSpPr>
        <p:spPr>
          <a:xfrm>
            <a:off x="499194" y="2948184"/>
            <a:ext cx="2519277" cy="1323439"/>
          </a:xfrm>
          <a:prstGeom prst="rect">
            <a:avLst/>
          </a:prstGeom>
          <a:noFill/>
        </p:spPr>
        <p:txBody>
          <a:bodyPr wrap="square" rtlCol="0">
            <a:spAutoFit/>
          </a:bodyPr>
          <a:lstStyle/>
          <a:p>
            <a:pPr algn="ctr"/>
            <a:r>
              <a:rPr lang="vi-VN" sz="2000" b="1" dirty="0">
                <a:solidFill>
                  <a:srgbClr val="09163D"/>
                </a:solidFill>
                <a:latin typeface="Arial" panose="020B0604020202020204" pitchFamily="34" charset="0"/>
                <a:cs typeface="Arial" panose="020B0604020202020204" pitchFamily="34" charset="0"/>
              </a:rPr>
              <a:t>Người đàn ông cứu em bé chính </a:t>
            </a:r>
            <a:r>
              <a:rPr lang="vi-VN" sz="2000" b="1" dirty="0">
                <a:solidFill>
                  <a:srgbClr val="CB2822"/>
                </a:solidFill>
                <a:latin typeface="Arial" panose="020B0604020202020204" pitchFamily="34" charset="0"/>
                <a:cs typeface="Arial" panose="020B0604020202020204" pitchFamily="34" charset="0"/>
              </a:rPr>
              <a:t>người thương binh bán bánh giò</a:t>
            </a:r>
            <a:endParaRPr lang="en-US" sz="2000" b="1" dirty="0">
              <a:solidFill>
                <a:srgbClr val="CB282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159305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circle(in)">
                                      <p:cBhvr>
                                        <p:cTn id="22" dur="2000"/>
                                        <p:tgtEl>
                                          <p:spTgt spid="16"/>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circle(in)">
                                      <p:cBhvr>
                                        <p:cTn id="25" dur="20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circle(in)">
                                      <p:cBhvr>
                                        <p:cTn id="30" dur="2000"/>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circle(in)">
                                      <p:cBhvr>
                                        <p:cTn id="35" dur="2000"/>
                                        <p:tgtEl>
                                          <p:spTgt spid="13"/>
                                        </p:tgtEl>
                                      </p:cBhvr>
                                    </p:animEffect>
                                  </p:childTnLst>
                                </p:cTn>
                              </p:par>
                              <p:par>
                                <p:cTn id="36" presetID="6" presetClass="entr" presetSubtype="16" fill="hold" grpId="0" nodeType="with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circle(in)">
                                      <p:cBhvr>
                                        <p:cTn id="38" dur="2000"/>
                                        <p:tgtEl>
                                          <p:spTgt spid="20"/>
                                        </p:tgtEl>
                                      </p:cBhvr>
                                    </p:animEffect>
                                  </p:childTnLst>
                                </p:cTn>
                              </p:par>
                            </p:childTnLst>
                          </p:cTn>
                        </p:par>
                      </p:childTnLst>
                    </p:cTn>
                  </p:par>
                  <p:par>
                    <p:cTn id="39" fill="hold">
                      <p:stCondLst>
                        <p:cond delay="indefinite"/>
                      </p:stCondLst>
                      <p:childTnLst>
                        <p:par>
                          <p:cTn id="40" fill="hold">
                            <p:stCondLst>
                              <p:cond delay="0"/>
                            </p:stCondLst>
                            <p:childTnLst>
                              <p:par>
                                <p:cTn id="41" presetID="6" presetClass="entr" presetSubtype="16"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circle(in)">
                                      <p:cBhvr>
                                        <p:cTn id="43" dur="2000"/>
                                        <p:tgtEl>
                                          <p:spTgt spid="24"/>
                                        </p:tgtEl>
                                      </p:cBhvr>
                                    </p:animEffect>
                                  </p:childTnLst>
                                </p:cTn>
                              </p:par>
                            </p:childTnLst>
                          </p:cTn>
                        </p:par>
                      </p:childTnLst>
                    </p:cTn>
                  </p:par>
                  <p:par>
                    <p:cTn id="44" fill="hold">
                      <p:stCondLst>
                        <p:cond delay="indefinite"/>
                      </p:stCondLst>
                      <p:childTnLst>
                        <p:par>
                          <p:cTn id="45" fill="hold">
                            <p:stCondLst>
                              <p:cond delay="0"/>
                            </p:stCondLst>
                            <p:childTnLst>
                              <p:par>
                                <p:cTn id="46" presetID="6" presetClass="entr" presetSubtype="16" fill="hold" grpId="0" nodeType="click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circle(in)">
                                      <p:cBhvr>
                                        <p:cTn id="48" dur="2000"/>
                                        <p:tgtEl>
                                          <p:spTgt spid="21"/>
                                        </p:tgtEl>
                                      </p:cBhvr>
                                    </p:animEffect>
                                  </p:childTnLst>
                                </p:cTn>
                              </p:par>
                              <p:par>
                                <p:cTn id="49" presetID="6" presetClass="entr" presetSubtype="16" fill="hold" grpId="0"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circle(in)">
                                      <p:cBhvr>
                                        <p:cTn id="51" dur="2000"/>
                                        <p:tgtEl>
                                          <p:spTgt spid="17"/>
                                        </p:tgtEl>
                                      </p:cBhvr>
                                    </p:animEffect>
                                  </p:childTnLst>
                                </p:cTn>
                              </p:par>
                            </p:childTnLst>
                          </p:cTn>
                        </p:par>
                      </p:childTnLst>
                    </p:cTn>
                  </p:par>
                  <p:par>
                    <p:cTn id="52" fill="hold">
                      <p:stCondLst>
                        <p:cond delay="indefinite"/>
                      </p:stCondLst>
                      <p:childTnLst>
                        <p:par>
                          <p:cTn id="53" fill="hold">
                            <p:stCondLst>
                              <p:cond delay="0"/>
                            </p:stCondLst>
                            <p:childTnLst>
                              <p:par>
                                <p:cTn id="54" presetID="6" presetClass="entr" presetSubtype="16" fill="hold" grpId="0" nodeType="clickEffect">
                                  <p:stCondLst>
                                    <p:cond delay="0"/>
                                  </p:stCondLst>
                                  <p:childTnLst>
                                    <p:set>
                                      <p:cBhvr>
                                        <p:cTn id="55" dur="1" fill="hold">
                                          <p:stCondLst>
                                            <p:cond delay="0"/>
                                          </p:stCondLst>
                                        </p:cTn>
                                        <p:tgtEl>
                                          <p:spTgt spid="25"/>
                                        </p:tgtEl>
                                        <p:attrNameLst>
                                          <p:attrName>style.visibility</p:attrName>
                                        </p:attrNameLst>
                                      </p:cBhvr>
                                      <p:to>
                                        <p:strVal val="visible"/>
                                      </p:to>
                                    </p:set>
                                    <p:animEffect transition="in" filter="circle(in)">
                                      <p:cBhvr>
                                        <p:cTn id="56" dur="2000"/>
                                        <p:tgtEl>
                                          <p:spTgt spid="25"/>
                                        </p:tgtEl>
                                      </p:cBhvr>
                                    </p:animEffect>
                                  </p:childTnLst>
                                </p:cTn>
                              </p:par>
                            </p:childTnLst>
                          </p:cTn>
                        </p:par>
                      </p:childTnLst>
                    </p:cTn>
                  </p:par>
                  <p:par>
                    <p:cTn id="57" fill="hold">
                      <p:stCondLst>
                        <p:cond delay="indefinite"/>
                      </p:stCondLst>
                      <p:childTnLst>
                        <p:par>
                          <p:cTn id="58" fill="hold">
                            <p:stCondLst>
                              <p:cond delay="0"/>
                            </p:stCondLst>
                            <p:childTnLst>
                              <p:par>
                                <p:cTn id="59" presetID="6" presetClass="entr" presetSubtype="16" fill="hold" grpId="0" nodeType="clickEffect">
                                  <p:stCondLst>
                                    <p:cond delay="0"/>
                                  </p:stCondLst>
                                  <p:childTnLst>
                                    <p:set>
                                      <p:cBhvr>
                                        <p:cTn id="60" dur="1" fill="hold">
                                          <p:stCondLst>
                                            <p:cond delay="0"/>
                                          </p:stCondLst>
                                        </p:cTn>
                                        <p:tgtEl>
                                          <p:spTgt spid="29"/>
                                        </p:tgtEl>
                                        <p:attrNameLst>
                                          <p:attrName>style.visibility</p:attrName>
                                        </p:attrNameLst>
                                      </p:cBhvr>
                                      <p:to>
                                        <p:strVal val="visible"/>
                                      </p:to>
                                    </p:set>
                                    <p:animEffect transition="in" filter="circle(in)">
                                      <p:cBhvr>
                                        <p:cTn id="61" dur="2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4" grpId="0" animBg="1"/>
      <p:bldP spid="5" grpId="0" animBg="1"/>
      <p:bldP spid="6" grpId="0" animBg="1"/>
      <p:bldP spid="19" grpId="0" animBg="1"/>
      <p:bldP spid="20" grpId="0" animBg="1"/>
      <p:bldP spid="13" grpId="0"/>
      <p:bldP spid="17" grpId="0" animBg="1"/>
      <p:bldP spid="24" grpId="0" animBg="1"/>
      <p:bldP spid="21" grpId="0"/>
      <p:bldP spid="25" grpId="0" animBg="1"/>
      <p:bldP spid="29"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18" name="圆角矩形 17"/>
          <p:cNvSpPr/>
          <p:nvPr/>
        </p:nvSpPr>
        <p:spPr>
          <a:xfrm>
            <a:off x="269916" y="107577"/>
            <a:ext cx="8350079" cy="4900204"/>
          </a:xfrm>
          <a:prstGeom prst="roundRect">
            <a:avLst/>
          </a:prstGeom>
          <a:solidFill>
            <a:schemeClr val="bg1"/>
          </a:solidFill>
          <a:ln w="190500">
            <a:solidFill>
              <a:srgbClr val="7E43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ea typeface="微软雅黑 Light" panose="020B0502040204020203" pitchFamily="34" charset="-122"/>
            </a:endParaRPr>
          </a:p>
        </p:txBody>
      </p:sp>
      <p:grpSp>
        <p:nvGrpSpPr>
          <p:cNvPr id="31" name="组合 13"/>
          <p:cNvGrpSpPr/>
          <p:nvPr/>
        </p:nvGrpSpPr>
        <p:grpSpPr>
          <a:xfrm>
            <a:off x="8418230" y="3697179"/>
            <a:ext cx="1190548" cy="1446321"/>
            <a:chOff x="1656283" y="2342932"/>
            <a:chExt cx="2587752" cy="3263934"/>
          </a:xfrm>
        </p:grpSpPr>
        <p:pic>
          <p:nvPicPr>
            <p:cNvPr id="32"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56283" y="2342932"/>
              <a:ext cx="2587752" cy="3263934"/>
            </a:xfrm>
            <a:prstGeom prst="rect">
              <a:avLst/>
            </a:prstGeom>
          </p:spPr>
        </p:pic>
        <p:sp>
          <p:nvSpPr>
            <p:cNvPr id="33" name="对"/>
            <p:cNvSpPr/>
            <p:nvPr/>
          </p:nvSpPr>
          <p:spPr bwMode="auto">
            <a:xfrm>
              <a:off x="3400738" y="2609243"/>
              <a:ext cx="553425" cy="545272"/>
            </a:xfrm>
            <a:custGeom>
              <a:avLst/>
              <a:gdLst>
                <a:gd name="T0" fmla="*/ 1765798 w 2862"/>
                <a:gd name="T1" fmla="*/ 183196 h 2571"/>
                <a:gd name="T2" fmla="*/ 1533042 w 2862"/>
                <a:gd name="T3" fmla="*/ 20145 h 2571"/>
                <a:gd name="T4" fmla="*/ 1420439 w 2862"/>
                <a:gd name="T5" fmla="*/ 53511 h 2571"/>
                <a:gd name="T6" fmla="*/ 764949 w 2862"/>
                <a:gd name="T7" fmla="*/ 989636 h 2571"/>
                <a:gd name="T8" fmla="*/ 379958 w 2862"/>
                <a:gd name="T9" fmla="*/ 446973 h 2571"/>
                <a:gd name="T10" fmla="*/ 266725 w 2862"/>
                <a:gd name="T11" fmla="*/ 412978 h 2571"/>
                <a:gd name="T12" fmla="*/ 34599 w 2862"/>
                <a:gd name="T13" fmla="*/ 576029 h 2571"/>
                <a:gd name="T14" fmla="*/ 27679 w 2862"/>
                <a:gd name="T15" fmla="*/ 693753 h 2571"/>
                <a:gd name="T16" fmla="*/ 595100 w 2862"/>
                <a:gd name="T17" fmla="*/ 1494527 h 2571"/>
                <a:gd name="T18" fmla="*/ 934797 w 2862"/>
                <a:gd name="T19" fmla="*/ 1494527 h 2571"/>
                <a:gd name="T20" fmla="*/ 1773347 w 2862"/>
                <a:gd name="T21" fmla="*/ 300290 h 2571"/>
                <a:gd name="T22" fmla="*/ 1765798 w 2862"/>
                <a:gd name="T23" fmla="*/ 183196 h 25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862" h="2571">
                  <a:moveTo>
                    <a:pt x="2807" y="291"/>
                  </a:moveTo>
                  <a:cubicBezTo>
                    <a:pt x="2693" y="191"/>
                    <a:pt x="2570" y="104"/>
                    <a:pt x="2437" y="32"/>
                  </a:cubicBezTo>
                  <a:cubicBezTo>
                    <a:pt x="2379" y="0"/>
                    <a:pt x="2301" y="22"/>
                    <a:pt x="2258" y="85"/>
                  </a:cubicBezTo>
                  <a:cubicBezTo>
                    <a:pt x="1216" y="1572"/>
                    <a:pt x="1216" y="1572"/>
                    <a:pt x="1216" y="1572"/>
                  </a:cubicBezTo>
                  <a:cubicBezTo>
                    <a:pt x="604" y="710"/>
                    <a:pt x="604" y="710"/>
                    <a:pt x="604" y="710"/>
                  </a:cubicBezTo>
                  <a:cubicBezTo>
                    <a:pt x="561" y="647"/>
                    <a:pt x="482" y="624"/>
                    <a:pt x="424" y="656"/>
                  </a:cubicBezTo>
                  <a:cubicBezTo>
                    <a:pt x="292" y="729"/>
                    <a:pt x="169" y="815"/>
                    <a:pt x="55" y="915"/>
                  </a:cubicBezTo>
                  <a:cubicBezTo>
                    <a:pt x="5" y="958"/>
                    <a:pt x="0" y="1040"/>
                    <a:pt x="44" y="1102"/>
                  </a:cubicBezTo>
                  <a:cubicBezTo>
                    <a:pt x="44" y="1102"/>
                    <a:pt x="848" y="2237"/>
                    <a:pt x="946" y="2374"/>
                  </a:cubicBezTo>
                  <a:cubicBezTo>
                    <a:pt x="1087" y="2571"/>
                    <a:pt x="1350" y="2561"/>
                    <a:pt x="1486" y="2374"/>
                  </a:cubicBezTo>
                  <a:cubicBezTo>
                    <a:pt x="1587" y="2235"/>
                    <a:pt x="2819" y="477"/>
                    <a:pt x="2819" y="477"/>
                  </a:cubicBezTo>
                  <a:cubicBezTo>
                    <a:pt x="2862" y="415"/>
                    <a:pt x="2857" y="334"/>
                    <a:pt x="2807" y="291"/>
                  </a:cubicBezTo>
                  <a:close/>
                </a:path>
              </a:pathLst>
            </a:custGeom>
            <a:solidFill>
              <a:srgbClr val="E55174"/>
            </a:solidFill>
            <a:ln>
              <a:no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endParaRPr lang="zh-CN" altLang="en-US" sz="1013">
                <a:ea typeface="微软雅黑 Light" panose="020B0502040204020203" pitchFamily="34" charset="-122"/>
              </a:endParaRPr>
            </a:p>
          </p:txBody>
        </p:sp>
      </p:grpSp>
      <p:grpSp>
        <p:nvGrpSpPr>
          <p:cNvPr id="8" name="Group 7">
            <a:extLst>
              <a:ext uri="{FF2B5EF4-FFF2-40B4-BE49-F238E27FC236}">
                <a16:creationId xmlns:a16="http://schemas.microsoft.com/office/drawing/2014/main" id="{9403E3C4-F4D4-4DB4-8271-A162B239BBF9}"/>
              </a:ext>
            </a:extLst>
          </p:cNvPr>
          <p:cNvGrpSpPr/>
          <p:nvPr/>
        </p:nvGrpSpPr>
        <p:grpSpPr>
          <a:xfrm>
            <a:off x="3411970" y="1859914"/>
            <a:ext cx="4259952" cy="721568"/>
            <a:chOff x="7788693" y="261759"/>
            <a:chExt cx="3751868" cy="1829149"/>
          </a:xfrm>
        </p:grpSpPr>
        <p:sp>
          <p:nvSpPr>
            <p:cNvPr id="9" name="Rectangle: Rounded Corners 43">
              <a:extLst>
                <a:ext uri="{FF2B5EF4-FFF2-40B4-BE49-F238E27FC236}">
                  <a16:creationId xmlns:a16="http://schemas.microsoft.com/office/drawing/2014/main" id="{7127BBBD-1016-4798-A926-1C7F27C98AA7}"/>
                </a:ext>
              </a:extLst>
            </p:cNvPr>
            <p:cNvSpPr/>
            <p:nvPr/>
          </p:nvSpPr>
          <p:spPr>
            <a:xfrm>
              <a:off x="7788693" y="261759"/>
              <a:ext cx="3751868" cy="1829149"/>
            </a:xfrm>
            <a:custGeom>
              <a:avLst/>
              <a:gdLst>
                <a:gd name="connsiteX0" fmla="*/ 0 w 3751868"/>
                <a:gd name="connsiteY0" fmla="*/ 147690 h 886120"/>
                <a:gd name="connsiteX1" fmla="*/ 147690 w 3751868"/>
                <a:gd name="connsiteY1" fmla="*/ 0 h 886120"/>
                <a:gd name="connsiteX2" fmla="*/ 792901 w 3751868"/>
                <a:gd name="connsiteY2" fmla="*/ 0 h 886120"/>
                <a:gd name="connsiteX3" fmla="*/ 1368982 w 3751868"/>
                <a:gd name="connsiteY3" fmla="*/ 0 h 886120"/>
                <a:gd name="connsiteX4" fmla="*/ 1945064 w 3751868"/>
                <a:gd name="connsiteY4" fmla="*/ 0 h 886120"/>
                <a:gd name="connsiteX5" fmla="*/ 2417450 w 3751868"/>
                <a:gd name="connsiteY5" fmla="*/ 0 h 886120"/>
                <a:gd name="connsiteX6" fmla="*/ 2924402 w 3751868"/>
                <a:gd name="connsiteY6" fmla="*/ 0 h 886120"/>
                <a:gd name="connsiteX7" fmla="*/ 3604178 w 3751868"/>
                <a:gd name="connsiteY7" fmla="*/ 0 h 886120"/>
                <a:gd name="connsiteX8" fmla="*/ 3751868 w 3751868"/>
                <a:gd name="connsiteY8" fmla="*/ 147690 h 886120"/>
                <a:gd name="connsiteX9" fmla="*/ 3751868 w 3751868"/>
                <a:gd name="connsiteY9" fmla="*/ 738430 h 886120"/>
                <a:gd name="connsiteX10" fmla="*/ 3604178 w 3751868"/>
                <a:gd name="connsiteY10" fmla="*/ 886120 h 886120"/>
                <a:gd name="connsiteX11" fmla="*/ 3028097 w 3751868"/>
                <a:gd name="connsiteY11" fmla="*/ 886120 h 886120"/>
                <a:gd name="connsiteX12" fmla="*/ 2382886 w 3751868"/>
                <a:gd name="connsiteY12" fmla="*/ 886120 h 886120"/>
                <a:gd name="connsiteX13" fmla="*/ 1875934 w 3751868"/>
                <a:gd name="connsiteY13" fmla="*/ 886120 h 886120"/>
                <a:gd name="connsiteX14" fmla="*/ 1265288 w 3751868"/>
                <a:gd name="connsiteY14" fmla="*/ 886120 h 886120"/>
                <a:gd name="connsiteX15" fmla="*/ 758336 w 3751868"/>
                <a:gd name="connsiteY15" fmla="*/ 886120 h 886120"/>
                <a:gd name="connsiteX16" fmla="*/ 147690 w 3751868"/>
                <a:gd name="connsiteY16" fmla="*/ 886120 h 886120"/>
                <a:gd name="connsiteX17" fmla="*/ 0 w 3751868"/>
                <a:gd name="connsiteY17" fmla="*/ 738430 h 886120"/>
                <a:gd name="connsiteX18" fmla="*/ 0 w 3751868"/>
                <a:gd name="connsiteY18" fmla="*/ 147690 h 88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751868" h="886120" fill="none" extrusionOk="0">
                  <a:moveTo>
                    <a:pt x="0" y="147690"/>
                  </a:moveTo>
                  <a:cubicBezTo>
                    <a:pt x="8369" y="74642"/>
                    <a:pt x="71175" y="5191"/>
                    <a:pt x="147690" y="0"/>
                  </a:cubicBezTo>
                  <a:cubicBezTo>
                    <a:pt x="394474" y="-46531"/>
                    <a:pt x="527454" y="56745"/>
                    <a:pt x="792901" y="0"/>
                  </a:cubicBezTo>
                  <a:cubicBezTo>
                    <a:pt x="1058348" y="-56745"/>
                    <a:pt x="1183964" y="9033"/>
                    <a:pt x="1368982" y="0"/>
                  </a:cubicBezTo>
                  <a:cubicBezTo>
                    <a:pt x="1554000" y="-9033"/>
                    <a:pt x="1800299" y="32387"/>
                    <a:pt x="1945064" y="0"/>
                  </a:cubicBezTo>
                  <a:cubicBezTo>
                    <a:pt x="2089829" y="-32387"/>
                    <a:pt x="2251672" y="33920"/>
                    <a:pt x="2417450" y="0"/>
                  </a:cubicBezTo>
                  <a:cubicBezTo>
                    <a:pt x="2583228" y="-33920"/>
                    <a:pt x="2716496" y="2768"/>
                    <a:pt x="2924402" y="0"/>
                  </a:cubicBezTo>
                  <a:cubicBezTo>
                    <a:pt x="3132308" y="-2768"/>
                    <a:pt x="3356350" y="18058"/>
                    <a:pt x="3604178" y="0"/>
                  </a:cubicBezTo>
                  <a:cubicBezTo>
                    <a:pt x="3683540" y="3601"/>
                    <a:pt x="3762037" y="77147"/>
                    <a:pt x="3751868" y="147690"/>
                  </a:cubicBezTo>
                  <a:cubicBezTo>
                    <a:pt x="3785543" y="420750"/>
                    <a:pt x="3734680" y="594667"/>
                    <a:pt x="3751868" y="738430"/>
                  </a:cubicBezTo>
                  <a:cubicBezTo>
                    <a:pt x="3764548" y="810959"/>
                    <a:pt x="3696484" y="878796"/>
                    <a:pt x="3604178" y="886120"/>
                  </a:cubicBezTo>
                  <a:cubicBezTo>
                    <a:pt x="3388113" y="943135"/>
                    <a:pt x="3144454" y="862790"/>
                    <a:pt x="3028097" y="886120"/>
                  </a:cubicBezTo>
                  <a:cubicBezTo>
                    <a:pt x="2911740" y="909450"/>
                    <a:pt x="2692009" y="835423"/>
                    <a:pt x="2382886" y="886120"/>
                  </a:cubicBezTo>
                  <a:cubicBezTo>
                    <a:pt x="2073763" y="936817"/>
                    <a:pt x="2119772" y="870520"/>
                    <a:pt x="1875934" y="886120"/>
                  </a:cubicBezTo>
                  <a:cubicBezTo>
                    <a:pt x="1632096" y="901720"/>
                    <a:pt x="1539137" y="822826"/>
                    <a:pt x="1265288" y="886120"/>
                  </a:cubicBezTo>
                  <a:cubicBezTo>
                    <a:pt x="991439" y="949414"/>
                    <a:pt x="913717" y="869858"/>
                    <a:pt x="758336" y="886120"/>
                  </a:cubicBezTo>
                  <a:cubicBezTo>
                    <a:pt x="602955" y="902382"/>
                    <a:pt x="386938" y="851065"/>
                    <a:pt x="147690" y="886120"/>
                  </a:cubicBezTo>
                  <a:cubicBezTo>
                    <a:pt x="58991" y="887607"/>
                    <a:pt x="-128" y="825736"/>
                    <a:pt x="0" y="738430"/>
                  </a:cubicBezTo>
                  <a:cubicBezTo>
                    <a:pt x="-69733" y="488373"/>
                    <a:pt x="7926" y="326384"/>
                    <a:pt x="0" y="147690"/>
                  </a:cubicBezTo>
                  <a:close/>
                </a:path>
                <a:path w="3751868" h="886120" stroke="0" extrusionOk="0">
                  <a:moveTo>
                    <a:pt x="0" y="147690"/>
                  </a:moveTo>
                  <a:cubicBezTo>
                    <a:pt x="-5552" y="64483"/>
                    <a:pt x="84185" y="13750"/>
                    <a:pt x="147690" y="0"/>
                  </a:cubicBezTo>
                  <a:cubicBezTo>
                    <a:pt x="403051" y="-4297"/>
                    <a:pt x="547591" y="16715"/>
                    <a:pt x="758336" y="0"/>
                  </a:cubicBezTo>
                  <a:cubicBezTo>
                    <a:pt x="969081" y="-16715"/>
                    <a:pt x="1098640" y="56632"/>
                    <a:pt x="1368982" y="0"/>
                  </a:cubicBezTo>
                  <a:cubicBezTo>
                    <a:pt x="1639324" y="-56632"/>
                    <a:pt x="1772937" y="36372"/>
                    <a:pt x="1979629" y="0"/>
                  </a:cubicBezTo>
                  <a:cubicBezTo>
                    <a:pt x="2186321" y="-36372"/>
                    <a:pt x="2320468" y="57935"/>
                    <a:pt x="2624840" y="0"/>
                  </a:cubicBezTo>
                  <a:cubicBezTo>
                    <a:pt x="2929212" y="-57935"/>
                    <a:pt x="3181503" y="83757"/>
                    <a:pt x="3604178" y="0"/>
                  </a:cubicBezTo>
                  <a:cubicBezTo>
                    <a:pt x="3697697" y="6147"/>
                    <a:pt x="3747916" y="66828"/>
                    <a:pt x="3751868" y="147690"/>
                  </a:cubicBezTo>
                  <a:cubicBezTo>
                    <a:pt x="3818761" y="347539"/>
                    <a:pt x="3685444" y="463295"/>
                    <a:pt x="3751868" y="738430"/>
                  </a:cubicBezTo>
                  <a:cubicBezTo>
                    <a:pt x="3758432" y="800477"/>
                    <a:pt x="3672617" y="892570"/>
                    <a:pt x="3604178" y="886120"/>
                  </a:cubicBezTo>
                  <a:cubicBezTo>
                    <a:pt x="3431957" y="904469"/>
                    <a:pt x="3336414" y="832984"/>
                    <a:pt x="3131791" y="886120"/>
                  </a:cubicBezTo>
                  <a:cubicBezTo>
                    <a:pt x="2927168" y="939256"/>
                    <a:pt x="2715165" y="841608"/>
                    <a:pt x="2521145" y="886120"/>
                  </a:cubicBezTo>
                  <a:cubicBezTo>
                    <a:pt x="2327125" y="930632"/>
                    <a:pt x="2137257" y="858013"/>
                    <a:pt x="2014194" y="886120"/>
                  </a:cubicBezTo>
                  <a:cubicBezTo>
                    <a:pt x="1891131" y="914227"/>
                    <a:pt x="1634402" y="855897"/>
                    <a:pt x="1507242" y="886120"/>
                  </a:cubicBezTo>
                  <a:cubicBezTo>
                    <a:pt x="1380082" y="916343"/>
                    <a:pt x="1155589" y="852902"/>
                    <a:pt x="862031" y="886120"/>
                  </a:cubicBezTo>
                  <a:cubicBezTo>
                    <a:pt x="568473" y="919338"/>
                    <a:pt x="347300" y="848154"/>
                    <a:pt x="147690" y="886120"/>
                  </a:cubicBezTo>
                  <a:cubicBezTo>
                    <a:pt x="72271" y="898748"/>
                    <a:pt x="-10961" y="812431"/>
                    <a:pt x="0" y="738430"/>
                  </a:cubicBezTo>
                  <a:cubicBezTo>
                    <a:pt x="-18522" y="492053"/>
                    <a:pt x="32603" y="387694"/>
                    <a:pt x="0" y="147690"/>
                  </a:cubicBezTo>
                  <a:close/>
                </a:path>
              </a:pathLst>
            </a:custGeom>
            <a:solidFill>
              <a:srgbClr val="ABE9FF"/>
            </a:solidFill>
            <a:ln w="12700" cap="flat" cmpd="sng" algn="ctr">
              <a:solidFill>
                <a:srgbClr val="69991D">
                  <a:shade val="50000"/>
                </a:srgbClr>
              </a:solidFill>
              <a:prstDash val="solid"/>
              <a:miter lim="800000"/>
              <a:extLst>
                <a:ext uri="{C807C97D-BFC1-408E-A445-0C87EB9F89A2}">
                  <ask:lineSketchStyleProps xmlns:ask="http://schemas.microsoft.com/office/drawing/2018/sketchyshapes" sd="3444377824">
                    <a:custGeom>
                      <a:avLst/>
                      <a:gdLst>
                        <a:gd name="connsiteX0" fmla="*/ 0 w 4259952"/>
                        <a:gd name="connsiteY0" fmla="*/ 120264 h 721568"/>
                        <a:gd name="connsiteX1" fmla="*/ 167690 w 4259952"/>
                        <a:gd name="connsiteY1" fmla="*/ 0 h 721568"/>
                        <a:gd name="connsiteX2" fmla="*/ 900276 w 4259952"/>
                        <a:gd name="connsiteY2" fmla="*/ 0 h 721568"/>
                        <a:gd name="connsiteX3" fmla="*/ 1554371 w 4259952"/>
                        <a:gd name="connsiteY3" fmla="*/ 0 h 721568"/>
                        <a:gd name="connsiteX4" fmla="*/ 2208467 w 4259952"/>
                        <a:gd name="connsiteY4" fmla="*/ 0 h 721568"/>
                        <a:gd name="connsiteX5" fmla="*/ 2744824 w 4259952"/>
                        <a:gd name="connsiteY5" fmla="*/ 0 h 721568"/>
                        <a:gd name="connsiteX6" fmla="*/ 3320429 w 4259952"/>
                        <a:gd name="connsiteY6" fmla="*/ 0 h 721568"/>
                        <a:gd name="connsiteX7" fmla="*/ 4092261 w 4259952"/>
                        <a:gd name="connsiteY7" fmla="*/ 0 h 721568"/>
                        <a:gd name="connsiteX8" fmla="*/ 4259952 w 4259952"/>
                        <a:gd name="connsiteY8" fmla="*/ 120264 h 721568"/>
                        <a:gd name="connsiteX9" fmla="*/ 4259952 w 4259952"/>
                        <a:gd name="connsiteY9" fmla="*/ 601303 h 721568"/>
                        <a:gd name="connsiteX10" fmla="*/ 4092261 w 4259952"/>
                        <a:gd name="connsiteY10" fmla="*/ 721568 h 721568"/>
                        <a:gd name="connsiteX11" fmla="*/ 3438166 w 4259952"/>
                        <a:gd name="connsiteY11" fmla="*/ 721568 h 721568"/>
                        <a:gd name="connsiteX12" fmla="*/ 2705580 w 4259952"/>
                        <a:gd name="connsiteY12" fmla="*/ 721568 h 721568"/>
                        <a:gd name="connsiteX13" fmla="*/ 2129976 w 4259952"/>
                        <a:gd name="connsiteY13" fmla="*/ 721568 h 721568"/>
                        <a:gd name="connsiteX14" fmla="*/ 1436635 w 4259952"/>
                        <a:gd name="connsiteY14" fmla="*/ 721568 h 721568"/>
                        <a:gd name="connsiteX15" fmla="*/ 861031 w 4259952"/>
                        <a:gd name="connsiteY15" fmla="*/ 721568 h 721568"/>
                        <a:gd name="connsiteX16" fmla="*/ 167690 w 4259952"/>
                        <a:gd name="connsiteY16" fmla="*/ 721568 h 721568"/>
                        <a:gd name="connsiteX17" fmla="*/ 0 w 4259952"/>
                        <a:gd name="connsiteY17" fmla="*/ 601303 h 721568"/>
                        <a:gd name="connsiteX18" fmla="*/ 0 w 4259952"/>
                        <a:gd name="connsiteY18" fmla="*/ 120264 h 721568"/>
                        <a:gd name="connsiteX0" fmla="*/ 0 w 4259952"/>
                        <a:gd name="connsiteY0" fmla="*/ 120264 h 721568"/>
                        <a:gd name="connsiteX1" fmla="*/ 167690 w 4259952"/>
                        <a:gd name="connsiteY1" fmla="*/ 0 h 721568"/>
                        <a:gd name="connsiteX2" fmla="*/ 861031 w 4259952"/>
                        <a:gd name="connsiteY2" fmla="*/ 0 h 721568"/>
                        <a:gd name="connsiteX3" fmla="*/ 1554371 w 4259952"/>
                        <a:gd name="connsiteY3" fmla="*/ 0 h 721568"/>
                        <a:gd name="connsiteX4" fmla="*/ 2247713 w 4259952"/>
                        <a:gd name="connsiteY4" fmla="*/ 0 h 721568"/>
                        <a:gd name="connsiteX5" fmla="*/ 2980300 w 4259952"/>
                        <a:gd name="connsiteY5" fmla="*/ 0 h 721568"/>
                        <a:gd name="connsiteX6" fmla="*/ 4092261 w 4259952"/>
                        <a:gd name="connsiteY6" fmla="*/ 0 h 721568"/>
                        <a:gd name="connsiteX7" fmla="*/ 4259952 w 4259952"/>
                        <a:gd name="connsiteY7" fmla="*/ 120264 h 721568"/>
                        <a:gd name="connsiteX8" fmla="*/ 4259952 w 4259952"/>
                        <a:gd name="connsiteY8" fmla="*/ 601303 h 721568"/>
                        <a:gd name="connsiteX9" fmla="*/ 4092261 w 4259952"/>
                        <a:gd name="connsiteY9" fmla="*/ 721568 h 721568"/>
                        <a:gd name="connsiteX10" fmla="*/ 3555903 w 4259952"/>
                        <a:gd name="connsiteY10" fmla="*/ 721568 h 721568"/>
                        <a:gd name="connsiteX11" fmla="*/ 2862562 w 4259952"/>
                        <a:gd name="connsiteY11" fmla="*/ 721568 h 721568"/>
                        <a:gd name="connsiteX12" fmla="*/ 2286959 w 4259952"/>
                        <a:gd name="connsiteY12" fmla="*/ 721568 h 721568"/>
                        <a:gd name="connsiteX13" fmla="*/ 1711355 w 4259952"/>
                        <a:gd name="connsiteY13" fmla="*/ 721568 h 721568"/>
                        <a:gd name="connsiteX14" fmla="*/ 978768 w 4259952"/>
                        <a:gd name="connsiteY14" fmla="*/ 721568 h 721568"/>
                        <a:gd name="connsiteX15" fmla="*/ 167690 w 4259952"/>
                        <a:gd name="connsiteY15" fmla="*/ 721568 h 721568"/>
                        <a:gd name="connsiteX16" fmla="*/ 0 w 4259952"/>
                        <a:gd name="connsiteY16" fmla="*/ 601303 h 721568"/>
                        <a:gd name="connsiteX17" fmla="*/ 0 w 4259952"/>
                        <a:gd name="connsiteY17" fmla="*/ 120264 h 721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259952" h="721568" fill="none" extrusionOk="0">
                          <a:moveTo>
                            <a:pt x="0" y="120264"/>
                          </a:moveTo>
                          <a:cubicBezTo>
                            <a:pt x="785" y="79702"/>
                            <a:pt x="78790" y="3328"/>
                            <a:pt x="167690" y="0"/>
                          </a:cubicBezTo>
                          <a:cubicBezTo>
                            <a:pt x="450172" y="4994"/>
                            <a:pt x="567964" y="61512"/>
                            <a:pt x="900276" y="0"/>
                          </a:cubicBezTo>
                          <a:cubicBezTo>
                            <a:pt x="1204572" y="-48079"/>
                            <a:pt x="1378928" y="-4873"/>
                            <a:pt x="1554371" y="0"/>
                          </a:cubicBezTo>
                          <a:cubicBezTo>
                            <a:pt x="1732204" y="9525"/>
                            <a:pt x="2069524" y="-9224"/>
                            <a:pt x="2208467" y="0"/>
                          </a:cubicBezTo>
                          <a:cubicBezTo>
                            <a:pt x="2345642" y="-16666"/>
                            <a:pt x="2546365" y="31853"/>
                            <a:pt x="2744824" y="0"/>
                          </a:cubicBezTo>
                          <a:cubicBezTo>
                            <a:pt x="2936828" y="-58958"/>
                            <a:pt x="3055408" y="-24428"/>
                            <a:pt x="3320429" y="0"/>
                          </a:cubicBezTo>
                          <a:cubicBezTo>
                            <a:pt x="3591223" y="-27011"/>
                            <a:pt x="3857554" y="-17131"/>
                            <a:pt x="4092261" y="0"/>
                          </a:cubicBezTo>
                          <a:cubicBezTo>
                            <a:pt x="4185996" y="-13706"/>
                            <a:pt x="4280746" y="61645"/>
                            <a:pt x="4259952" y="120264"/>
                          </a:cubicBezTo>
                          <a:cubicBezTo>
                            <a:pt x="4273326" y="367890"/>
                            <a:pt x="4249851" y="483290"/>
                            <a:pt x="4259952" y="601303"/>
                          </a:cubicBezTo>
                          <a:cubicBezTo>
                            <a:pt x="4270494" y="653164"/>
                            <a:pt x="4212128" y="724934"/>
                            <a:pt x="4092261" y="721568"/>
                          </a:cubicBezTo>
                          <a:cubicBezTo>
                            <a:pt x="3838268" y="775014"/>
                            <a:pt x="3594416" y="715649"/>
                            <a:pt x="3438166" y="721568"/>
                          </a:cubicBezTo>
                          <a:cubicBezTo>
                            <a:pt x="3324972" y="736225"/>
                            <a:pt x="3028714" y="739255"/>
                            <a:pt x="2705580" y="721568"/>
                          </a:cubicBezTo>
                          <a:cubicBezTo>
                            <a:pt x="2336176" y="766689"/>
                            <a:pt x="2406429" y="727000"/>
                            <a:pt x="2129976" y="721568"/>
                          </a:cubicBezTo>
                          <a:cubicBezTo>
                            <a:pt x="1862732" y="734977"/>
                            <a:pt x="1740228" y="664304"/>
                            <a:pt x="1436635" y="721568"/>
                          </a:cubicBezTo>
                          <a:cubicBezTo>
                            <a:pt x="1129057" y="759733"/>
                            <a:pt x="1038746" y="703284"/>
                            <a:pt x="861031" y="721568"/>
                          </a:cubicBezTo>
                          <a:cubicBezTo>
                            <a:pt x="686073" y="740417"/>
                            <a:pt x="445597" y="728303"/>
                            <a:pt x="167690" y="721568"/>
                          </a:cubicBezTo>
                          <a:cubicBezTo>
                            <a:pt x="79229" y="709391"/>
                            <a:pt x="5815" y="677554"/>
                            <a:pt x="0" y="601303"/>
                          </a:cubicBezTo>
                          <a:cubicBezTo>
                            <a:pt x="-79126" y="359663"/>
                            <a:pt x="504" y="271950"/>
                            <a:pt x="0" y="120264"/>
                          </a:cubicBezTo>
                          <a:close/>
                        </a:path>
                        <a:path w="4259952" h="721568" stroke="0" extrusionOk="0">
                          <a:moveTo>
                            <a:pt x="0" y="120264"/>
                          </a:moveTo>
                          <a:cubicBezTo>
                            <a:pt x="-16849" y="52497"/>
                            <a:pt x="88372" y="19966"/>
                            <a:pt x="167690" y="0"/>
                          </a:cubicBezTo>
                          <a:cubicBezTo>
                            <a:pt x="463721" y="-11585"/>
                            <a:pt x="583471" y="-2751"/>
                            <a:pt x="861031" y="0"/>
                          </a:cubicBezTo>
                          <a:cubicBezTo>
                            <a:pt x="1119242" y="-35891"/>
                            <a:pt x="1230110" y="41524"/>
                            <a:pt x="1554371" y="0"/>
                          </a:cubicBezTo>
                          <a:cubicBezTo>
                            <a:pt x="1820471" y="-21680"/>
                            <a:pt x="2039147" y="33371"/>
                            <a:pt x="2247713" y="0"/>
                          </a:cubicBezTo>
                          <a:cubicBezTo>
                            <a:pt x="2498375" y="-25223"/>
                            <a:pt x="2660853" y="90325"/>
                            <a:pt x="2980300" y="0"/>
                          </a:cubicBezTo>
                          <a:cubicBezTo>
                            <a:pt x="3358161" y="-41611"/>
                            <a:pt x="3593482" y="94465"/>
                            <a:pt x="4092261" y="0"/>
                          </a:cubicBezTo>
                          <a:cubicBezTo>
                            <a:pt x="4190313" y="-8627"/>
                            <a:pt x="4259446" y="38726"/>
                            <a:pt x="4259952" y="120264"/>
                          </a:cubicBezTo>
                          <a:cubicBezTo>
                            <a:pt x="4296605" y="273535"/>
                            <a:pt x="4177754" y="372762"/>
                            <a:pt x="4259952" y="601303"/>
                          </a:cubicBezTo>
                          <a:cubicBezTo>
                            <a:pt x="4270325" y="641921"/>
                            <a:pt x="4155583" y="742429"/>
                            <a:pt x="4092261" y="721568"/>
                          </a:cubicBezTo>
                          <a:cubicBezTo>
                            <a:pt x="3918350" y="715946"/>
                            <a:pt x="3777459" y="677207"/>
                            <a:pt x="3555903" y="721568"/>
                          </a:cubicBezTo>
                          <a:cubicBezTo>
                            <a:pt x="3331345" y="800686"/>
                            <a:pt x="3053056" y="681051"/>
                            <a:pt x="2862562" y="721568"/>
                          </a:cubicBezTo>
                          <a:cubicBezTo>
                            <a:pt x="2653665" y="770964"/>
                            <a:pt x="2432783" y="680103"/>
                            <a:pt x="2286959" y="721568"/>
                          </a:cubicBezTo>
                          <a:cubicBezTo>
                            <a:pt x="2164203" y="764924"/>
                            <a:pt x="1895667" y="688014"/>
                            <a:pt x="1711355" y="721568"/>
                          </a:cubicBezTo>
                          <a:cubicBezTo>
                            <a:pt x="1624339" y="745656"/>
                            <a:pt x="1293402" y="704999"/>
                            <a:pt x="978768" y="721568"/>
                          </a:cubicBezTo>
                          <a:cubicBezTo>
                            <a:pt x="597688" y="775589"/>
                            <a:pt x="337282" y="652568"/>
                            <a:pt x="167690" y="721568"/>
                          </a:cubicBezTo>
                          <a:cubicBezTo>
                            <a:pt x="82934" y="733771"/>
                            <a:pt x="-25742" y="670381"/>
                            <a:pt x="0" y="601303"/>
                          </a:cubicBezTo>
                          <a:cubicBezTo>
                            <a:pt x="-15237" y="386048"/>
                            <a:pt x="25268" y="317694"/>
                            <a:pt x="0" y="120264"/>
                          </a:cubicBezTo>
                          <a:close/>
                        </a:path>
                        <a:path w="4259952" h="721568" fill="none" stroke="0" extrusionOk="0">
                          <a:moveTo>
                            <a:pt x="0" y="120264"/>
                          </a:moveTo>
                          <a:cubicBezTo>
                            <a:pt x="-9869" y="55058"/>
                            <a:pt x="93685" y="14026"/>
                            <a:pt x="167690" y="0"/>
                          </a:cubicBezTo>
                          <a:cubicBezTo>
                            <a:pt x="498286" y="-46899"/>
                            <a:pt x="610415" y="44345"/>
                            <a:pt x="900276" y="0"/>
                          </a:cubicBezTo>
                          <a:cubicBezTo>
                            <a:pt x="1172188" y="-14181"/>
                            <a:pt x="1352444" y="49490"/>
                            <a:pt x="1554371" y="0"/>
                          </a:cubicBezTo>
                          <a:cubicBezTo>
                            <a:pt x="1771596" y="449"/>
                            <a:pt x="2018789" y="18666"/>
                            <a:pt x="2208467" y="0"/>
                          </a:cubicBezTo>
                          <a:cubicBezTo>
                            <a:pt x="2367174" y="-29921"/>
                            <a:pt x="2535075" y="22513"/>
                            <a:pt x="2744824" y="0"/>
                          </a:cubicBezTo>
                          <a:cubicBezTo>
                            <a:pt x="2940780" y="-29664"/>
                            <a:pt x="3094533" y="-25004"/>
                            <a:pt x="3320429" y="0"/>
                          </a:cubicBezTo>
                          <a:cubicBezTo>
                            <a:pt x="3630108" y="12778"/>
                            <a:pt x="3797834" y="8233"/>
                            <a:pt x="4092261" y="0"/>
                          </a:cubicBezTo>
                          <a:cubicBezTo>
                            <a:pt x="4188373" y="-9250"/>
                            <a:pt x="4274498" y="53898"/>
                            <a:pt x="4259952" y="120264"/>
                          </a:cubicBezTo>
                          <a:cubicBezTo>
                            <a:pt x="4280304" y="351403"/>
                            <a:pt x="4240167" y="461279"/>
                            <a:pt x="4259952" y="601303"/>
                          </a:cubicBezTo>
                          <a:cubicBezTo>
                            <a:pt x="4276697" y="666173"/>
                            <a:pt x="4193299" y="735038"/>
                            <a:pt x="4092261" y="721568"/>
                          </a:cubicBezTo>
                          <a:cubicBezTo>
                            <a:pt x="3860418" y="745836"/>
                            <a:pt x="3589074" y="680662"/>
                            <a:pt x="3438166" y="721568"/>
                          </a:cubicBezTo>
                          <a:cubicBezTo>
                            <a:pt x="3317723" y="742959"/>
                            <a:pt x="3047156" y="688103"/>
                            <a:pt x="2705580" y="721568"/>
                          </a:cubicBezTo>
                          <a:cubicBezTo>
                            <a:pt x="2361703" y="772507"/>
                            <a:pt x="2412282" y="707647"/>
                            <a:pt x="2129976" y="721568"/>
                          </a:cubicBezTo>
                          <a:cubicBezTo>
                            <a:pt x="1875844" y="705781"/>
                            <a:pt x="1755062" y="685418"/>
                            <a:pt x="1436635" y="721568"/>
                          </a:cubicBezTo>
                          <a:cubicBezTo>
                            <a:pt x="1121679" y="770331"/>
                            <a:pt x="1050580" y="686609"/>
                            <a:pt x="861031" y="721568"/>
                          </a:cubicBezTo>
                          <a:cubicBezTo>
                            <a:pt x="747999" y="702482"/>
                            <a:pt x="436461" y="646489"/>
                            <a:pt x="167690" y="721568"/>
                          </a:cubicBezTo>
                          <a:cubicBezTo>
                            <a:pt x="74642" y="741368"/>
                            <a:pt x="3843" y="655733"/>
                            <a:pt x="0" y="601303"/>
                          </a:cubicBezTo>
                          <a:cubicBezTo>
                            <a:pt x="-90187" y="390725"/>
                            <a:pt x="5774" y="254650"/>
                            <a:pt x="0" y="120264"/>
                          </a:cubicBezTo>
                          <a:close/>
                        </a:path>
                      </a:pathLst>
                    </a:custGeom>
                    <ask:type>
                      <ask:lineSketchScribble/>
                    </ask:type>
                  </ask:lineSketchStyleProps>
                </a:ext>
              </a:extLst>
            </a:ln>
            <a:effectLst/>
          </p:spPr>
          <p:txBody>
            <a:bodyPr rtlCol="0" anchor="ctr"/>
            <a:lstStyle/>
            <a:p>
              <a:pPr algn="ctr">
                <a:defRPr/>
              </a:pPr>
              <a:endParaRPr lang="en-US" kern="0">
                <a:solidFill>
                  <a:prstClr val="white"/>
                </a:solidFill>
                <a:latin typeface="等线"/>
              </a:endParaRPr>
            </a:p>
          </p:txBody>
        </p:sp>
        <p:sp>
          <p:nvSpPr>
            <p:cNvPr id="10" name="Rectangle 9">
              <a:extLst>
                <a:ext uri="{FF2B5EF4-FFF2-40B4-BE49-F238E27FC236}">
                  <a16:creationId xmlns:a16="http://schemas.microsoft.com/office/drawing/2014/main" id="{F88ECC85-6057-447C-B4F0-A42343F18C95}"/>
                </a:ext>
              </a:extLst>
            </p:cNvPr>
            <p:cNvSpPr/>
            <p:nvPr/>
          </p:nvSpPr>
          <p:spPr>
            <a:xfrm>
              <a:off x="7848756" y="509453"/>
              <a:ext cx="3591098" cy="1170304"/>
            </a:xfrm>
            <a:prstGeom prst="rect">
              <a:avLst/>
            </a:prstGeom>
          </p:spPr>
          <p:txBody>
            <a:bodyPr wrap="square">
              <a:spAutoFit/>
            </a:bodyPr>
            <a:lstStyle/>
            <a:p>
              <a:pPr algn="ctr">
                <a:defRPr/>
              </a:pPr>
              <a:r>
                <a:rPr lang="vi-VN" altLang="zh-CN" sz="2400" b="1" kern="0" dirty="0">
                  <a:solidFill>
                    <a:srgbClr val="FF0000"/>
                  </a:solidFill>
                  <a:latin typeface="Arial" panose="020B0604020202020204" pitchFamily="34" charset="0"/>
                  <a:ea typeface="inpin heiti" charset="-122"/>
                  <a:cs typeface="Arial" panose="020B0604020202020204" pitchFamily="34" charset="0"/>
                </a:rPr>
                <a:t>Đoạn </a:t>
              </a:r>
              <a:r>
                <a:rPr lang="en-US" altLang="zh-CN" sz="2400" b="1" kern="0" dirty="0">
                  <a:solidFill>
                    <a:srgbClr val="FF0000"/>
                  </a:solidFill>
                  <a:latin typeface="Arial" panose="020B0604020202020204" pitchFamily="34" charset="0"/>
                  <a:ea typeface="inpin heiti" charset="-122"/>
                  <a:cs typeface="Arial" panose="020B0604020202020204" pitchFamily="34" charset="0"/>
                </a:rPr>
                <a:t>3,4</a:t>
              </a:r>
              <a:r>
                <a:rPr lang="vi-VN" altLang="zh-CN" sz="2400" b="1" kern="0" dirty="0">
                  <a:solidFill>
                    <a:srgbClr val="FF0000"/>
                  </a:solidFill>
                  <a:latin typeface="Arial" panose="020B0604020202020204" pitchFamily="34" charset="0"/>
                  <a:ea typeface="inpin heiti" charset="-122"/>
                  <a:cs typeface="Arial" panose="020B0604020202020204" pitchFamily="34" charset="0"/>
                </a:rPr>
                <a:t> miêu tả cảnh gì?</a:t>
              </a:r>
              <a:endParaRPr lang="zh-CN" altLang="en-US" sz="2400" b="1" kern="0" dirty="0">
                <a:solidFill>
                  <a:srgbClr val="FF0000"/>
                </a:solidFill>
                <a:latin typeface="Arial" panose="020B0604020202020204" pitchFamily="34" charset="0"/>
                <a:ea typeface="inpin heiti" charset="-122"/>
                <a:cs typeface="Arial" panose="020B0604020202020204" pitchFamily="34" charset="0"/>
              </a:endParaRPr>
            </a:p>
          </p:txBody>
        </p:sp>
      </p:grpSp>
      <p:sp>
        <p:nvSpPr>
          <p:cNvPr id="11" name="Rounded Rectangle 17">
            <a:extLst>
              <a:ext uri="{FF2B5EF4-FFF2-40B4-BE49-F238E27FC236}">
                <a16:creationId xmlns:a16="http://schemas.microsoft.com/office/drawing/2014/main" id="{2EAB2125-BEF9-4DA0-9F8D-827364F747D6}"/>
              </a:ext>
            </a:extLst>
          </p:cNvPr>
          <p:cNvSpPr/>
          <p:nvPr/>
        </p:nvSpPr>
        <p:spPr>
          <a:xfrm>
            <a:off x="524005" y="3068414"/>
            <a:ext cx="7713665" cy="1630364"/>
          </a:xfrm>
          <a:prstGeom prst="roundRect">
            <a:avLst>
              <a:gd name="adj" fmla="val 11248"/>
            </a:avLst>
          </a:prstGeom>
          <a:noFill/>
          <a:ln w="57150" cap="flat" cmpd="sng" algn="ctr">
            <a:solidFill>
              <a:srgbClr val="C46208"/>
            </a:solidFill>
            <a:prstDash val="solid"/>
            <a:miter lim="800000"/>
          </a:ln>
          <a:effectLst/>
        </p:spPr>
        <p:txBody>
          <a:bodyPr rtlCol="0" anchor="ctr"/>
          <a:lstStyle/>
          <a:p>
            <a:pPr algn="ctr">
              <a:defRPr/>
            </a:pPr>
            <a:endParaRPr lang="en-US" sz="760">
              <a:solidFill>
                <a:srgbClr val="FFFFFF"/>
              </a:solidFill>
              <a:cs typeface="Arial"/>
              <a:sym typeface="Arial"/>
            </a:endParaRPr>
          </a:p>
        </p:txBody>
      </p:sp>
      <p:sp>
        <p:nvSpPr>
          <p:cNvPr id="12" name="Text Box 6">
            <a:extLst>
              <a:ext uri="{FF2B5EF4-FFF2-40B4-BE49-F238E27FC236}">
                <a16:creationId xmlns:a16="http://schemas.microsoft.com/office/drawing/2014/main" id="{DB699AD8-405C-46ED-BC4A-80F4CC422C8C}"/>
              </a:ext>
            </a:extLst>
          </p:cNvPr>
          <p:cNvSpPr txBox="1">
            <a:spLocks noChangeArrowheads="1"/>
          </p:cNvSpPr>
          <p:nvPr/>
        </p:nvSpPr>
        <p:spPr bwMode="auto">
          <a:xfrm>
            <a:off x="717351" y="3222367"/>
            <a:ext cx="7326972" cy="1292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buClr>
                <a:schemeClr val="accent2"/>
              </a:buClr>
            </a:pPr>
            <a:r>
              <a:rPr lang="vi-VN" altLang="vi-VN" sz="2600" b="1" dirty="0">
                <a:solidFill>
                  <a:srgbClr val="09163D"/>
                </a:solidFill>
                <a:highlight>
                  <a:srgbClr val="FFFF00"/>
                </a:highlight>
                <a:latin typeface="ARI"/>
              </a:rPr>
              <a:t>Ý đoạn </a:t>
            </a:r>
            <a:r>
              <a:rPr lang="en-US" altLang="vi-VN" sz="2600" b="1" dirty="0">
                <a:solidFill>
                  <a:srgbClr val="09163D"/>
                </a:solidFill>
                <a:highlight>
                  <a:srgbClr val="FFFF00"/>
                </a:highlight>
                <a:latin typeface="ARI"/>
              </a:rPr>
              <a:t>3 </a:t>
            </a:r>
            <a:r>
              <a:rPr lang="vi-VN" altLang="vi-VN" sz="2600" b="1" dirty="0">
                <a:solidFill>
                  <a:srgbClr val="09163D"/>
                </a:solidFill>
                <a:highlight>
                  <a:srgbClr val="FFFF00"/>
                </a:highlight>
                <a:latin typeface="ARI"/>
              </a:rPr>
              <a:t>và đoạn 4:</a:t>
            </a:r>
            <a:r>
              <a:rPr lang="vi-VN" altLang="vi-VN" sz="2600" b="1" dirty="0">
                <a:solidFill>
                  <a:srgbClr val="C46208"/>
                </a:solidFill>
                <a:highlight>
                  <a:srgbClr val="FFFF00"/>
                </a:highlight>
                <a:latin typeface="ARI"/>
              </a:rPr>
              <a:t> </a:t>
            </a:r>
          </a:p>
          <a:p>
            <a:pPr>
              <a:buClr>
                <a:schemeClr val="accent2"/>
              </a:buClr>
            </a:pPr>
            <a:r>
              <a:rPr lang="vi-VN" altLang="vi-VN" sz="2600" b="1" i="1" dirty="0">
                <a:solidFill>
                  <a:srgbClr val="C46208"/>
                </a:solidFill>
                <a:latin typeface="ARI"/>
              </a:rPr>
              <a:t>      </a:t>
            </a:r>
            <a:r>
              <a:rPr lang="vi-VN" altLang="vi-VN" sz="2600" b="1" i="1" dirty="0">
                <a:solidFill>
                  <a:srgbClr val="09163D"/>
                </a:solidFill>
                <a:latin typeface="ARI"/>
              </a:rPr>
              <a:t>Miêu tả hành động xả thân cứu người của anh thương binh.</a:t>
            </a:r>
            <a:endParaRPr lang="en-US" altLang="vi-VN" sz="2600" b="1" i="1" dirty="0">
              <a:solidFill>
                <a:srgbClr val="09163D"/>
              </a:solidFill>
              <a:latin typeface="ARI"/>
            </a:endParaRPr>
          </a:p>
        </p:txBody>
      </p:sp>
      <p:pic>
        <p:nvPicPr>
          <p:cNvPr id="13" name="Picture 6" descr="Picture1">
            <a:extLst>
              <a:ext uri="{FF2B5EF4-FFF2-40B4-BE49-F238E27FC236}">
                <a16:creationId xmlns:a16="http://schemas.microsoft.com/office/drawing/2014/main" id="{C114C063-DD6D-434B-B6E0-BC32A4532D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1604" y="183637"/>
            <a:ext cx="2815391" cy="2817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6247266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2000"/>
                                        <p:tgtEl>
                                          <p:spTgt spid="12"/>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circle(in)">
                                      <p:cBhvr>
                                        <p:cTn id="15"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Alternate Process 5">
            <a:extLst>
              <a:ext uri="{FF2B5EF4-FFF2-40B4-BE49-F238E27FC236}">
                <a16:creationId xmlns:a16="http://schemas.microsoft.com/office/drawing/2014/main" id="{38CCEE3F-1C6D-4520-84DA-46AC155D8ED4}"/>
              </a:ext>
            </a:extLst>
          </p:cNvPr>
          <p:cNvSpPr/>
          <p:nvPr/>
        </p:nvSpPr>
        <p:spPr>
          <a:xfrm>
            <a:off x="780255" y="3553417"/>
            <a:ext cx="8171726" cy="885405"/>
          </a:xfrm>
          <a:prstGeom prst="flowChartAlternateProces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矩形 1"/>
          <p:cNvSpPr>
            <a:spLocks noChangeArrowheads="1"/>
          </p:cNvSpPr>
          <p:nvPr/>
        </p:nvSpPr>
        <p:spPr bwMode="auto">
          <a:xfrm>
            <a:off x="1556538" y="179524"/>
            <a:ext cx="2650173" cy="556022"/>
          </a:xfrm>
          <a:prstGeom prst="rect">
            <a:avLst/>
          </a:prstGeom>
          <a:noFill/>
          <a:ln w="28575" algn="ctr">
            <a:noFill/>
            <a:miter lim="800000"/>
          </a:ln>
          <a:effectLst/>
        </p:spPr>
        <p:txBody>
          <a:bodyPr anchor="ctr"/>
          <a:lstStyle/>
          <a:p>
            <a:pPr algn="ctr">
              <a:defRPr/>
            </a:pPr>
            <a:endParaRPr lang="zh-CN" altLang="en-US" sz="2100">
              <a:solidFill>
                <a:prstClr val="black"/>
              </a:solidFill>
              <a:latin typeface="方正经黑简体" panose="02000000000000000000" pitchFamily="2" charset="-122"/>
              <a:ea typeface="方正经黑简体" panose="02000000000000000000" pitchFamily="2" charset="-122"/>
            </a:endParaRPr>
          </a:p>
        </p:txBody>
      </p:sp>
      <p:pic>
        <p:nvPicPr>
          <p:cNvPr id="35" name="图片 2">
            <a:extLst>
              <a:ext uri="{FF2B5EF4-FFF2-40B4-BE49-F238E27FC236}">
                <a16:creationId xmlns:a16="http://schemas.microsoft.com/office/drawing/2014/main" id="{7CC9E0EE-0576-434B-932D-F181BB2895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25380" y="650157"/>
            <a:ext cx="425711" cy="369998"/>
          </a:xfrm>
          <a:prstGeom prst="rect">
            <a:avLst/>
          </a:prstGeom>
          <a:ln>
            <a:noFill/>
          </a:ln>
        </p:spPr>
        <p:style>
          <a:lnRef idx="2">
            <a:schemeClr val="dk1"/>
          </a:lnRef>
          <a:fillRef idx="1">
            <a:schemeClr val="lt1"/>
          </a:fillRef>
          <a:effectRef idx="0">
            <a:schemeClr val="dk1"/>
          </a:effectRef>
          <a:fontRef idx="minor">
            <a:schemeClr val="dk1"/>
          </a:fontRef>
        </p:style>
      </p:pic>
      <p:sp>
        <p:nvSpPr>
          <p:cNvPr id="52" name="Rectangle 51"/>
          <p:cNvSpPr/>
          <p:nvPr/>
        </p:nvSpPr>
        <p:spPr>
          <a:xfrm>
            <a:off x="826580" y="3583293"/>
            <a:ext cx="8101822" cy="707886"/>
          </a:xfrm>
          <a:prstGeom prst="rect">
            <a:avLst/>
          </a:prstGeom>
        </p:spPr>
        <p:txBody>
          <a:bodyPr wrap="square">
            <a:spAutoFit/>
          </a:bodyPr>
          <a:lstStyle/>
          <a:p>
            <a:pPr algn="just"/>
            <a:r>
              <a:rPr lang="vi-VN" sz="2000" b="1" i="1" dirty="0">
                <a:solidFill>
                  <a:srgbClr val="000C3A"/>
                </a:solidFill>
                <a:latin typeface="Arial" panose="020B0604020202020204" pitchFamily="34" charset="0"/>
                <a:cs typeface="Arial" panose="020B0604020202020204" pitchFamily="34" charset="0"/>
              </a:rPr>
              <a:t>Mỗi công dân cần có ý thức giúp đỡ mọi người, cứu người khi gặp hoạn nạn.</a:t>
            </a:r>
            <a:endParaRPr lang="en-US" altLang="vi-VN" sz="2000" i="1" dirty="0">
              <a:latin typeface="Arial" panose="020B0604020202020204" pitchFamily="34" charset="0"/>
              <a:cs typeface="Arial" panose="020B0604020202020204" pitchFamily="34" charset="0"/>
            </a:endParaRPr>
          </a:p>
        </p:txBody>
      </p:sp>
      <p:pic>
        <p:nvPicPr>
          <p:cNvPr id="53" name="Picture 52">
            <a:extLst>
              <a:ext uri="{FF2B5EF4-FFF2-40B4-BE49-F238E27FC236}">
                <a16:creationId xmlns:a16="http://schemas.microsoft.com/office/drawing/2014/main" id="{1CC8802A-837E-459F-B5A2-9A8BEBD3D1F1}"/>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0" b="90000" l="3900" r="96900"/>
                    </a14:imgEffect>
                  </a14:imgLayer>
                </a14:imgProps>
              </a:ext>
              <a:ext uri="{28A0092B-C50C-407E-A947-70E740481C1C}">
                <a14:useLocalDpi xmlns:a14="http://schemas.microsoft.com/office/drawing/2010/main" val="0"/>
              </a:ext>
            </a:extLst>
          </a:blip>
          <a:srcRect t="13889" b="25277"/>
          <a:stretch/>
        </p:blipFill>
        <p:spPr>
          <a:xfrm>
            <a:off x="3074453" y="188059"/>
            <a:ext cx="2557650" cy="1305966"/>
          </a:xfrm>
          <a:prstGeom prst="rect">
            <a:avLst/>
          </a:prstGeom>
        </p:spPr>
      </p:pic>
      <p:pic>
        <p:nvPicPr>
          <p:cNvPr id="60" name="Picture 59" descr="Icon&#10;&#10;Description automatically generated">
            <a:extLst>
              <a:ext uri="{FF2B5EF4-FFF2-40B4-BE49-F238E27FC236}">
                <a16:creationId xmlns:a16="http://schemas.microsoft.com/office/drawing/2014/main" id="{E8E10612-73DA-4B38-BA90-AD2C4D71200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9734" t="14246" r="19393" b="7977"/>
          <a:stretch/>
        </p:blipFill>
        <p:spPr>
          <a:xfrm rot="20117925">
            <a:off x="-159574" y="2322837"/>
            <a:ext cx="806348" cy="815395"/>
          </a:xfrm>
          <a:prstGeom prst="rect">
            <a:avLst/>
          </a:prstGeom>
        </p:spPr>
      </p:pic>
      <p:grpSp>
        <p:nvGrpSpPr>
          <p:cNvPr id="18" name="Group 17">
            <a:extLst>
              <a:ext uri="{FF2B5EF4-FFF2-40B4-BE49-F238E27FC236}">
                <a16:creationId xmlns:a16="http://schemas.microsoft.com/office/drawing/2014/main" id="{27FA03FA-387E-4F85-AEE2-8C78CA30F382}"/>
              </a:ext>
            </a:extLst>
          </p:cNvPr>
          <p:cNvGrpSpPr/>
          <p:nvPr/>
        </p:nvGrpSpPr>
        <p:grpSpPr>
          <a:xfrm>
            <a:off x="184080" y="2102292"/>
            <a:ext cx="8959920" cy="934376"/>
            <a:chOff x="1732956" y="2074266"/>
            <a:chExt cx="9699528" cy="977183"/>
          </a:xfrm>
        </p:grpSpPr>
        <p:sp>
          <p:nvSpPr>
            <p:cNvPr id="19" name="Rectangle: Rounded Corners 43">
              <a:extLst>
                <a:ext uri="{FF2B5EF4-FFF2-40B4-BE49-F238E27FC236}">
                  <a16:creationId xmlns:a16="http://schemas.microsoft.com/office/drawing/2014/main" id="{0C13FA63-4BA3-4EDA-A787-B8857A20CFA4}"/>
                </a:ext>
              </a:extLst>
            </p:cNvPr>
            <p:cNvSpPr/>
            <p:nvPr/>
          </p:nvSpPr>
          <p:spPr>
            <a:xfrm>
              <a:off x="1732956" y="2125481"/>
              <a:ext cx="9699528" cy="925968"/>
            </a:xfrm>
            <a:custGeom>
              <a:avLst/>
              <a:gdLst>
                <a:gd name="connsiteX0" fmla="*/ 0 w 6999451"/>
                <a:gd name="connsiteY0" fmla="*/ 87234 h 523393"/>
                <a:gd name="connsiteX1" fmla="*/ 87234 w 6999451"/>
                <a:gd name="connsiteY1" fmla="*/ 0 h 523393"/>
                <a:gd name="connsiteX2" fmla="*/ 724232 w 6999451"/>
                <a:gd name="connsiteY2" fmla="*/ 0 h 523393"/>
                <a:gd name="connsiteX3" fmla="*/ 1156481 w 6999451"/>
                <a:gd name="connsiteY3" fmla="*/ 0 h 523393"/>
                <a:gd name="connsiteX4" fmla="*/ 1588730 w 6999451"/>
                <a:gd name="connsiteY4" fmla="*/ 0 h 523393"/>
                <a:gd name="connsiteX5" fmla="*/ 2293979 w 6999451"/>
                <a:gd name="connsiteY5" fmla="*/ 0 h 523393"/>
                <a:gd name="connsiteX6" fmla="*/ 2930977 w 6999451"/>
                <a:gd name="connsiteY6" fmla="*/ 0 h 523393"/>
                <a:gd name="connsiteX7" fmla="*/ 3294976 w 6999451"/>
                <a:gd name="connsiteY7" fmla="*/ 0 h 523393"/>
                <a:gd name="connsiteX8" fmla="*/ 3795475 w 6999451"/>
                <a:gd name="connsiteY8" fmla="*/ 0 h 523393"/>
                <a:gd name="connsiteX9" fmla="*/ 4432473 w 6999451"/>
                <a:gd name="connsiteY9" fmla="*/ 0 h 523393"/>
                <a:gd name="connsiteX10" fmla="*/ 5069472 w 6999451"/>
                <a:gd name="connsiteY10" fmla="*/ 0 h 523393"/>
                <a:gd name="connsiteX11" fmla="*/ 5433471 w 6999451"/>
                <a:gd name="connsiteY11" fmla="*/ 0 h 523393"/>
                <a:gd name="connsiteX12" fmla="*/ 5797470 w 6999451"/>
                <a:gd name="connsiteY12" fmla="*/ 0 h 523393"/>
                <a:gd name="connsiteX13" fmla="*/ 6161469 w 6999451"/>
                <a:gd name="connsiteY13" fmla="*/ 0 h 523393"/>
                <a:gd name="connsiteX14" fmla="*/ 6912217 w 6999451"/>
                <a:gd name="connsiteY14" fmla="*/ 0 h 523393"/>
                <a:gd name="connsiteX15" fmla="*/ 6999451 w 6999451"/>
                <a:gd name="connsiteY15" fmla="*/ 87234 h 523393"/>
                <a:gd name="connsiteX16" fmla="*/ 6999451 w 6999451"/>
                <a:gd name="connsiteY16" fmla="*/ 436159 h 523393"/>
                <a:gd name="connsiteX17" fmla="*/ 6912217 w 6999451"/>
                <a:gd name="connsiteY17" fmla="*/ 523393 h 523393"/>
                <a:gd name="connsiteX18" fmla="*/ 6479968 w 6999451"/>
                <a:gd name="connsiteY18" fmla="*/ 523393 h 523393"/>
                <a:gd name="connsiteX19" fmla="*/ 5911219 w 6999451"/>
                <a:gd name="connsiteY19" fmla="*/ 523393 h 523393"/>
                <a:gd name="connsiteX20" fmla="*/ 5478971 w 6999451"/>
                <a:gd name="connsiteY20" fmla="*/ 523393 h 523393"/>
                <a:gd name="connsiteX21" fmla="*/ 4978472 w 6999451"/>
                <a:gd name="connsiteY21" fmla="*/ 523393 h 523393"/>
                <a:gd name="connsiteX22" fmla="*/ 4409723 w 6999451"/>
                <a:gd name="connsiteY22" fmla="*/ 523393 h 523393"/>
                <a:gd name="connsiteX23" fmla="*/ 3840975 w 6999451"/>
                <a:gd name="connsiteY23" fmla="*/ 523393 h 523393"/>
                <a:gd name="connsiteX24" fmla="*/ 3135726 w 6999451"/>
                <a:gd name="connsiteY24" fmla="*/ 523393 h 523393"/>
                <a:gd name="connsiteX25" fmla="*/ 2498728 w 6999451"/>
                <a:gd name="connsiteY25" fmla="*/ 523393 h 523393"/>
                <a:gd name="connsiteX26" fmla="*/ 2134729 w 6999451"/>
                <a:gd name="connsiteY26" fmla="*/ 523393 h 523393"/>
                <a:gd name="connsiteX27" fmla="*/ 1429481 w 6999451"/>
                <a:gd name="connsiteY27" fmla="*/ 523393 h 523393"/>
                <a:gd name="connsiteX28" fmla="*/ 724232 w 6999451"/>
                <a:gd name="connsiteY28" fmla="*/ 523393 h 523393"/>
                <a:gd name="connsiteX29" fmla="*/ 87234 w 6999451"/>
                <a:gd name="connsiteY29" fmla="*/ 523393 h 523393"/>
                <a:gd name="connsiteX30" fmla="*/ 0 w 6999451"/>
                <a:gd name="connsiteY30" fmla="*/ 436159 h 523393"/>
                <a:gd name="connsiteX31" fmla="*/ 0 w 6999451"/>
                <a:gd name="connsiteY31" fmla="*/ 87234 h 52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999451" h="523393" fill="none" extrusionOk="0">
                  <a:moveTo>
                    <a:pt x="0" y="87234"/>
                  </a:moveTo>
                  <a:cubicBezTo>
                    <a:pt x="9917" y="43511"/>
                    <a:pt x="48367" y="-304"/>
                    <a:pt x="87234" y="0"/>
                  </a:cubicBezTo>
                  <a:cubicBezTo>
                    <a:pt x="231531" y="-54859"/>
                    <a:pt x="436420" y="20277"/>
                    <a:pt x="724232" y="0"/>
                  </a:cubicBezTo>
                  <a:cubicBezTo>
                    <a:pt x="1012044" y="-20277"/>
                    <a:pt x="1032040" y="24210"/>
                    <a:pt x="1156481" y="0"/>
                  </a:cubicBezTo>
                  <a:cubicBezTo>
                    <a:pt x="1280922" y="-24210"/>
                    <a:pt x="1391976" y="23489"/>
                    <a:pt x="1588730" y="0"/>
                  </a:cubicBezTo>
                  <a:cubicBezTo>
                    <a:pt x="1785484" y="-23489"/>
                    <a:pt x="1971402" y="32493"/>
                    <a:pt x="2293979" y="0"/>
                  </a:cubicBezTo>
                  <a:cubicBezTo>
                    <a:pt x="2616556" y="-32493"/>
                    <a:pt x="2794544" y="11924"/>
                    <a:pt x="2930977" y="0"/>
                  </a:cubicBezTo>
                  <a:cubicBezTo>
                    <a:pt x="3067410" y="-11924"/>
                    <a:pt x="3136863" y="21299"/>
                    <a:pt x="3294976" y="0"/>
                  </a:cubicBezTo>
                  <a:cubicBezTo>
                    <a:pt x="3453089" y="-21299"/>
                    <a:pt x="3589634" y="42380"/>
                    <a:pt x="3795475" y="0"/>
                  </a:cubicBezTo>
                  <a:cubicBezTo>
                    <a:pt x="4001316" y="-42380"/>
                    <a:pt x="4195030" y="32595"/>
                    <a:pt x="4432473" y="0"/>
                  </a:cubicBezTo>
                  <a:cubicBezTo>
                    <a:pt x="4669916" y="-32595"/>
                    <a:pt x="4929555" y="31015"/>
                    <a:pt x="5069472" y="0"/>
                  </a:cubicBezTo>
                  <a:cubicBezTo>
                    <a:pt x="5209389" y="-31015"/>
                    <a:pt x="5315299" y="24464"/>
                    <a:pt x="5433471" y="0"/>
                  </a:cubicBezTo>
                  <a:cubicBezTo>
                    <a:pt x="5551643" y="-24464"/>
                    <a:pt x="5714332" y="38274"/>
                    <a:pt x="5797470" y="0"/>
                  </a:cubicBezTo>
                  <a:cubicBezTo>
                    <a:pt x="5880608" y="-38274"/>
                    <a:pt x="6027391" y="21266"/>
                    <a:pt x="6161469" y="0"/>
                  </a:cubicBezTo>
                  <a:cubicBezTo>
                    <a:pt x="6295547" y="-21266"/>
                    <a:pt x="6761736" y="74610"/>
                    <a:pt x="6912217" y="0"/>
                  </a:cubicBezTo>
                  <a:cubicBezTo>
                    <a:pt x="6948729" y="-4987"/>
                    <a:pt x="7003516" y="34271"/>
                    <a:pt x="6999451" y="87234"/>
                  </a:cubicBezTo>
                  <a:cubicBezTo>
                    <a:pt x="7021229" y="223105"/>
                    <a:pt x="6994464" y="315793"/>
                    <a:pt x="6999451" y="436159"/>
                  </a:cubicBezTo>
                  <a:cubicBezTo>
                    <a:pt x="7004367" y="484001"/>
                    <a:pt x="6960032" y="520551"/>
                    <a:pt x="6912217" y="523393"/>
                  </a:cubicBezTo>
                  <a:cubicBezTo>
                    <a:pt x="6701466" y="552571"/>
                    <a:pt x="6589484" y="493271"/>
                    <a:pt x="6479968" y="523393"/>
                  </a:cubicBezTo>
                  <a:cubicBezTo>
                    <a:pt x="6370452" y="553515"/>
                    <a:pt x="6050178" y="469318"/>
                    <a:pt x="5911219" y="523393"/>
                  </a:cubicBezTo>
                  <a:cubicBezTo>
                    <a:pt x="5772260" y="577468"/>
                    <a:pt x="5677329" y="481268"/>
                    <a:pt x="5478971" y="523393"/>
                  </a:cubicBezTo>
                  <a:cubicBezTo>
                    <a:pt x="5280613" y="565518"/>
                    <a:pt x="5080292" y="487807"/>
                    <a:pt x="4978472" y="523393"/>
                  </a:cubicBezTo>
                  <a:cubicBezTo>
                    <a:pt x="4876652" y="558979"/>
                    <a:pt x="4577961" y="500323"/>
                    <a:pt x="4409723" y="523393"/>
                  </a:cubicBezTo>
                  <a:cubicBezTo>
                    <a:pt x="4241485" y="546463"/>
                    <a:pt x="4110120" y="456321"/>
                    <a:pt x="3840975" y="523393"/>
                  </a:cubicBezTo>
                  <a:cubicBezTo>
                    <a:pt x="3571830" y="590465"/>
                    <a:pt x="3298215" y="470581"/>
                    <a:pt x="3135726" y="523393"/>
                  </a:cubicBezTo>
                  <a:cubicBezTo>
                    <a:pt x="2973237" y="576205"/>
                    <a:pt x="2788664" y="509015"/>
                    <a:pt x="2498728" y="523393"/>
                  </a:cubicBezTo>
                  <a:cubicBezTo>
                    <a:pt x="2208792" y="537771"/>
                    <a:pt x="2232356" y="511178"/>
                    <a:pt x="2134729" y="523393"/>
                  </a:cubicBezTo>
                  <a:cubicBezTo>
                    <a:pt x="2037102" y="535608"/>
                    <a:pt x="1634187" y="448955"/>
                    <a:pt x="1429481" y="523393"/>
                  </a:cubicBezTo>
                  <a:cubicBezTo>
                    <a:pt x="1224775" y="597831"/>
                    <a:pt x="978068" y="500302"/>
                    <a:pt x="724232" y="523393"/>
                  </a:cubicBezTo>
                  <a:cubicBezTo>
                    <a:pt x="470396" y="546484"/>
                    <a:pt x="400022" y="501941"/>
                    <a:pt x="87234" y="523393"/>
                  </a:cubicBezTo>
                  <a:cubicBezTo>
                    <a:pt x="46904" y="521414"/>
                    <a:pt x="4561" y="481074"/>
                    <a:pt x="0" y="436159"/>
                  </a:cubicBezTo>
                  <a:cubicBezTo>
                    <a:pt x="-29190" y="305457"/>
                    <a:pt x="34244" y="175482"/>
                    <a:pt x="0" y="87234"/>
                  </a:cubicBezTo>
                  <a:close/>
                </a:path>
                <a:path w="6999451" h="523393" stroke="0" extrusionOk="0">
                  <a:moveTo>
                    <a:pt x="0" y="87234"/>
                  </a:moveTo>
                  <a:cubicBezTo>
                    <a:pt x="-5620" y="37396"/>
                    <a:pt x="49113" y="7656"/>
                    <a:pt x="87234" y="0"/>
                  </a:cubicBezTo>
                  <a:cubicBezTo>
                    <a:pt x="329848" y="-11531"/>
                    <a:pt x="475604" y="63198"/>
                    <a:pt x="724232" y="0"/>
                  </a:cubicBezTo>
                  <a:cubicBezTo>
                    <a:pt x="972860" y="-63198"/>
                    <a:pt x="1151850" y="5009"/>
                    <a:pt x="1361231" y="0"/>
                  </a:cubicBezTo>
                  <a:cubicBezTo>
                    <a:pt x="1570612" y="-5009"/>
                    <a:pt x="1719756" y="18304"/>
                    <a:pt x="1998229" y="0"/>
                  </a:cubicBezTo>
                  <a:cubicBezTo>
                    <a:pt x="2276702" y="-18304"/>
                    <a:pt x="2480553" y="81307"/>
                    <a:pt x="2703477" y="0"/>
                  </a:cubicBezTo>
                  <a:cubicBezTo>
                    <a:pt x="2926401" y="-81307"/>
                    <a:pt x="2960023" y="1375"/>
                    <a:pt x="3135726" y="0"/>
                  </a:cubicBezTo>
                  <a:cubicBezTo>
                    <a:pt x="3311429" y="-1375"/>
                    <a:pt x="3586897" y="20319"/>
                    <a:pt x="3704475" y="0"/>
                  </a:cubicBezTo>
                  <a:cubicBezTo>
                    <a:pt x="3822053" y="-20319"/>
                    <a:pt x="4014033" y="47148"/>
                    <a:pt x="4204974" y="0"/>
                  </a:cubicBezTo>
                  <a:cubicBezTo>
                    <a:pt x="4395915" y="-47148"/>
                    <a:pt x="4524576" y="17980"/>
                    <a:pt x="4637223" y="0"/>
                  </a:cubicBezTo>
                  <a:cubicBezTo>
                    <a:pt x="4749870" y="-17980"/>
                    <a:pt x="5145632" y="68594"/>
                    <a:pt x="5274221" y="0"/>
                  </a:cubicBezTo>
                  <a:cubicBezTo>
                    <a:pt x="5402810" y="-68594"/>
                    <a:pt x="5562435" y="2139"/>
                    <a:pt x="5638220" y="0"/>
                  </a:cubicBezTo>
                  <a:cubicBezTo>
                    <a:pt x="5714005" y="-2139"/>
                    <a:pt x="5923519" y="29687"/>
                    <a:pt x="6002219" y="0"/>
                  </a:cubicBezTo>
                  <a:cubicBezTo>
                    <a:pt x="6080919" y="-29687"/>
                    <a:pt x="6581207" y="84429"/>
                    <a:pt x="6912217" y="0"/>
                  </a:cubicBezTo>
                  <a:cubicBezTo>
                    <a:pt x="6965890" y="-6406"/>
                    <a:pt x="7004195" y="40029"/>
                    <a:pt x="6999451" y="87234"/>
                  </a:cubicBezTo>
                  <a:cubicBezTo>
                    <a:pt x="7007468" y="188778"/>
                    <a:pt x="6968334" y="295696"/>
                    <a:pt x="6999451" y="436159"/>
                  </a:cubicBezTo>
                  <a:cubicBezTo>
                    <a:pt x="6997998" y="485332"/>
                    <a:pt x="6964383" y="515000"/>
                    <a:pt x="6912217" y="523393"/>
                  </a:cubicBezTo>
                  <a:cubicBezTo>
                    <a:pt x="6738395" y="531274"/>
                    <a:pt x="6583234" y="515608"/>
                    <a:pt x="6343468" y="523393"/>
                  </a:cubicBezTo>
                  <a:cubicBezTo>
                    <a:pt x="6103702" y="531178"/>
                    <a:pt x="6054950" y="464390"/>
                    <a:pt x="5842970" y="523393"/>
                  </a:cubicBezTo>
                  <a:cubicBezTo>
                    <a:pt x="5630990" y="582396"/>
                    <a:pt x="5360109" y="489032"/>
                    <a:pt x="5205971" y="523393"/>
                  </a:cubicBezTo>
                  <a:cubicBezTo>
                    <a:pt x="5051833" y="557754"/>
                    <a:pt x="4878749" y="490231"/>
                    <a:pt x="4773722" y="523393"/>
                  </a:cubicBezTo>
                  <a:cubicBezTo>
                    <a:pt x="4668695" y="556555"/>
                    <a:pt x="4477990" y="509056"/>
                    <a:pt x="4341473" y="523393"/>
                  </a:cubicBezTo>
                  <a:cubicBezTo>
                    <a:pt x="4204956" y="537730"/>
                    <a:pt x="3998764" y="506402"/>
                    <a:pt x="3772725" y="523393"/>
                  </a:cubicBezTo>
                  <a:cubicBezTo>
                    <a:pt x="3546686" y="540384"/>
                    <a:pt x="3425298" y="521218"/>
                    <a:pt x="3203976" y="523393"/>
                  </a:cubicBezTo>
                  <a:cubicBezTo>
                    <a:pt x="2982654" y="525568"/>
                    <a:pt x="3008120" y="507916"/>
                    <a:pt x="2839977" y="523393"/>
                  </a:cubicBezTo>
                  <a:cubicBezTo>
                    <a:pt x="2671834" y="538870"/>
                    <a:pt x="2525815" y="482847"/>
                    <a:pt x="2407728" y="523393"/>
                  </a:cubicBezTo>
                  <a:cubicBezTo>
                    <a:pt x="2289641" y="563939"/>
                    <a:pt x="2154676" y="499141"/>
                    <a:pt x="2043729" y="523393"/>
                  </a:cubicBezTo>
                  <a:cubicBezTo>
                    <a:pt x="1932782" y="547645"/>
                    <a:pt x="1734999" y="519359"/>
                    <a:pt x="1611480" y="523393"/>
                  </a:cubicBezTo>
                  <a:cubicBezTo>
                    <a:pt x="1487961" y="527427"/>
                    <a:pt x="1232589" y="456552"/>
                    <a:pt x="974482" y="523393"/>
                  </a:cubicBezTo>
                  <a:cubicBezTo>
                    <a:pt x="716375" y="590234"/>
                    <a:pt x="291884" y="477046"/>
                    <a:pt x="87234" y="523393"/>
                  </a:cubicBezTo>
                  <a:cubicBezTo>
                    <a:pt x="42667" y="520819"/>
                    <a:pt x="7859" y="478978"/>
                    <a:pt x="0" y="436159"/>
                  </a:cubicBezTo>
                  <a:cubicBezTo>
                    <a:pt x="-3635" y="341319"/>
                    <a:pt x="37791" y="223369"/>
                    <a:pt x="0" y="87234"/>
                  </a:cubicBezTo>
                  <a:close/>
                </a:path>
              </a:pathLst>
            </a:custGeom>
            <a:solidFill>
              <a:schemeClr val="accent2">
                <a:lumMod val="60000"/>
                <a:lumOff val="40000"/>
              </a:schemeClr>
            </a:solidFill>
            <a:ln w="12700" cap="flat" cmpd="sng" algn="ctr">
              <a:solidFill>
                <a:srgbClr val="92D050"/>
              </a:solidFill>
              <a:prstDash val="solid"/>
              <a:miter lim="800000"/>
              <a:extLst>
                <a:ext uri="{C807C97D-BFC1-408E-A445-0C87EB9F89A2}">
                  <ask:lineSketchStyleProps xmlns:ask="http://schemas.microsoft.com/office/drawing/2018/sketchyshapes" sd="3444377824">
                    <a:custGeom>
                      <a:avLst/>
                      <a:gdLst>
                        <a:gd name="connsiteX0" fmla="*/ 0 w 8959920"/>
                        <a:gd name="connsiteY0" fmla="*/ 147570 h 885405"/>
                        <a:gd name="connsiteX1" fmla="*/ 111667 w 8959920"/>
                        <a:gd name="connsiteY1" fmla="*/ 0 h 885405"/>
                        <a:gd name="connsiteX2" fmla="*/ 927081 w 8959920"/>
                        <a:gd name="connsiteY2" fmla="*/ 0 h 885405"/>
                        <a:gd name="connsiteX3" fmla="*/ 1480398 w 8959920"/>
                        <a:gd name="connsiteY3" fmla="*/ 0 h 885405"/>
                        <a:gd name="connsiteX4" fmla="*/ 2033715 w 8959920"/>
                        <a:gd name="connsiteY4" fmla="*/ 0 h 885405"/>
                        <a:gd name="connsiteX5" fmla="*/ 2936497 w 8959920"/>
                        <a:gd name="connsiteY5" fmla="*/ 0 h 885405"/>
                        <a:gd name="connsiteX6" fmla="*/ 3751911 w 8959920"/>
                        <a:gd name="connsiteY6" fmla="*/ 0 h 885405"/>
                        <a:gd name="connsiteX7" fmla="*/ 4217862 w 8959920"/>
                        <a:gd name="connsiteY7" fmla="*/ 0 h 885405"/>
                        <a:gd name="connsiteX8" fmla="*/ 4858545 w 8959920"/>
                        <a:gd name="connsiteY8" fmla="*/ 0 h 885405"/>
                        <a:gd name="connsiteX9" fmla="*/ 5673959 w 8959920"/>
                        <a:gd name="connsiteY9" fmla="*/ 0 h 885405"/>
                        <a:gd name="connsiteX10" fmla="*/ 6489375 w 8959920"/>
                        <a:gd name="connsiteY10" fmla="*/ 0 h 885405"/>
                        <a:gd name="connsiteX11" fmla="*/ 6955326 w 8959920"/>
                        <a:gd name="connsiteY11" fmla="*/ 0 h 885405"/>
                        <a:gd name="connsiteX12" fmla="*/ 7421277 w 8959920"/>
                        <a:gd name="connsiteY12" fmla="*/ 0 h 885405"/>
                        <a:gd name="connsiteX13" fmla="*/ 7887228 w 8959920"/>
                        <a:gd name="connsiteY13" fmla="*/ 0 h 885405"/>
                        <a:gd name="connsiteX14" fmla="*/ 8848252 w 8959920"/>
                        <a:gd name="connsiteY14" fmla="*/ 0 h 885405"/>
                        <a:gd name="connsiteX15" fmla="*/ 8959920 w 8959920"/>
                        <a:gd name="connsiteY15" fmla="*/ 147570 h 885405"/>
                        <a:gd name="connsiteX16" fmla="*/ 8959920 w 8959920"/>
                        <a:gd name="connsiteY16" fmla="*/ 737834 h 885405"/>
                        <a:gd name="connsiteX17" fmla="*/ 8848252 w 8959920"/>
                        <a:gd name="connsiteY17" fmla="*/ 885405 h 885405"/>
                        <a:gd name="connsiteX18" fmla="*/ 8294935 w 8959920"/>
                        <a:gd name="connsiteY18" fmla="*/ 885405 h 885405"/>
                        <a:gd name="connsiteX19" fmla="*/ 7566886 w 8959920"/>
                        <a:gd name="connsiteY19" fmla="*/ 885405 h 885405"/>
                        <a:gd name="connsiteX20" fmla="*/ 7013570 w 8959920"/>
                        <a:gd name="connsiteY20" fmla="*/ 885405 h 885405"/>
                        <a:gd name="connsiteX21" fmla="*/ 6372887 w 8959920"/>
                        <a:gd name="connsiteY21" fmla="*/ 885405 h 885405"/>
                        <a:gd name="connsiteX22" fmla="*/ 5644837 w 8959920"/>
                        <a:gd name="connsiteY22" fmla="*/ 885405 h 885405"/>
                        <a:gd name="connsiteX23" fmla="*/ 4916789 w 8959920"/>
                        <a:gd name="connsiteY23" fmla="*/ 885405 h 885405"/>
                        <a:gd name="connsiteX24" fmla="*/ 4014008 w 8959920"/>
                        <a:gd name="connsiteY24" fmla="*/ 885405 h 885405"/>
                        <a:gd name="connsiteX25" fmla="*/ 3198594 w 8959920"/>
                        <a:gd name="connsiteY25" fmla="*/ 885405 h 885405"/>
                        <a:gd name="connsiteX26" fmla="*/ 2732643 w 8959920"/>
                        <a:gd name="connsiteY26" fmla="*/ 885405 h 885405"/>
                        <a:gd name="connsiteX27" fmla="*/ 1829862 w 8959920"/>
                        <a:gd name="connsiteY27" fmla="*/ 885405 h 885405"/>
                        <a:gd name="connsiteX28" fmla="*/ 927081 w 8959920"/>
                        <a:gd name="connsiteY28" fmla="*/ 885405 h 885405"/>
                        <a:gd name="connsiteX29" fmla="*/ 111667 w 8959920"/>
                        <a:gd name="connsiteY29" fmla="*/ 885405 h 885405"/>
                        <a:gd name="connsiteX30" fmla="*/ 0 w 8959920"/>
                        <a:gd name="connsiteY30" fmla="*/ 737834 h 885405"/>
                        <a:gd name="connsiteX31" fmla="*/ 0 w 8959920"/>
                        <a:gd name="connsiteY31" fmla="*/ 147570 h 885405"/>
                        <a:gd name="connsiteX0" fmla="*/ 0 w 8959920"/>
                        <a:gd name="connsiteY0" fmla="*/ 147570 h 885405"/>
                        <a:gd name="connsiteX1" fmla="*/ 111667 w 8959920"/>
                        <a:gd name="connsiteY1" fmla="*/ 0 h 885405"/>
                        <a:gd name="connsiteX2" fmla="*/ 927081 w 8959920"/>
                        <a:gd name="connsiteY2" fmla="*/ 0 h 885405"/>
                        <a:gd name="connsiteX3" fmla="*/ 1742496 w 8959920"/>
                        <a:gd name="connsiteY3" fmla="*/ 0 h 885405"/>
                        <a:gd name="connsiteX4" fmla="*/ 2557910 w 8959920"/>
                        <a:gd name="connsiteY4" fmla="*/ 0 h 885405"/>
                        <a:gd name="connsiteX5" fmla="*/ 3460691 w 8959920"/>
                        <a:gd name="connsiteY5" fmla="*/ 0 h 885405"/>
                        <a:gd name="connsiteX6" fmla="*/ 4014008 w 8959920"/>
                        <a:gd name="connsiteY6" fmla="*/ 0 h 885405"/>
                        <a:gd name="connsiteX7" fmla="*/ 4742057 w 8959920"/>
                        <a:gd name="connsiteY7" fmla="*/ 0 h 885405"/>
                        <a:gd name="connsiteX8" fmla="*/ 5382740 w 8959920"/>
                        <a:gd name="connsiteY8" fmla="*/ 0 h 885405"/>
                        <a:gd name="connsiteX9" fmla="*/ 5936057 w 8959920"/>
                        <a:gd name="connsiteY9" fmla="*/ 0 h 885405"/>
                        <a:gd name="connsiteX10" fmla="*/ 6751472 w 8959920"/>
                        <a:gd name="connsiteY10" fmla="*/ 0 h 885405"/>
                        <a:gd name="connsiteX11" fmla="*/ 7217423 w 8959920"/>
                        <a:gd name="connsiteY11" fmla="*/ 0 h 885405"/>
                        <a:gd name="connsiteX12" fmla="*/ 7683374 w 8959920"/>
                        <a:gd name="connsiteY12" fmla="*/ 0 h 885405"/>
                        <a:gd name="connsiteX13" fmla="*/ 8848252 w 8959920"/>
                        <a:gd name="connsiteY13" fmla="*/ 0 h 885405"/>
                        <a:gd name="connsiteX14" fmla="*/ 8959920 w 8959920"/>
                        <a:gd name="connsiteY14" fmla="*/ 147570 h 885405"/>
                        <a:gd name="connsiteX15" fmla="*/ 8959920 w 8959920"/>
                        <a:gd name="connsiteY15" fmla="*/ 737834 h 885405"/>
                        <a:gd name="connsiteX16" fmla="*/ 8848252 w 8959920"/>
                        <a:gd name="connsiteY16" fmla="*/ 885405 h 885405"/>
                        <a:gd name="connsiteX17" fmla="*/ 8120203 w 8959920"/>
                        <a:gd name="connsiteY17" fmla="*/ 885405 h 885405"/>
                        <a:gd name="connsiteX18" fmla="*/ 7479521 w 8959920"/>
                        <a:gd name="connsiteY18" fmla="*/ 885405 h 885405"/>
                        <a:gd name="connsiteX19" fmla="*/ 6664106 w 8959920"/>
                        <a:gd name="connsiteY19" fmla="*/ 885405 h 885405"/>
                        <a:gd name="connsiteX20" fmla="*/ 6110788 w 8959920"/>
                        <a:gd name="connsiteY20" fmla="*/ 885405 h 885405"/>
                        <a:gd name="connsiteX21" fmla="*/ 5557471 w 8959920"/>
                        <a:gd name="connsiteY21" fmla="*/ 885405 h 885405"/>
                        <a:gd name="connsiteX22" fmla="*/ 4829423 w 8959920"/>
                        <a:gd name="connsiteY22" fmla="*/ 885405 h 885405"/>
                        <a:gd name="connsiteX23" fmla="*/ 4101374 w 8959920"/>
                        <a:gd name="connsiteY23" fmla="*/ 885405 h 885405"/>
                        <a:gd name="connsiteX24" fmla="*/ 3635423 w 8959920"/>
                        <a:gd name="connsiteY24" fmla="*/ 885405 h 885405"/>
                        <a:gd name="connsiteX25" fmla="*/ 3082106 w 8959920"/>
                        <a:gd name="connsiteY25" fmla="*/ 885405 h 885405"/>
                        <a:gd name="connsiteX26" fmla="*/ 2616154 w 8959920"/>
                        <a:gd name="connsiteY26" fmla="*/ 885405 h 885405"/>
                        <a:gd name="connsiteX27" fmla="*/ 2062837 w 8959920"/>
                        <a:gd name="connsiteY27" fmla="*/ 885405 h 885405"/>
                        <a:gd name="connsiteX28" fmla="*/ 1247423 w 8959920"/>
                        <a:gd name="connsiteY28" fmla="*/ 885405 h 885405"/>
                        <a:gd name="connsiteX29" fmla="*/ 111667 w 8959920"/>
                        <a:gd name="connsiteY29" fmla="*/ 885405 h 885405"/>
                        <a:gd name="connsiteX30" fmla="*/ 0 w 8959920"/>
                        <a:gd name="connsiteY30" fmla="*/ 737834 h 885405"/>
                        <a:gd name="connsiteX31" fmla="*/ 0 w 8959920"/>
                        <a:gd name="connsiteY31" fmla="*/ 147570 h 885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959920" h="885405" fill="none" extrusionOk="0">
                          <a:moveTo>
                            <a:pt x="0" y="147570"/>
                          </a:moveTo>
                          <a:cubicBezTo>
                            <a:pt x="21322" y="74238"/>
                            <a:pt x="59668" y="-2266"/>
                            <a:pt x="111667" y="0"/>
                          </a:cubicBezTo>
                          <a:cubicBezTo>
                            <a:pt x="316226" y="-171908"/>
                            <a:pt x="579663" y="-47637"/>
                            <a:pt x="927081" y="0"/>
                          </a:cubicBezTo>
                          <a:cubicBezTo>
                            <a:pt x="1300257" y="-16113"/>
                            <a:pt x="1323534" y="54659"/>
                            <a:pt x="1480398" y="0"/>
                          </a:cubicBezTo>
                          <a:cubicBezTo>
                            <a:pt x="1642549" y="-44077"/>
                            <a:pt x="1785613" y="42988"/>
                            <a:pt x="2033715" y="0"/>
                          </a:cubicBezTo>
                          <a:cubicBezTo>
                            <a:pt x="2285666" y="-106160"/>
                            <a:pt x="2476540" y="89159"/>
                            <a:pt x="2936497" y="0"/>
                          </a:cubicBezTo>
                          <a:cubicBezTo>
                            <a:pt x="3321250" y="-54996"/>
                            <a:pt x="3556620" y="45270"/>
                            <a:pt x="3751911" y="0"/>
                          </a:cubicBezTo>
                          <a:cubicBezTo>
                            <a:pt x="3928229" y="-22392"/>
                            <a:pt x="4012791" y="34888"/>
                            <a:pt x="4217862" y="0"/>
                          </a:cubicBezTo>
                          <a:cubicBezTo>
                            <a:pt x="4454887" y="-76790"/>
                            <a:pt x="4538025" y="56566"/>
                            <a:pt x="4858545" y="0"/>
                          </a:cubicBezTo>
                          <a:cubicBezTo>
                            <a:pt x="5066906" y="-38714"/>
                            <a:pt x="5415315" y="61652"/>
                            <a:pt x="5673959" y="0"/>
                          </a:cubicBezTo>
                          <a:cubicBezTo>
                            <a:pt x="5994661" y="-50532"/>
                            <a:pt x="6315199" y="60605"/>
                            <a:pt x="6489375" y="0"/>
                          </a:cubicBezTo>
                          <a:cubicBezTo>
                            <a:pt x="6676219" y="-51132"/>
                            <a:pt x="6783024" y="70661"/>
                            <a:pt x="6955326" y="0"/>
                          </a:cubicBezTo>
                          <a:cubicBezTo>
                            <a:pt x="7095043" y="-60752"/>
                            <a:pt x="7322537" y="34467"/>
                            <a:pt x="7421277" y="0"/>
                          </a:cubicBezTo>
                          <a:cubicBezTo>
                            <a:pt x="7523430" y="-65776"/>
                            <a:pt x="7687342" y="17221"/>
                            <a:pt x="7887228" y="0"/>
                          </a:cubicBezTo>
                          <a:cubicBezTo>
                            <a:pt x="8063865" y="-52949"/>
                            <a:pt x="8626505" y="157810"/>
                            <a:pt x="8848252" y="0"/>
                          </a:cubicBezTo>
                          <a:cubicBezTo>
                            <a:pt x="8897477" y="-10800"/>
                            <a:pt x="8953521" y="56800"/>
                            <a:pt x="8959920" y="147570"/>
                          </a:cubicBezTo>
                          <a:cubicBezTo>
                            <a:pt x="8988691" y="381539"/>
                            <a:pt x="8945409" y="533051"/>
                            <a:pt x="8959920" y="737834"/>
                          </a:cubicBezTo>
                          <a:cubicBezTo>
                            <a:pt x="8975892" y="829935"/>
                            <a:pt x="8910611" y="877091"/>
                            <a:pt x="8848252" y="885405"/>
                          </a:cubicBezTo>
                          <a:cubicBezTo>
                            <a:pt x="8586912" y="944943"/>
                            <a:pt x="8446120" y="831985"/>
                            <a:pt x="8294935" y="885405"/>
                          </a:cubicBezTo>
                          <a:cubicBezTo>
                            <a:pt x="8184253" y="936092"/>
                            <a:pt x="7722551" y="806394"/>
                            <a:pt x="7566886" y="885405"/>
                          </a:cubicBezTo>
                          <a:cubicBezTo>
                            <a:pt x="7340268" y="1004401"/>
                            <a:pt x="7232609" y="790860"/>
                            <a:pt x="7013570" y="885405"/>
                          </a:cubicBezTo>
                          <a:cubicBezTo>
                            <a:pt x="6774945" y="990195"/>
                            <a:pt x="6476296" y="843064"/>
                            <a:pt x="6372887" y="885405"/>
                          </a:cubicBezTo>
                          <a:cubicBezTo>
                            <a:pt x="6256307" y="910860"/>
                            <a:pt x="5842250" y="849426"/>
                            <a:pt x="5644837" y="885405"/>
                          </a:cubicBezTo>
                          <a:cubicBezTo>
                            <a:pt x="5424359" y="944410"/>
                            <a:pt x="5216120" y="734568"/>
                            <a:pt x="4916789" y="885405"/>
                          </a:cubicBezTo>
                          <a:cubicBezTo>
                            <a:pt x="4557079" y="994108"/>
                            <a:pt x="4280321" y="809013"/>
                            <a:pt x="4014008" y="885405"/>
                          </a:cubicBezTo>
                          <a:cubicBezTo>
                            <a:pt x="3863889" y="963756"/>
                            <a:pt x="3591577" y="860060"/>
                            <a:pt x="3198594" y="885405"/>
                          </a:cubicBezTo>
                          <a:cubicBezTo>
                            <a:pt x="2838157" y="900658"/>
                            <a:pt x="2848759" y="855061"/>
                            <a:pt x="2732643" y="885405"/>
                          </a:cubicBezTo>
                          <a:cubicBezTo>
                            <a:pt x="2654956" y="951298"/>
                            <a:pt x="2073051" y="839469"/>
                            <a:pt x="1829862" y="885405"/>
                          </a:cubicBezTo>
                          <a:cubicBezTo>
                            <a:pt x="1650289" y="1006512"/>
                            <a:pt x="1237325" y="826515"/>
                            <a:pt x="927081" y="885405"/>
                          </a:cubicBezTo>
                          <a:cubicBezTo>
                            <a:pt x="569878" y="910419"/>
                            <a:pt x="509367" y="865960"/>
                            <a:pt x="111667" y="885405"/>
                          </a:cubicBezTo>
                          <a:cubicBezTo>
                            <a:pt x="48610" y="880372"/>
                            <a:pt x="4528" y="815810"/>
                            <a:pt x="0" y="737834"/>
                          </a:cubicBezTo>
                          <a:cubicBezTo>
                            <a:pt x="-6392" y="484207"/>
                            <a:pt x="60877" y="282266"/>
                            <a:pt x="0" y="147570"/>
                          </a:cubicBezTo>
                          <a:close/>
                        </a:path>
                        <a:path w="8959920" h="885405" stroke="0" extrusionOk="0">
                          <a:moveTo>
                            <a:pt x="0" y="147570"/>
                          </a:moveTo>
                          <a:cubicBezTo>
                            <a:pt x="-6311" y="63950"/>
                            <a:pt x="65540" y="12908"/>
                            <a:pt x="111667" y="0"/>
                          </a:cubicBezTo>
                          <a:cubicBezTo>
                            <a:pt x="402874" y="-59256"/>
                            <a:pt x="614919" y="115976"/>
                            <a:pt x="927081" y="0"/>
                          </a:cubicBezTo>
                          <a:cubicBezTo>
                            <a:pt x="1245435" y="-95898"/>
                            <a:pt x="1518296" y="34203"/>
                            <a:pt x="1742496" y="0"/>
                          </a:cubicBezTo>
                          <a:cubicBezTo>
                            <a:pt x="2002172" y="-8691"/>
                            <a:pt x="2165461" y="30478"/>
                            <a:pt x="2557910" y="0"/>
                          </a:cubicBezTo>
                          <a:cubicBezTo>
                            <a:pt x="2918283" y="-88699"/>
                            <a:pt x="3172266" y="205753"/>
                            <a:pt x="3460691" y="0"/>
                          </a:cubicBezTo>
                          <a:cubicBezTo>
                            <a:pt x="3759358" y="-120592"/>
                            <a:pt x="3775310" y="-18837"/>
                            <a:pt x="4014008" y="0"/>
                          </a:cubicBezTo>
                          <a:cubicBezTo>
                            <a:pt x="4245952" y="-7772"/>
                            <a:pt x="4626227" y="58964"/>
                            <a:pt x="4742057" y="0"/>
                          </a:cubicBezTo>
                          <a:cubicBezTo>
                            <a:pt x="4873857" y="13746"/>
                            <a:pt x="5162744" y="121237"/>
                            <a:pt x="5382740" y="0"/>
                          </a:cubicBezTo>
                          <a:cubicBezTo>
                            <a:pt x="5641518" y="-91118"/>
                            <a:pt x="5789618" y="28010"/>
                            <a:pt x="5936057" y="0"/>
                          </a:cubicBezTo>
                          <a:cubicBezTo>
                            <a:pt x="6063672" y="13112"/>
                            <a:pt x="6598855" y="114541"/>
                            <a:pt x="6751472" y="0"/>
                          </a:cubicBezTo>
                          <a:cubicBezTo>
                            <a:pt x="6933134" y="-106238"/>
                            <a:pt x="7128271" y="8816"/>
                            <a:pt x="7217423" y="0"/>
                          </a:cubicBezTo>
                          <a:cubicBezTo>
                            <a:pt x="7312950" y="-477"/>
                            <a:pt x="7563576" y="60832"/>
                            <a:pt x="7683374" y="0"/>
                          </a:cubicBezTo>
                          <a:cubicBezTo>
                            <a:pt x="7882942" y="-129206"/>
                            <a:pt x="8488186" y="201158"/>
                            <a:pt x="8848252" y="0"/>
                          </a:cubicBezTo>
                          <a:cubicBezTo>
                            <a:pt x="8915933" y="291"/>
                            <a:pt x="8963945" y="52637"/>
                            <a:pt x="8959920" y="147570"/>
                          </a:cubicBezTo>
                          <a:cubicBezTo>
                            <a:pt x="8974467" y="281136"/>
                            <a:pt x="8895664" y="524700"/>
                            <a:pt x="8959920" y="737834"/>
                          </a:cubicBezTo>
                          <a:cubicBezTo>
                            <a:pt x="8955140" y="825754"/>
                            <a:pt x="8916341" y="878145"/>
                            <a:pt x="8848252" y="885405"/>
                          </a:cubicBezTo>
                          <a:cubicBezTo>
                            <a:pt x="8625317" y="911350"/>
                            <a:pt x="8428237" y="881173"/>
                            <a:pt x="8120203" y="885405"/>
                          </a:cubicBezTo>
                          <a:cubicBezTo>
                            <a:pt x="7805930" y="931112"/>
                            <a:pt x="7736893" y="798761"/>
                            <a:pt x="7479521" y="885405"/>
                          </a:cubicBezTo>
                          <a:cubicBezTo>
                            <a:pt x="7192000" y="1002634"/>
                            <a:pt x="6831115" y="820124"/>
                            <a:pt x="6664106" y="885405"/>
                          </a:cubicBezTo>
                          <a:cubicBezTo>
                            <a:pt x="6508516" y="940824"/>
                            <a:pt x="6249344" y="851503"/>
                            <a:pt x="6110788" y="885405"/>
                          </a:cubicBezTo>
                          <a:cubicBezTo>
                            <a:pt x="5995586" y="925726"/>
                            <a:pt x="5731089" y="890532"/>
                            <a:pt x="5557471" y="885405"/>
                          </a:cubicBezTo>
                          <a:cubicBezTo>
                            <a:pt x="5345211" y="855692"/>
                            <a:pt x="5099955" y="812421"/>
                            <a:pt x="4829423" y="885405"/>
                          </a:cubicBezTo>
                          <a:cubicBezTo>
                            <a:pt x="4566482" y="900616"/>
                            <a:pt x="4400261" y="883211"/>
                            <a:pt x="4101374" y="885405"/>
                          </a:cubicBezTo>
                          <a:cubicBezTo>
                            <a:pt x="3808230" y="897873"/>
                            <a:pt x="3854259" y="856188"/>
                            <a:pt x="3635423" y="885405"/>
                          </a:cubicBezTo>
                          <a:cubicBezTo>
                            <a:pt x="3434234" y="930921"/>
                            <a:pt x="3214066" y="808172"/>
                            <a:pt x="3082106" y="885405"/>
                          </a:cubicBezTo>
                          <a:cubicBezTo>
                            <a:pt x="2961811" y="958028"/>
                            <a:pt x="2752412" y="849670"/>
                            <a:pt x="2616154" y="885405"/>
                          </a:cubicBezTo>
                          <a:cubicBezTo>
                            <a:pt x="2446141" y="892544"/>
                            <a:pt x="2199666" y="912811"/>
                            <a:pt x="2062837" y="885405"/>
                          </a:cubicBezTo>
                          <a:cubicBezTo>
                            <a:pt x="1851615" y="868754"/>
                            <a:pt x="1610241" y="689238"/>
                            <a:pt x="1247423" y="885405"/>
                          </a:cubicBezTo>
                          <a:cubicBezTo>
                            <a:pt x="927372" y="1032413"/>
                            <a:pt x="406621" y="826875"/>
                            <a:pt x="111667" y="885405"/>
                          </a:cubicBezTo>
                          <a:cubicBezTo>
                            <a:pt x="34651" y="880397"/>
                            <a:pt x="12417" y="827490"/>
                            <a:pt x="0" y="737834"/>
                          </a:cubicBezTo>
                          <a:cubicBezTo>
                            <a:pt x="-15671" y="537159"/>
                            <a:pt x="10638" y="364963"/>
                            <a:pt x="0" y="147570"/>
                          </a:cubicBezTo>
                          <a:close/>
                        </a:path>
                        <a:path w="8959920" h="885405" fill="none" stroke="0" extrusionOk="0">
                          <a:moveTo>
                            <a:pt x="0" y="147570"/>
                          </a:moveTo>
                          <a:cubicBezTo>
                            <a:pt x="-342" y="69754"/>
                            <a:pt x="71197" y="6552"/>
                            <a:pt x="111667" y="0"/>
                          </a:cubicBezTo>
                          <a:cubicBezTo>
                            <a:pt x="333769" y="-99487"/>
                            <a:pt x="574201" y="31791"/>
                            <a:pt x="927081" y="0"/>
                          </a:cubicBezTo>
                          <a:cubicBezTo>
                            <a:pt x="1279905" y="-17355"/>
                            <a:pt x="1323078" y="51168"/>
                            <a:pt x="1480398" y="0"/>
                          </a:cubicBezTo>
                          <a:cubicBezTo>
                            <a:pt x="1656274" y="-22860"/>
                            <a:pt x="1775534" y="37811"/>
                            <a:pt x="2033715" y="0"/>
                          </a:cubicBezTo>
                          <a:cubicBezTo>
                            <a:pt x="2254697" y="-59086"/>
                            <a:pt x="2478851" y="44355"/>
                            <a:pt x="2936497" y="0"/>
                          </a:cubicBezTo>
                          <a:cubicBezTo>
                            <a:pt x="3375885" y="-61962"/>
                            <a:pt x="3593254" y="-22705"/>
                            <a:pt x="3751911" y="0"/>
                          </a:cubicBezTo>
                          <a:cubicBezTo>
                            <a:pt x="3935636" y="-18318"/>
                            <a:pt x="4010401" y="33518"/>
                            <a:pt x="4217862" y="0"/>
                          </a:cubicBezTo>
                          <a:cubicBezTo>
                            <a:pt x="4422396" y="-40364"/>
                            <a:pt x="4604683" y="43048"/>
                            <a:pt x="4858545" y="0"/>
                          </a:cubicBezTo>
                          <a:cubicBezTo>
                            <a:pt x="5048392" y="-35507"/>
                            <a:pt x="5369671" y="26103"/>
                            <a:pt x="5673959" y="0"/>
                          </a:cubicBezTo>
                          <a:cubicBezTo>
                            <a:pt x="5997805" y="-5916"/>
                            <a:pt x="6306928" y="69697"/>
                            <a:pt x="6489375" y="0"/>
                          </a:cubicBezTo>
                          <a:cubicBezTo>
                            <a:pt x="6673106" y="-60069"/>
                            <a:pt x="6809664" y="34845"/>
                            <a:pt x="6955326" y="0"/>
                          </a:cubicBezTo>
                          <a:cubicBezTo>
                            <a:pt x="7115742" y="-39509"/>
                            <a:pt x="7291685" y="83997"/>
                            <a:pt x="7421277" y="0"/>
                          </a:cubicBezTo>
                          <a:cubicBezTo>
                            <a:pt x="7550555" y="-33697"/>
                            <a:pt x="7726916" y="33446"/>
                            <a:pt x="7887228" y="0"/>
                          </a:cubicBezTo>
                          <a:cubicBezTo>
                            <a:pt x="8093099" y="-78896"/>
                            <a:pt x="8672730" y="161353"/>
                            <a:pt x="8848252" y="0"/>
                          </a:cubicBezTo>
                          <a:cubicBezTo>
                            <a:pt x="8876554" y="-21164"/>
                            <a:pt x="8976767" y="38711"/>
                            <a:pt x="8959920" y="147570"/>
                          </a:cubicBezTo>
                          <a:cubicBezTo>
                            <a:pt x="9001551" y="370404"/>
                            <a:pt x="8952825" y="522708"/>
                            <a:pt x="8959920" y="737834"/>
                          </a:cubicBezTo>
                          <a:cubicBezTo>
                            <a:pt x="8966795" y="820180"/>
                            <a:pt x="8910922" y="874488"/>
                            <a:pt x="8848252" y="885405"/>
                          </a:cubicBezTo>
                          <a:cubicBezTo>
                            <a:pt x="8552164" y="918142"/>
                            <a:pt x="8433412" y="828537"/>
                            <a:pt x="8294935" y="885405"/>
                          </a:cubicBezTo>
                          <a:cubicBezTo>
                            <a:pt x="8138669" y="971258"/>
                            <a:pt x="7718240" y="782142"/>
                            <a:pt x="7566886" y="885405"/>
                          </a:cubicBezTo>
                          <a:cubicBezTo>
                            <a:pt x="7390201" y="999381"/>
                            <a:pt x="7239727" y="827884"/>
                            <a:pt x="7013570" y="885405"/>
                          </a:cubicBezTo>
                          <a:cubicBezTo>
                            <a:pt x="6778604" y="944442"/>
                            <a:pt x="6519083" y="819605"/>
                            <a:pt x="6372887" y="885405"/>
                          </a:cubicBezTo>
                          <a:cubicBezTo>
                            <a:pt x="6235528" y="949279"/>
                            <a:pt x="5894232" y="798730"/>
                            <a:pt x="5644837" y="885405"/>
                          </a:cubicBezTo>
                          <a:cubicBezTo>
                            <a:pt x="5370981" y="945311"/>
                            <a:pt x="5239482" y="780974"/>
                            <a:pt x="4916789" y="885405"/>
                          </a:cubicBezTo>
                          <a:cubicBezTo>
                            <a:pt x="4580332" y="931879"/>
                            <a:pt x="4203150" y="778690"/>
                            <a:pt x="4014008" y="885405"/>
                          </a:cubicBezTo>
                          <a:cubicBezTo>
                            <a:pt x="3824815" y="961339"/>
                            <a:pt x="3633696" y="817466"/>
                            <a:pt x="3198594" y="885405"/>
                          </a:cubicBezTo>
                          <a:cubicBezTo>
                            <a:pt x="2829248" y="901477"/>
                            <a:pt x="2863279" y="864021"/>
                            <a:pt x="2732643" y="885405"/>
                          </a:cubicBezTo>
                          <a:cubicBezTo>
                            <a:pt x="2595072" y="918876"/>
                            <a:pt x="2107759" y="757885"/>
                            <a:pt x="1829862" y="885405"/>
                          </a:cubicBezTo>
                          <a:cubicBezTo>
                            <a:pt x="1548454" y="975162"/>
                            <a:pt x="1267935" y="856204"/>
                            <a:pt x="927081" y="885405"/>
                          </a:cubicBezTo>
                          <a:cubicBezTo>
                            <a:pt x="588668" y="935384"/>
                            <a:pt x="528040" y="857773"/>
                            <a:pt x="111667" y="885405"/>
                          </a:cubicBezTo>
                          <a:cubicBezTo>
                            <a:pt x="62444" y="881506"/>
                            <a:pt x="3728" y="818282"/>
                            <a:pt x="0" y="737834"/>
                          </a:cubicBezTo>
                          <a:cubicBezTo>
                            <a:pt x="-79242" y="525459"/>
                            <a:pt x="42959" y="336069"/>
                            <a:pt x="0" y="147570"/>
                          </a:cubicBezTo>
                          <a:close/>
                        </a:path>
                      </a:pathLst>
                    </a:custGeom>
                    <ask:type>
                      <ask:lineSketchScribble/>
                    </ask:type>
                  </ask:lineSketchStyleProps>
                </a:ext>
              </a:extLst>
            </a:ln>
            <a:effectLst/>
          </p:spPr>
          <p:txBody>
            <a:bodyPr rtlCol="0" anchor="ctr"/>
            <a:lstStyle/>
            <a:p>
              <a:pPr algn="ctr">
                <a:defRPr/>
              </a:pPr>
              <a:endParaRPr lang="en-US" sz="1800" kern="0" dirty="0">
                <a:solidFill>
                  <a:prstClr val="white"/>
                </a:solidFill>
                <a:latin typeface="Arial" panose="020B0604020202020204" pitchFamily="34" charset="0"/>
                <a:cs typeface="Arial" panose="020B0604020202020204" pitchFamily="34" charset="0"/>
              </a:endParaRPr>
            </a:p>
          </p:txBody>
        </p:sp>
        <p:sp>
          <p:nvSpPr>
            <p:cNvPr id="20" name="Rectangle 19">
              <a:extLst>
                <a:ext uri="{FF2B5EF4-FFF2-40B4-BE49-F238E27FC236}">
                  <a16:creationId xmlns:a16="http://schemas.microsoft.com/office/drawing/2014/main" id="{CFE273F6-728E-4CC5-87B7-03E9898A13A3}"/>
                </a:ext>
              </a:extLst>
            </p:cNvPr>
            <p:cNvSpPr/>
            <p:nvPr/>
          </p:nvSpPr>
          <p:spPr>
            <a:xfrm>
              <a:off x="1942949" y="2074266"/>
              <a:ext cx="9489535" cy="869068"/>
            </a:xfrm>
            <a:prstGeom prst="rect">
              <a:avLst/>
            </a:prstGeom>
          </p:spPr>
          <p:txBody>
            <a:bodyPr wrap="square">
              <a:spAutoFit/>
            </a:bodyPr>
            <a:lstStyle/>
            <a:p>
              <a:pPr algn="just" eaLnBrk="1" hangingPunct="1">
                <a:lnSpc>
                  <a:spcPct val="100000"/>
                </a:lnSpc>
                <a:spcBef>
                  <a:spcPct val="0"/>
                </a:spcBef>
                <a:buFontTx/>
                <a:buNone/>
              </a:pPr>
              <a:r>
                <a:rPr lang="vi-VN" sz="2400" b="1" dirty="0">
                  <a:solidFill>
                    <a:srgbClr val="000C3A"/>
                  </a:solidFill>
                  <a:latin typeface="Arial" panose="020B0604020202020204" pitchFamily="34" charset="0"/>
                  <a:cs typeface="Arial" panose="020B0604020202020204" pitchFamily="34" charset="0"/>
                </a:rPr>
                <a:t>Câu chuyện trên gợi cho em suy nghĩ gì về trách nhiệm công dân của mỗi người trong cuộc sống??</a:t>
              </a:r>
              <a:endParaRPr lang="en-US" altLang="en-US" sz="2400" b="1" dirty="0">
                <a:solidFill>
                  <a:srgbClr val="000C3A"/>
                </a:solidFill>
                <a:latin typeface="Arial" panose="020B0604020202020204" pitchFamily="34" charset="0"/>
                <a:cs typeface="Arial" panose="020B0604020202020204" pitchFamily="34" charset="0"/>
              </a:endParaRPr>
            </a:p>
          </p:txBody>
        </p:sp>
      </p:grpSp>
      <p:sp>
        <p:nvSpPr>
          <p:cNvPr id="27" name="Rectangle 26">
            <a:extLst>
              <a:ext uri="{FF2B5EF4-FFF2-40B4-BE49-F238E27FC236}">
                <a16:creationId xmlns:a16="http://schemas.microsoft.com/office/drawing/2014/main" id="{7B6840D5-D494-4363-8D88-D6E4E203AC54}"/>
              </a:ext>
            </a:extLst>
          </p:cNvPr>
          <p:cNvSpPr/>
          <p:nvPr/>
        </p:nvSpPr>
        <p:spPr>
          <a:xfrm>
            <a:off x="3661466" y="894077"/>
            <a:ext cx="1584435" cy="553998"/>
          </a:xfrm>
          <a:prstGeom prst="rect">
            <a:avLst/>
          </a:prstGeom>
        </p:spPr>
        <p:txBody>
          <a:bodyPr wrap="square">
            <a:spAutoFit/>
          </a:bodyPr>
          <a:lstStyle/>
          <a:p>
            <a:pPr>
              <a:defRPr/>
            </a:pPr>
            <a:r>
              <a:rPr lang="en-US" altLang="zh-CN" sz="3000" kern="0" dirty="0" err="1">
                <a:ln w="28575">
                  <a:solidFill>
                    <a:srgbClr val="FFC000"/>
                  </a:solidFill>
                </a:ln>
                <a:solidFill>
                  <a:srgbClr val="904806"/>
                </a:solidFill>
                <a:effectLst>
                  <a:glow rad="139700">
                    <a:schemeClr val="accent1">
                      <a:satMod val="175000"/>
                      <a:alpha val="40000"/>
                    </a:schemeClr>
                  </a:glow>
                </a:effectLst>
                <a:latin typeface="Coiny" panose="02000903060500060000" pitchFamily="2" charset="0"/>
                <a:ea typeface="站酷快乐体2016修订版" panose="02010600030101010101" pitchFamily="2" charset="-122"/>
                <a:cs typeface="Arial"/>
                <a:sym typeface="Arial"/>
              </a:rPr>
              <a:t>Câu</a:t>
            </a:r>
            <a:r>
              <a:rPr lang="en-US" altLang="zh-CN" sz="3000" kern="0" dirty="0">
                <a:ln w="28575">
                  <a:solidFill>
                    <a:srgbClr val="FFC000"/>
                  </a:solidFill>
                </a:ln>
                <a:solidFill>
                  <a:srgbClr val="904806"/>
                </a:solidFill>
                <a:effectLst>
                  <a:glow rad="139700">
                    <a:schemeClr val="accent1">
                      <a:satMod val="175000"/>
                      <a:alpha val="40000"/>
                    </a:schemeClr>
                  </a:glow>
                </a:effectLst>
                <a:latin typeface="Coiny" panose="02000903060500060000" pitchFamily="2" charset="0"/>
                <a:ea typeface="站酷快乐体2016修订版" panose="02010600030101010101" pitchFamily="2" charset="-122"/>
                <a:cs typeface="Arial"/>
                <a:sym typeface="Arial"/>
              </a:rPr>
              <a:t> </a:t>
            </a:r>
            <a:r>
              <a:rPr lang="vi-VN" altLang="zh-CN" sz="3000" kern="0" dirty="0">
                <a:ln w="28575">
                  <a:solidFill>
                    <a:srgbClr val="FFC000"/>
                  </a:solidFill>
                </a:ln>
                <a:solidFill>
                  <a:srgbClr val="904806"/>
                </a:solidFill>
                <a:effectLst>
                  <a:glow rad="139700">
                    <a:schemeClr val="accent1">
                      <a:satMod val="175000"/>
                      <a:alpha val="40000"/>
                    </a:schemeClr>
                  </a:glow>
                </a:effectLst>
                <a:latin typeface="Coiny" panose="02000903060500060000" pitchFamily="2" charset="0"/>
                <a:ea typeface="站酷快乐体2016修订版" panose="02010600030101010101" pitchFamily="2" charset="-122"/>
                <a:cs typeface="Arial"/>
                <a:sym typeface="Arial"/>
              </a:rPr>
              <a:t>4</a:t>
            </a:r>
            <a:endParaRPr lang="en-US" sz="788" kern="0" dirty="0">
              <a:ln w="28575">
                <a:solidFill>
                  <a:srgbClr val="FFC000"/>
                </a:solidFill>
              </a:ln>
              <a:solidFill>
                <a:srgbClr val="904806"/>
              </a:solidFill>
              <a:effectLst>
                <a:glow rad="139700">
                  <a:schemeClr val="accent1">
                    <a:satMod val="175000"/>
                    <a:alpha val="40000"/>
                  </a:schemeClr>
                </a:glow>
              </a:effectLst>
            </a:endParaRPr>
          </a:p>
        </p:txBody>
      </p:sp>
    </p:spTree>
    <p:extLst>
      <p:ext uri="{BB962C8B-B14F-4D97-AF65-F5344CB8AC3E}">
        <p14:creationId xmlns:p14="http://schemas.microsoft.com/office/powerpoint/2010/main" val="2318050641"/>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250"/>
                                        <p:tgtEl>
                                          <p:spTgt spid="35"/>
                                        </p:tgtEl>
                                      </p:cBhvr>
                                    </p:animEffect>
                                    <p:anim calcmode="lin" valueType="num">
                                      <p:cBhvr>
                                        <p:cTn id="8" dur="1250" fill="hold"/>
                                        <p:tgtEl>
                                          <p:spTgt spid="35"/>
                                        </p:tgtEl>
                                        <p:attrNameLst>
                                          <p:attrName>ppt_w</p:attrName>
                                        </p:attrNameLst>
                                      </p:cBhvr>
                                      <p:tavLst>
                                        <p:tav tm="0" fmla="#ppt_w*sin(2.5*pi*$)">
                                          <p:val>
                                            <p:fltVal val="0"/>
                                          </p:val>
                                        </p:tav>
                                        <p:tav tm="100000">
                                          <p:val>
                                            <p:fltVal val="1"/>
                                          </p:val>
                                        </p:tav>
                                      </p:tavLst>
                                    </p:anim>
                                    <p:anim calcmode="lin" valueType="num">
                                      <p:cBhvr>
                                        <p:cTn id="9" dur="1250" fill="hold"/>
                                        <p:tgtEl>
                                          <p:spTgt spid="35"/>
                                        </p:tgtEl>
                                        <p:attrNameLst>
                                          <p:attrName>ppt_h</p:attrName>
                                        </p:attrNameLst>
                                      </p:cBhvr>
                                      <p:tavLst>
                                        <p:tav tm="0">
                                          <p:val>
                                            <p:strVal val="#ppt_h"/>
                                          </p:val>
                                        </p:tav>
                                        <p:tav tm="100000">
                                          <p:val>
                                            <p:strVal val="#ppt_h"/>
                                          </p:val>
                                        </p:tav>
                                      </p:tavLst>
                                    </p:anim>
                                  </p:childTnLst>
                                </p:cTn>
                              </p:par>
                            </p:childTnLst>
                          </p:cTn>
                        </p:par>
                        <p:par>
                          <p:cTn id="10" fill="hold">
                            <p:stCondLst>
                              <p:cond delay="1250"/>
                            </p:stCondLst>
                            <p:childTnLst>
                              <p:par>
                                <p:cTn id="11" presetID="22" presetClass="entr" presetSubtype="8" fill="hold" grpId="0" nodeType="afterEffect" nodePh="1">
                                  <p:stCondLst>
                                    <p:cond delay="0"/>
                                  </p:stCondLst>
                                  <p:endCondLst>
                                    <p:cond evt="begin" delay="0">
                                      <p:tn val="11"/>
                                    </p:cond>
                                  </p:end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1000"/>
                                        <p:tgtEl>
                                          <p:spTgt spid="8"/>
                                        </p:tgtEl>
                                      </p:cBhvr>
                                    </p:animEffect>
                                  </p:childTnLst>
                                </p:cTn>
                              </p:par>
                              <p:par>
                                <p:cTn id="14" presetID="31" presetClass="entr" presetSubtype="0" fill="hold" nodeType="withEffect">
                                  <p:stCondLst>
                                    <p:cond delay="0"/>
                                  </p:stCondLst>
                                  <p:childTnLst>
                                    <p:set>
                                      <p:cBhvr>
                                        <p:cTn id="15" dur="1" fill="hold">
                                          <p:stCondLst>
                                            <p:cond delay="0"/>
                                          </p:stCondLst>
                                        </p:cTn>
                                        <p:tgtEl>
                                          <p:spTgt spid="53"/>
                                        </p:tgtEl>
                                        <p:attrNameLst>
                                          <p:attrName>style.visibility</p:attrName>
                                        </p:attrNameLst>
                                      </p:cBhvr>
                                      <p:to>
                                        <p:strVal val="visible"/>
                                      </p:to>
                                    </p:set>
                                    <p:anim calcmode="lin" valueType="num">
                                      <p:cBhvr>
                                        <p:cTn id="16" dur="1000" fill="hold"/>
                                        <p:tgtEl>
                                          <p:spTgt spid="53"/>
                                        </p:tgtEl>
                                        <p:attrNameLst>
                                          <p:attrName>ppt_w</p:attrName>
                                        </p:attrNameLst>
                                      </p:cBhvr>
                                      <p:tavLst>
                                        <p:tav tm="0">
                                          <p:val>
                                            <p:fltVal val="0"/>
                                          </p:val>
                                        </p:tav>
                                        <p:tav tm="100000">
                                          <p:val>
                                            <p:strVal val="#ppt_w"/>
                                          </p:val>
                                        </p:tav>
                                      </p:tavLst>
                                    </p:anim>
                                    <p:anim calcmode="lin" valueType="num">
                                      <p:cBhvr>
                                        <p:cTn id="17" dur="1000" fill="hold"/>
                                        <p:tgtEl>
                                          <p:spTgt spid="53"/>
                                        </p:tgtEl>
                                        <p:attrNameLst>
                                          <p:attrName>ppt_h</p:attrName>
                                        </p:attrNameLst>
                                      </p:cBhvr>
                                      <p:tavLst>
                                        <p:tav tm="0">
                                          <p:val>
                                            <p:fltVal val="0"/>
                                          </p:val>
                                        </p:tav>
                                        <p:tav tm="100000">
                                          <p:val>
                                            <p:strVal val="#ppt_h"/>
                                          </p:val>
                                        </p:tav>
                                      </p:tavLst>
                                    </p:anim>
                                    <p:anim calcmode="lin" valueType="num">
                                      <p:cBhvr>
                                        <p:cTn id="18" dur="1000" fill="hold"/>
                                        <p:tgtEl>
                                          <p:spTgt spid="53"/>
                                        </p:tgtEl>
                                        <p:attrNameLst>
                                          <p:attrName>style.rotation</p:attrName>
                                        </p:attrNameLst>
                                      </p:cBhvr>
                                      <p:tavLst>
                                        <p:tav tm="0">
                                          <p:val>
                                            <p:fltVal val="90"/>
                                          </p:val>
                                        </p:tav>
                                        <p:tav tm="100000">
                                          <p:val>
                                            <p:fltVal val="0"/>
                                          </p:val>
                                        </p:tav>
                                      </p:tavLst>
                                    </p:anim>
                                    <p:animEffect transition="in" filter="fade">
                                      <p:cBhvr>
                                        <p:cTn id="19" dur="1000"/>
                                        <p:tgtEl>
                                          <p:spTgt spid="53"/>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circle(in)">
                                      <p:cBhvr>
                                        <p:cTn id="24" dur="20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additive="base">
                                        <p:cTn id="29" dur="500" fill="hold"/>
                                        <p:tgtEl>
                                          <p:spTgt spid="18"/>
                                        </p:tgtEl>
                                        <p:attrNameLst>
                                          <p:attrName>ppt_x</p:attrName>
                                        </p:attrNameLst>
                                      </p:cBhvr>
                                      <p:tavLst>
                                        <p:tav tm="0">
                                          <p:val>
                                            <p:strVal val="#ppt_x"/>
                                          </p:val>
                                        </p:tav>
                                        <p:tav tm="100000">
                                          <p:val>
                                            <p:strVal val="#ppt_x"/>
                                          </p:val>
                                        </p:tav>
                                      </p:tavLst>
                                    </p:anim>
                                    <p:anim calcmode="lin" valueType="num">
                                      <p:cBhvr additive="base">
                                        <p:cTn id="30" dur="500" fill="hold"/>
                                        <p:tgtEl>
                                          <p:spTgt spid="18"/>
                                        </p:tgtEl>
                                        <p:attrNameLst>
                                          <p:attrName>ppt_y</p:attrName>
                                        </p:attrNameLst>
                                      </p:cBhvr>
                                      <p:tavLst>
                                        <p:tav tm="0">
                                          <p:val>
                                            <p:strVal val="1+#ppt_h/2"/>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60"/>
                                        </p:tgtEl>
                                        <p:attrNameLst>
                                          <p:attrName>style.visibility</p:attrName>
                                        </p:attrNameLst>
                                      </p:cBhvr>
                                      <p:to>
                                        <p:strVal val="visible"/>
                                      </p:to>
                                    </p:set>
                                    <p:animEffect transition="in" filter="fade">
                                      <p:cBhvr>
                                        <p:cTn id="33" dur="1000"/>
                                        <p:tgtEl>
                                          <p:spTgt spid="60"/>
                                        </p:tgtEl>
                                      </p:cBhvr>
                                    </p:animEffect>
                                    <p:anim calcmode="lin" valueType="num">
                                      <p:cBhvr>
                                        <p:cTn id="34" dur="1000" fill="hold"/>
                                        <p:tgtEl>
                                          <p:spTgt spid="60"/>
                                        </p:tgtEl>
                                        <p:attrNameLst>
                                          <p:attrName>ppt_x</p:attrName>
                                        </p:attrNameLst>
                                      </p:cBhvr>
                                      <p:tavLst>
                                        <p:tav tm="0">
                                          <p:val>
                                            <p:strVal val="#ppt_x"/>
                                          </p:val>
                                        </p:tav>
                                        <p:tav tm="100000">
                                          <p:val>
                                            <p:strVal val="#ppt_x"/>
                                          </p:val>
                                        </p:tav>
                                      </p:tavLst>
                                    </p:anim>
                                    <p:anim calcmode="lin" valueType="num">
                                      <p:cBhvr>
                                        <p:cTn id="35"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grpId="0" nodeType="clickEffect">
                                  <p:stCondLst>
                                    <p:cond delay="0"/>
                                  </p:stCondLst>
                                  <p:childTnLst>
                                    <p:set>
                                      <p:cBhvr>
                                        <p:cTn id="39" dur="1" fill="hold">
                                          <p:stCondLst>
                                            <p:cond delay="0"/>
                                          </p:stCondLst>
                                        </p:cTn>
                                        <p:tgtEl>
                                          <p:spTgt spid="52"/>
                                        </p:tgtEl>
                                        <p:attrNameLst>
                                          <p:attrName>style.visibility</p:attrName>
                                        </p:attrNameLst>
                                      </p:cBhvr>
                                      <p:to>
                                        <p:strVal val="visible"/>
                                      </p:to>
                                    </p:set>
                                    <p:animEffect transition="in" filter="circle(in)">
                                      <p:cBhvr>
                                        <p:cTn id="40" dur="2000"/>
                                        <p:tgtEl>
                                          <p:spTgt spid="52"/>
                                        </p:tgtEl>
                                      </p:cBhvr>
                                    </p:animEffect>
                                  </p:childTnLst>
                                </p:cTn>
                              </p:par>
                              <p:par>
                                <p:cTn id="41" presetID="6" presetClass="entr" presetSubtype="16" fill="hold" grpId="0" nodeType="with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circle(in)">
                                      <p:cBhvr>
                                        <p:cTn id="43"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P spid="52" grpId="0"/>
      <p:bldP spid="2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
            <a:extLst>
              <a:ext uri="{FF2B5EF4-FFF2-40B4-BE49-F238E27FC236}">
                <a16:creationId xmlns:a16="http://schemas.microsoft.com/office/drawing/2014/main" id="{1C4B0130-C6B1-4CC7-8936-A2390627CA8A}"/>
              </a:ext>
            </a:extLst>
          </p:cNvPr>
          <p:cNvGrpSpPr/>
          <p:nvPr/>
        </p:nvGrpSpPr>
        <p:grpSpPr>
          <a:xfrm>
            <a:off x="50800" y="90384"/>
            <a:ext cx="9042400" cy="4962731"/>
            <a:chOff x="1987573" y="2811145"/>
            <a:chExt cx="3167875" cy="2507658"/>
          </a:xfrm>
        </p:grpSpPr>
        <p:sp>
          <p:nvSpPr>
            <p:cNvPr id="16" name="MH_SubTitle_1">
              <a:extLst>
                <a:ext uri="{FF2B5EF4-FFF2-40B4-BE49-F238E27FC236}">
                  <a16:creationId xmlns:a16="http://schemas.microsoft.com/office/drawing/2014/main" id="{241126EE-57D0-401D-986E-EC8C84FFE80E}"/>
                </a:ext>
              </a:extLst>
            </p:cNvPr>
            <p:cNvSpPr>
              <a:spLocks/>
            </p:cNvSpPr>
            <p:nvPr>
              <p:custDataLst>
                <p:tags r:id="rId1"/>
              </p:custDataLst>
            </p:nvPr>
          </p:nvSpPr>
          <p:spPr bwMode="auto">
            <a:xfrm>
              <a:off x="1987573" y="2811145"/>
              <a:ext cx="3167875" cy="2507658"/>
            </a:xfrm>
            <a:custGeom>
              <a:avLst/>
              <a:gdLst>
                <a:gd name="T0" fmla="*/ 61 w 931"/>
                <a:gd name="T1" fmla="*/ 248 h 253"/>
                <a:gd name="T2" fmla="*/ 140 w 931"/>
                <a:gd name="T3" fmla="*/ 245 h 253"/>
                <a:gd name="T4" fmla="*/ 566 w 931"/>
                <a:gd name="T5" fmla="*/ 245 h 253"/>
                <a:gd name="T6" fmla="*/ 910 w 931"/>
                <a:gd name="T7" fmla="*/ 235 h 253"/>
                <a:gd name="T8" fmla="*/ 906 w 931"/>
                <a:gd name="T9" fmla="*/ 15 h 253"/>
                <a:gd name="T10" fmla="*/ 744 w 931"/>
                <a:gd name="T11" fmla="*/ 9 h 253"/>
                <a:gd name="T12" fmla="*/ 576 w 931"/>
                <a:gd name="T13" fmla="*/ 5 h 253"/>
                <a:gd name="T14" fmla="*/ 258 w 931"/>
                <a:gd name="T15" fmla="*/ 5 h 253"/>
                <a:gd name="T16" fmla="*/ 86 w 931"/>
                <a:gd name="T17" fmla="*/ 16 h 253"/>
                <a:gd name="T18" fmla="*/ 12 w 931"/>
                <a:gd name="T19" fmla="*/ 27 h 253"/>
                <a:gd name="T20" fmla="*/ 10 w 931"/>
                <a:gd name="T21" fmla="*/ 97 h 253"/>
                <a:gd name="T22" fmla="*/ 13 w 931"/>
                <a:gd name="T23" fmla="*/ 210 h 253"/>
                <a:gd name="T24" fmla="*/ 61 w 931"/>
                <a:gd name="T25" fmla="*/ 248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31" h="253">
                  <a:moveTo>
                    <a:pt x="61" y="248"/>
                  </a:moveTo>
                  <a:cubicBezTo>
                    <a:pt x="88" y="248"/>
                    <a:pt x="115" y="246"/>
                    <a:pt x="140" y="245"/>
                  </a:cubicBezTo>
                  <a:cubicBezTo>
                    <a:pt x="281" y="238"/>
                    <a:pt x="423" y="245"/>
                    <a:pt x="566" y="245"/>
                  </a:cubicBezTo>
                  <a:cubicBezTo>
                    <a:pt x="683" y="245"/>
                    <a:pt x="798" y="253"/>
                    <a:pt x="910" y="235"/>
                  </a:cubicBezTo>
                  <a:cubicBezTo>
                    <a:pt x="907" y="171"/>
                    <a:pt x="931" y="75"/>
                    <a:pt x="906" y="15"/>
                  </a:cubicBezTo>
                  <a:cubicBezTo>
                    <a:pt x="852" y="15"/>
                    <a:pt x="798" y="11"/>
                    <a:pt x="744" y="9"/>
                  </a:cubicBezTo>
                  <a:cubicBezTo>
                    <a:pt x="690" y="6"/>
                    <a:pt x="630" y="8"/>
                    <a:pt x="576" y="5"/>
                  </a:cubicBezTo>
                  <a:cubicBezTo>
                    <a:pt x="468" y="1"/>
                    <a:pt x="366" y="0"/>
                    <a:pt x="258" y="5"/>
                  </a:cubicBezTo>
                  <a:cubicBezTo>
                    <a:pt x="201" y="8"/>
                    <a:pt x="143" y="11"/>
                    <a:pt x="86" y="16"/>
                  </a:cubicBezTo>
                  <a:cubicBezTo>
                    <a:pt x="71" y="18"/>
                    <a:pt x="22" y="16"/>
                    <a:pt x="12" y="27"/>
                  </a:cubicBezTo>
                  <a:cubicBezTo>
                    <a:pt x="0" y="40"/>
                    <a:pt x="10" y="81"/>
                    <a:pt x="10" y="97"/>
                  </a:cubicBezTo>
                  <a:cubicBezTo>
                    <a:pt x="10" y="135"/>
                    <a:pt x="5" y="173"/>
                    <a:pt x="13" y="210"/>
                  </a:cubicBezTo>
                  <a:cubicBezTo>
                    <a:pt x="21" y="243"/>
                    <a:pt x="26" y="248"/>
                    <a:pt x="61" y="248"/>
                  </a:cubicBezTo>
                  <a:close/>
                </a:path>
              </a:pathLst>
            </a:custGeom>
            <a:solidFill>
              <a:schemeClr val="bg1"/>
            </a:solidFill>
            <a:ln w="15875" cap="flat">
              <a:solidFill>
                <a:schemeClr val="accent1">
                  <a:lumMod val="50000"/>
                </a:schemeClr>
              </a:solidFill>
              <a:prstDash val="solid"/>
              <a:miter lim="800000"/>
              <a:headEnd/>
              <a:tailEnd/>
            </a:ln>
          </p:spPr>
          <p:txBody>
            <a:bodyPr anchor="ctr">
              <a:normAutofit/>
            </a:bodyPr>
            <a:lstStyle/>
            <a:p>
              <a:pPr algn="ctr" defTabSz="342900">
                <a:defRPr/>
              </a:pPr>
              <a:endParaRPr lang="zh-CN" altLang="en-US" sz="2100" dirty="0">
                <a:solidFill>
                  <a:srgbClr val="E53238">
                    <a:lumMod val="50000"/>
                  </a:srgbClr>
                </a:solidFill>
                <a:latin typeface="Calibri" panose="020F0502020204030204" pitchFamily="34" charset="0"/>
                <a:ea typeface="字魂36号-正文宋楷" panose="02000000000000000000" pitchFamily="2" charset="-122"/>
                <a:cs typeface="Calibri" panose="020F0502020204030204" pitchFamily="34" charset="0"/>
              </a:endParaRPr>
            </a:p>
          </p:txBody>
        </p:sp>
        <p:sp>
          <p:nvSpPr>
            <p:cNvPr id="17" name="MH_Other_2">
              <a:extLst>
                <a:ext uri="{FF2B5EF4-FFF2-40B4-BE49-F238E27FC236}">
                  <a16:creationId xmlns:a16="http://schemas.microsoft.com/office/drawing/2014/main" id="{3EA906DE-232E-471C-BD68-6EA74FC3B04E}"/>
                </a:ext>
              </a:extLst>
            </p:cNvPr>
            <p:cNvSpPr>
              <a:spLocks/>
            </p:cNvSpPr>
            <p:nvPr>
              <p:custDataLst>
                <p:tags r:id="rId2"/>
              </p:custDataLst>
            </p:nvPr>
          </p:nvSpPr>
          <p:spPr bwMode="auto">
            <a:xfrm>
              <a:off x="2032065" y="2847659"/>
              <a:ext cx="3066166" cy="2379762"/>
            </a:xfrm>
            <a:custGeom>
              <a:avLst/>
              <a:gdLst>
                <a:gd name="T0" fmla="*/ 217439 w 3308350"/>
                <a:gd name="T1" fmla="*/ 70544 h 847726"/>
                <a:gd name="T2" fmla="*/ 38765 w 3308350"/>
                <a:gd name="T3" fmla="*/ 69933 h 847726"/>
                <a:gd name="T4" fmla="*/ 13341 w 3308350"/>
                <a:gd name="T5" fmla="*/ 68710 h 847726"/>
                <a:gd name="T6" fmla="*/ 13027 w 3308350"/>
                <a:gd name="T7" fmla="*/ 69943 h 847726"/>
                <a:gd name="T8" fmla="*/ 238348 w 3308350"/>
                <a:gd name="T9" fmla="*/ 70277 h 847726"/>
                <a:gd name="T10" fmla="*/ 212370 w 3308350"/>
                <a:gd name="T11" fmla="*/ 69608 h 847726"/>
                <a:gd name="T12" fmla="*/ 199312 w 3308350"/>
                <a:gd name="T13" fmla="*/ 69015 h 847726"/>
                <a:gd name="T14" fmla="*/ 177160 w 3308350"/>
                <a:gd name="T15" fmla="*/ 68403 h 847726"/>
                <a:gd name="T16" fmla="*/ 177160 w 3308350"/>
                <a:gd name="T17" fmla="*/ 68403 h 847726"/>
                <a:gd name="T18" fmla="*/ 168726 w 3308350"/>
                <a:gd name="T19" fmla="*/ 69875 h 847726"/>
                <a:gd name="T20" fmla="*/ 159344 w 3308350"/>
                <a:gd name="T21" fmla="*/ 69286 h 847726"/>
                <a:gd name="T22" fmla="*/ 131767 w 3308350"/>
                <a:gd name="T23" fmla="*/ 68001 h 847726"/>
                <a:gd name="T24" fmla="*/ 52142 w 3308350"/>
                <a:gd name="T25" fmla="*/ 68001 h 847726"/>
                <a:gd name="T26" fmla="*/ 52142 w 3308350"/>
                <a:gd name="T27" fmla="*/ 68001 h 847726"/>
                <a:gd name="T28" fmla="*/ 243340 w 3308350"/>
                <a:gd name="T29" fmla="*/ 68345 h 847726"/>
                <a:gd name="T30" fmla="*/ 97101 w 3308350"/>
                <a:gd name="T31" fmla="*/ 69340 h 847726"/>
                <a:gd name="T32" fmla="*/ 78655 w 3308350"/>
                <a:gd name="T33" fmla="*/ 69340 h 847726"/>
                <a:gd name="T34" fmla="*/ 145890 w 3308350"/>
                <a:gd name="T35" fmla="*/ 69902 h 847726"/>
                <a:gd name="T36" fmla="*/ 118057 w 3308350"/>
                <a:gd name="T37" fmla="*/ 68286 h 847726"/>
                <a:gd name="T38" fmla="*/ 65278 w 3308350"/>
                <a:gd name="T39" fmla="*/ 67332 h 847726"/>
                <a:gd name="T40" fmla="*/ 57132 w 3308350"/>
                <a:gd name="T41" fmla="*/ 68286 h 847726"/>
                <a:gd name="T42" fmla="*/ 83723 w 3308350"/>
                <a:gd name="T43" fmla="*/ 68626 h 847726"/>
                <a:gd name="T44" fmla="*/ 9051 w 3308350"/>
                <a:gd name="T45" fmla="*/ 69247 h 847726"/>
                <a:gd name="T46" fmla="*/ 1154 w 3308350"/>
                <a:gd name="T47" fmla="*/ 48591 h 847726"/>
                <a:gd name="T48" fmla="*/ 1154 w 3308350"/>
                <a:gd name="T49" fmla="*/ 48591 h 847726"/>
                <a:gd name="T50" fmla="*/ 272142 w 3308350"/>
                <a:gd name="T51" fmla="*/ 46420 h 847726"/>
                <a:gd name="T52" fmla="*/ 528 w 3308350"/>
                <a:gd name="T53" fmla="*/ 44203 h 847726"/>
                <a:gd name="T54" fmla="*/ 273350 w 3308350"/>
                <a:gd name="T55" fmla="*/ 42033 h 847726"/>
                <a:gd name="T56" fmla="*/ 2186 w 3308350"/>
                <a:gd name="T57" fmla="*/ 22316 h 847726"/>
                <a:gd name="T58" fmla="*/ 905 w 3308350"/>
                <a:gd name="T59" fmla="*/ 27990 h 847726"/>
                <a:gd name="T60" fmla="*/ 274895 w 3308350"/>
                <a:gd name="T61" fmla="*/ 25150 h 847726"/>
                <a:gd name="T62" fmla="*/ 273972 w 3308350"/>
                <a:gd name="T63" fmla="*/ 18791 h 847726"/>
                <a:gd name="T64" fmla="*/ 940 w 3308350"/>
                <a:gd name="T65" fmla="*/ 17804 h 847726"/>
                <a:gd name="T66" fmla="*/ 270850 w 3308350"/>
                <a:gd name="T67" fmla="*/ 5489 h 847726"/>
                <a:gd name="T68" fmla="*/ 270850 w 3308350"/>
                <a:gd name="T69" fmla="*/ 5489 h 847726"/>
                <a:gd name="T70" fmla="*/ 5277 w 3308350"/>
                <a:gd name="T71" fmla="*/ 6727 h 847726"/>
                <a:gd name="T72" fmla="*/ 267142 w 3308350"/>
                <a:gd name="T73" fmla="*/ 5756 h 847726"/>
                <a:gd name="T74" fmla="*/ 27420 w 3308350"/>
                <a:gd name="T75" fmla="*/ 5444 h 847726"/>
                <a:gd name="T76" fmla="*/ 27420 w 3308350"/>
                <a:gd name="T77" fmla="*/ 3883 h 847726"/>
                <a:gd name="T78" fmla="*/ 244952 w 3308350"/>
                <a:gd name="T79" fmla="*/ 5131 h 847726"/>
                <a:gd name="T80" fmla="*/ 241127 w 3308350"/>
                <a:gd name="T81" fmla="*/ 3883 h 847726"/>
                <a:gd name="T82" fmla="*/ 40921 w 3308350"/>
                <a:gd name="T83" fmla="*/ 4194 h 847726"/>
                <a:gd name="T84" fmla="*/ 205605 w 3308350"/>
                <a:gd name="T85" fmla="*/ 2008 h 847726"/>
                <a:gd name="T86" fmla="*/ 204984 w 3308350"/>
                <a:gd name="T87" fmla="*/ 2650 h 847726"/>
                <a:gd name="T88" fmla="*/ 58434 w 3308350"/>
                <a:gd name="T89" fmla="*/ 2907 h 847726"/>
                <a:gd name="T90" fmla="*/ 46189 w 3308350"/>
                <a:gd name="T91" fmla="*/ 5087 h 847726"/>
                <a:gd name="T92" fmla="*/ 222429 w 3308350"/>
                <a:gd name="T93" fmla="*/ 2249 h 847726"/>
                <a:gd name="T94" fmla="*/ 218983 w 3308350"/>
                <a:gd name="T95" fmla="*/ 3213 h 847726"/>
                <a:gd name="T96" fmla="*/ 185843 w 3308350"/>
                <a:gd name="T97" fmla="*/ 3213 h 847726"/>
                <a:gd name="T98" fmla="*/ 201159 w 3308350"/>
                <a:gd name="T99" fmla="*/ 3246 h 847726"/>
                <a:gd name="T100" fmla="*/ 171812 w 3308350"/>
                <a:gd name="T101" fmla="*/ 1383 h 847726"/>
                <a:gd name="T102" fmla="*/ 164884 w 3308350"/>
                <a:gd name="T103" fmla="*/ 2008 h 847726"/>
                <a:gd name="T104" fmla="*/ 80575 w 3308350"/>
                <a:gd name="T105" fmla="*/ 3614 h 847726"/>
                <a:gd name="T106" fmla="*/ 160527 w 3308350"/>
                <a:gd name="T107" fmla="*/ 1355 h 847726"/>
                <a:gd name="T108" fmla="*/ 105830 w 3308350"/>
                <a:gd name="T109" fmla="*/ 401 h 847726"/>
                <a:gd name="T110" fmla="*/ 105830 w 3308350"/>
                <a:gd name="T111" fmla="*/ 401 h 847726"/>
                <a:gd name="T112" fmla="*/ 85880 w 3308350"/>
                <a:gd name="T113" fmla="*/ 1355 h 847726"/>
                <a:gd name="T114" fmla="*/ 138371 w 3308350"/>
                <a:gd name="T115" fmla="*/ 1590 h 847726"/>
                <a:gd name="T116" fmla="*/ 134048 w 3308350"/>
                <a:gd name="T117" fmla="*/ 2276 h 847726"/>
                <a:gd name="T118" fmla="*/ 119325 w 3308350"/>
                <a:gd name="T119" fmla="*/ 1338 h 84772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308350" h="847726">
                  <a:moveTo>
                    <a:pt x="2609389" y="817563"/>
                  </a:moveTo>
                  <a:cubicBezTo>
                    <a:pt x="2613127" y="817563"/>
                    <a:pt x="2613127" y="817563"/>
                    <a:pt x="2616866" y="817563"/>
                  </a:cubicBezTo>
                  <a:cubicBezTo>
                    <a:pt x="2646772" y="817563"/>
                    <a:pt x="2676679" y="817563"/>
                    <a:pt x="2710324" y="817563"/>
                  </a:cubicBezTo>
                  <a:cubicBezTo>
                    <a:pt x="2714062" y="817563"/>
                    <a:pt x="2717800" y="821373"/>
                    <a:pt x="2717800" y="825183"/>
                  </a:cubicBezTo>
                  <a:cubicBezTo>
                    <a:pt x="2717800" y="828993"/>
                    <a:pt x="2714062" y="836613"/>
                    <a:pt x="2710324" y="836613"/>
                  </a:cubicBezTo>
                  <a:cubicBezTo>
                    <a:pt x="2676679" y="836613"/>
                    <a:pt x="2646772" y="836613"/>
                    <a:pt x="2616866" y="836613"/>
                  </a:cubicBezTo>
                  <a:cubicBezTo>
                    <a:pt x="2613127" y="836613"/>
                    <a:pt x="2613127" y="836613"/>
                    <a:pt x="2609389" y="836613"/>
                  </a:cubicBezTo>
                  <a:cubicBezTo>
                    <a:pt x="2605651" y="836613"/>
                    <a:pt x="2601912" y="832803"/>
                    <a:pt x="2601912" y="825183"/>
                  </a:cubicBezTo>
                  <a:cubicBezTo>
                    <a:pt x="2601912" y="821373"/>
                    <a:pt x="2605651" y="817563"/>
                    <a:pt x="2609389" y="817563"/>
                  </a:cubicBezTo>
                  <a:close/>
                  <a:moveTo>
                    <a:pt x="466526" y="814842"/>
                  </a:moveTo>
                  <a:cubicBezTo>
                    <a:pt x="470296" y="811213"/>
                    <a:pt x="474067" y="818470"/>
                    <a:pt x="474067" y="822099"/>
                  </a:cubicBezTo>
                  <a:cubicBezTo>
                    <a:pt x="477837" y="825728"/>
                    <a:pt x="470296" y="829356"/>
                    <a:pt x="466526" y="829356"/>
                  </a:cubicBezTo>
                  <a:cubicBezTo>
                    <a:pt x="436363" y="832985"/>
                    <a:pt x="402431" y="832985"/>
                    <a:pt x="368498" y="836613"/>
                  </a:cubicBezTo>
                  <a:cubicBezTo>
                    <a:pt x="360957" y="836613"/>
                    <a:pt x="357187" y="832985"/>
                    <a:pt x="357187" y="825728"/>
                  </a:cubicBezTo>
                  <a:cubicBezTo>
                    <a:pt x="357187" y="822099"/>
                    <a:pt x="360957" y="818470"/>
                    <a:pt x="368498" y="818470"/>
                  </a:cubicBezTo>
                  <a:cubicBezTo>
                    <a:pt x="402431" y="814842"/>
                    <a:pt x="432593" y="814842"/>
                    <a:pt x="466526" y="814842"/>
                  </a:cubicBezTo>
                  <a:close/>
                  <a:moveTo>
                    <a:pt x="155360" y="814408"/>
                  </a:moveTo>
                  <a:cubicBezTo>
                    <a:pt x="156776" y="813039"/>
                    <a:pt x="158664" y="813039"/>
                    <a:pt x="160552" y="814865"/>
                  </a:cubicBezTo>
                  <a:cubicBezTo>
                    <a:pt x="171879" y="814865"/>
                    <a:pt x="183206" y="818516"/>
                    <a:pt x="198309" y="818516"/>
                  </a:cubicBezTo>
                  <a:cubicBezTo>
                    <a:pt x="224738" y="822167"/>
                    <a:pt x="251168" y="825818"/>
                    <a:pt x="281374" y="829470"/>
                  </a:cubicBezTo>
                  <a:cubicBezTo>
                    <a:pt x="285149" y="829470"/>
                    <a:pt x="288925" y="833121"/>
                    <a:pt x="285149" y="836772"/>
                  </a:cubicBezTo>
                  <a:cubicBezTo>
                    <a:pt x="285149" y="844075"/>
                    <a:pt x="281374" y="847726"/>
                    <a:pt x="277598" y="847726"/>
                  </a:cubicBezTo>
                  <a:cubicBezTo>
                    <a:pt x="251168" y="844075"/>
                    <a:pt x="224738" y="840424"/>
                    <a:pt x="194533" y="836772"/>
                  </a:cubicBezTo>
                  <a:cubicBezTo>
                    <a:pt x="179430" y="836772"/>
                    <a:pt x="168103" y="833121"/>
                    <a:pt x="156776" y="829470"/>
                  </a:cubicBezTo>
                  <a:cubicBezTo>
                    <a:pt x="153001" y="829470"/>
                    <a:pt x="149225" y="825818"/>
                    <a:pt x="153001" y="822167"/>
                  </a:cubicBezTo>
                  <a:cubicBezTo>
                    <a:pt x="153001" y="818516"/>
                    <a:pt x="153945" y="815777"/>
                    <a:pt x="155360" y="814408"/>
                  </a:cubicBezTo>
                  <a:close/>
                  <a:moveTo>
                    <a:pt x="2771314" y="814388"/>
                  </a:moveTo>
                  <a:cubicBezTo>
                    <a:pt x="2804959" y="814388"/>
                    <a:pt x="2834865" y="814388"/>
                    <a:pt x="2868510" y="814388"/>
                  </a:cubicBezTo>
                  <a:cubicBezTo>
                    <a:pt x="2872249" y="814388"/>
                    <a:pt x="2879725" y="818198"/>
                    <a:pt x="2879725" y="822008"/>
                  </a:cubicBezTo>
                  <a:cubicBezTo>
                    <a:pt x="2879725" y="825818"/>
                    <a:pt x="2875987" y="833438"/>
                    <a:pt x="2868510" y="833438"/>
                  </a:cubicBezTo>
                  <a:cubicBezTo>
                    <a:pt x="2838604" y="833438"/>
                    <a:pt x="2804959" y="833438"/>
                    <a:pt x="2771314" y="833438"/>
                  </a:cubicBezTo>
                  <a:cubicBezTo>
                    <a:pt x="2767576" y="833438"/>
                    <a:pt x="2763837" y="829628"/>
                    <a:pt x="2763837" y="825818"/>
                  </a:cubicBezTo>
                  <a:cubicBezTo>
                    <a:pt x="2763837" y="822008"/>
                    <a:pt x="2767576" y="814388"/>
                    <a:pt x="2771314" y="814388"/>
                  </a:cubicBezTo>
                  <a:close/>
                  <a:moveTo>
                    <a:pt x="2451202" y="814388"/>
                  </a:moveTo>
                  <a:cubicBezTo>
                    <a:pt x="2484847" y="818092"/>
                    <a:pt x="2514754" y="818092"/>
                    <a:pt x="2548399" y="818092"/>
                  </a:cubicBezTo>
                  <a:cubicBezTo>
                    <a:pt x="2552137" y="818092"/>
                    <a:pt x="2555875" y="821797"/>
                    <a:pt x="2555875" y="825501"/>
                  </a:cubicBezTo>
                  <a:cubicBezTo>
                    <a:pt x="2555875" y="832909"/>
                    <a:pt x="2552137" y="836613"/>
                    <a:pt x="2548399" y="836613"/>
                  </a:cubicBezTo>
                  <a:cubicBezTo>
                    <a:pt x="2514754" y="836613"/>
                    <a:pt x="2481109" y="836613"/>
                    <a:pt x="2451202" y="832909"/>
                  </a:cubicBezTo>
                  <a:cubicBezTo>
                    <a:pt x="2443726" y="832909"/>
                    <a:pt x="2439987" y="829205"/>
                    <a:pt x="2439987" y="825501"/>
                  </a:cubicBezTo>
                  <a:cubicBezTo>
                    <a:pt x="2439987" y="821797"/>
                    <a:pt x="2443726" y="814388"/>
                    <a:pt x="2451202" y="814388"/>
                  </a:cubicBezTo>
                  <a:close/>
                  <a:moveTo>
                    <a:pt x="2387498" y="811213"/>
                  </a:moveTo>
                  <a:cubicBezTo>
                    <a:pt x="2394975" y="811213"/>
                    <a:pt x="2398713" y="814842"/>
                    <a:pt x="2398713" y="818470"/>
                  </a:cubicBezTo>
                  <a:cubicBezTo>
                    <a:pt x="2398713" y="825728"/>
                    <a:pt x="2394975" y="829356"/>
                    <a:pt x="2391237" y="829356"/>
                  </a:cubicBezTo>
                  <a:cubicBezTo>
                    <a:pt x="2357592" y="832985"/>
                    <a:pt x="2323947" y="832985"/>
                    <a:pt x="2290302" y="836613"/>
                  </a:cubicBezTo>
                  <a:cubicBezTo>
                    <a:pt x="2286564" y="836613"/>
                    <a:pt x="2282825" y="832985"/>
                    <a:pt x="2282825" y="829356"/>
                  </a:cubicBezTo>
                  <a:cubicBezTo>
                    <a:pt x="2282825" y="822099"/>
                    <a:pt x="2286564" y="818470"/>
                    <a:pt x="2290302" y="818470"/>
                  </a:cubicBezTo>
                  <a:cubicBezTo>
                    <a:pt x="2323947" y="814842"/>
                    <a:pt x="2353853" y="814842"/>
                    <a:pt x="2387498" y="811213"/>
                  </a:cubicBezTo>
                  <a:close/>
                  <a:moveTo>
                    <a:pt x="2132115" y="811213"/>
                  </a:moveTo>
                  <a:cubicBezTo>
                    <a:pt x="2162022" y="811213"/>
                    <a:pt x="2195667" y="814917"/>
                    <a:pt x="2229312" y="814917"/>
                  </a:cubicBezTo>
                  <a:cubicBezTo>
                    <a:pt x="2233050" y="814917"/>
                    <a:pt x="2236788" y="818622"/>
                    <a:pt x="2236788" y="822326"/>
                  </a:cubicBezTo>
                  <a:cubicBezTo>
                    <a:pt x="2236788" y="829734"/>
                    <a:pt x="2233050" y="833438"/>
                    <a:pt x="2229312" y="833438"/>
                  </a:cubicBezTo>
                  <a:cubicBezTo>
                    <a:pt x="2195667" y="829734"/>
                    <a:pt x="2162022" y="829734"/>
                    <a:pt x="2128377" y="829734"/>
                  </a:cubicBezTo>
                  <a:cubicBezTo>
                    <a:pt x="2124639" y="829734"/>
                    <a:pt x="2120900" y="826030"/>
                    <a:pt x="2120900" y="822326"/>
                  </a:cubicBezTo>
                  <a:cubicBezTo>
                    <a:pt x="2120900" y="814917"/>
                    <a:pt x="2124639" y="811213"/>
                    <a:pt x="2132115" y="811213"/>
                  </a:cubicBezTo>
                  <a:close/>
                  <a:moveTo>
                    <a:pt x="1970286" y="811213"/>
                  </a:moveTo>
                  <a:cubicBezTo>
                    <a:pt x="1989138" y="811213"/>
                    <a:pt x="2011760" y="811213"/>
                    <a:pt x="2030611" y="811213"/>
                  </a:cubicBezTo>
                  <a:cubicBezTo>
                    <a:pt x="2041922" y="811213"/>
                    <a:pt x="2057003" y="811213"/>
                    <a:pt x="2068314" y="811213"/>
                  </a:cubicBezTo>
                  <a:cubicBezTo>
                    <a:pt x="2072085" y="811213"/>
                    <a:pt x="2079625" y="814706"/>
                    <a:pt x="2079625" y="821691"/>
                  </a:cubicBezTo>
                  <a:cubicBezTo>
                    <a:pt x="2079625" y="825184"/>
                    <a:pt x="2072085" y="828676"/>
                    <a:pt x="2068314" y="828676"/>
                  </a:cubicBezTo>
                  <a:cubicBezTo>
                    <a:pt x="2057003" y="828676"/>
                    <a:pt x="2041922" y="828676"/>
                    <a:pt x="2030611" y="828676"/>
                  </a:cubicBezTo>
                  <a:cubicBezTo>
                    <a:pt x="2011760" y="828676"/>
                    <a:pt x="1989138" y="828676"/>
                    <a:pt x="1970286" y="828676"/>
                  </a:cubicBezTo>
                  <a:cubicBezTo>
                    <a:pt x="1966516" y="828676"/>
                    <a:pt x="1958975" y="825184"/>
                    <a:pt x="1958975" y="821691"/>
                  </a:cubicBezTo>
                  <a:cubicBezTo>
                    <a:pt x="1958975" y="814706"/>
                    <a:pt x="1966516" y="811213"/>
                    <a:pt x="1970286" y="811213"/>
                  </a:cubicBezTo>
                  <a:close/>
                  <a:moveTo>
                    <a:pt x="1807804" y="811213"/>
                  </a:moveTo>
                  <a:cubicBezTo>
                    <a:pt x="1841910" y="811213"/>
                    <a:pt x="1876016" y="811213"/>
                    <a:pt x="1910121" y="811213"/>
                  </a:cubicBezTo>
                  <a:cubicBezTo>
                    <a:pt x="1913911" y="811213"/>
                    <a:pt x="1917700" y="814706"/>
                    <a:pt x="1917700" y="821691"/>
                  </a:cubicBezTo>
                  <a:cubicBezTo>
                    <a:pt x="1917700" y="825184"/>
                    <a:pt x="1913911" y="828676"/>
                    <a:pt x="1906332" y="828676"/>
                  </a:cubicBezTo>
                  <a:cubicBezTo>
                    <a:pt x="1876016" y="828676"/>
                    <a:pt x="1841910" y="828676"/>
                    <a:pt x="1807804" y="828676"/>
                  </a:cubicBezTo>
                  <a:cubicBezTo>
                    <a:pt x="1804015" y="828676"/>
                    <a:pt x="1800225" y="825184"/>
                    <a:pt x="1800225" y="818198"/>
                  </a:cubicBezTo>
                  <a:cubicBezTo>
                    <a:pt x="1800225" y="814706"/>
                    <a:pt x="1804015" y="811213"/>
                    <a:pt x="1807804" y="811213"/>
                  </a:cubicBezTo>
                  <a:close/>
                  <a:moveTo>
                    <a:pt x="1488613" y="806450"/>
                  </a:moveTo>
                  <a:cubicBezTo>
                    <a:pt x="1522259" y="806450"/>
                    <a:pt x="1555904" y="806450"/>
                    <a:pt x="1585810" y="806450"/>
                  </a:cubicBezTo>
                  <a:cubicBezTo>
                    <a:pt x="1593287" y="806450"/>
                    <a:pt x="1597025" y="810260"/>
                    <a:pt x="1597025" y="817880"/>
                  </a:cubicBezTo>
                  <a:cubicBezTo>
                    <a:pt x="1597025" y="821690"/>
                    <a:pt x="1593287" y="825500"/>
                    <a:pt x="1585810" y="825500"/>
                  </a:cubicBezTo>
                  <a:cubicBezTo>
                    <a:pt x="1552165" y="825500"/>
                    <a:pt x="1522259" y="825500"/>
                    <a:pt x="1488613" y="825500"/>
                  </a:cubicBezTo>
                  <a:cubicBezTo>
                    <a:pt x="1484875" y="825500"/>
                    <a:pt x="1481137" y="821690"/>
                    <a:pt x="1481137" y="814070"/>
                  </a:cubicBezTo>
                  <a:cubicBezTo>
                    <a:pt x="1481137" y="810260"/>
                    <a:pt x="1484875" y="806450"/>
                    <a:pt x="1488613" y="806450"/>
                  </a:cubicBezTo>
                  <a:close/>
                  <a:moveTo>
                    <a:pt x="627523" y="806450"/>
                  </a:moveTo>
                  <a:cubicBezTo>
                    <a:pt x="631262" y="806450"/>
                    <a:pt x="635000" y="810154"/>
                    <a:pt x="635000" y="813859"/>
                  </a:cubicBezTo>
                  <a:cubicBezTo>
                    <a:pt x="635000" y="821267"/>
                    <a:pt x="631262" y="824971"/>
                    <a:pt x="627523" y="824971"/>
                  </a:cubicBezTo>
                  <a:cubicBezTo>
                    <a:pt x="593878" y="824971"/>
                    <a:pt x="560233" y="824971"/>
                    <a:pt x="526589" y="828675"/>
                  </a:cubicBezTo>
                  <a:cubicBezTo>
                    <a:pt x="522850" y="828675"/>
                    <a:pt x="519112" y="824971"/>
                    <a:pt x="519112" y="817563"/>
                  </a:cubicBezTo>
                  <a:cubicBezTo>
                    <a:pt x="519112" y="813859"/>
                    <a:pt x="522850" y="810154"/>
                    <a:pt x="526589" y="810154"/>
                  </a:cubicBezTo>
                  <a:cubicBezTo>
                    <a:pt x="560233" y="806450"/>
                    <a:pt x="593878" y="806450"/>
                    <a:pt x="627523" y="806450"/>
                  </a:cubicBezTo>
                  <a:close/>
                  <a:moveTo>
                    <a:pt x="3030896" y="803275"/>
                  </a:moveTo>
                  <a:cubicBezTo>
                    <a:pt x="3034686" y="803275"/>
                    <a:pt x="3038475" y="806904"/>
                    <a:pt x="3038475" y="814161"/>
                  </a:cubicBezTo>
                  <a:cubicBezTo>
                    <a:pt x="3038475" y="817790"/>
                    <a:pt x="3034686" y="821418"/>
                    <a:pt x="3030896" y="821418"/>
                  </a:cubicBezTo>
                  <a:cubicBezTo>
                    <a:pt x="2996791" y="825047"/>
                    <a:pt x="2962685" y="825047"/>
                    <a:pt x="2932369" y="828675"/>
                  </a:cubicBezTo>
                  <a:cubicBezTo>
                    <a:pt x="2924790" y="828675"/>
                    <a:pt x="2921000" y="825047"/>
                    <a:pt x="2921000" y="821418"/>
                  </a:cubicBezTo>
                  <a:cubicBezTo>
                    <a:pt x="2921000" y="814161"/>
                    <a:pt x="2924790" y="810532"/>
                    <a:pt x="2928579" y="810532"/>
                  </a:cubicBezTo>
                  <a:cubicBezTo>
                    <a:pt x="2962685" y="810532"/>
                    <a:pt x="2996791" y="806904"/>
                    <a:pt x="3030896" y="803275"/>
                  </a:cubicBezTo>
                  <a:close/>
                  <a:moveTo>
                    <a:pt x="1168598" y="803275"/>
                  </a:moveTo>
                  <a:cubicBezTo>
                    <a:pt x="1202531" y="803275"/>
                    <a:pt x="1232693" y="803275"/>
                    <a:pt x="1266626" y="803275"/>
                  </a:cubicBezTo>
                  <a:cubicBezTo>
                    <a:pt x="1270396" y="803275"/>
                    <a:pt x="1277937" y="807085"/>
                    <a:pt x="1274167" y="814705"/>
                  </a:cubicBezTo>
                  <a:cubicBezTo>
                    <a:pt x="1274167" y="818515"/>
                    <a:pt x="1270396" y="822325"/>
                    <a:pt x="1266626" y="822325"/>
                  </a:cubicBezTo>
                  <a:cubicBezTo>
                    <a:pt x="1232693" y="822325"/>
                    <a:pt x="1202531" y="822325"/>
                    <a:pt x="1168598" y="822325"/>
                  </a:cubicBezTo>
                  <a:cubicBezTo>
                    <a:pt x="1161057" y="822325"/>
                    <a:pt x="1157287" y="818515"/>
                    <a:pt x="1157287" y="810895"/>
                  </a:cubicBezTo>
                  <a:cubicBezTo>
                    <a:pt x="1157287" y="807085"/>
                    <a:pt x="1161057" y="803275"/>
                    <a:pt x="1168598" y="803275"/>
                  </a:cubicBezTo>
                  <a:close/>
                  <a:moveTo>
                    <a:pt x="849415" y="803275"/>
                  </a:moveTo>
                  <a:cubicBezTo>
                    <a:pt x="879321" y="803275"/>
                    <a:pt x="912966" y="803275"/>
                    <a:pt x="946611" y="803275"/>
                  </a:cubicBezTo>
                  <a:cubicBezTo>
                    <a:pt x="950350" y="803275"/>
                    <a:pt x="954088" y="807085"/>
                    <a:pt x="954088" y="810895"/>
                  </a:cubicBezTo>
                  <a:cubicBezTo>
                    <a:pt x="954088" y="814705"/>
                    <a:pt x="950350" y="822325"/>
                    <a:pt x="946611" y="822325"/>
                  </a:cubicBezTo>
                  <a:cubicBezTo>
                    <a:pt x="912966" y="822325"/>
                    <a:pt x="879321" y="822325"/>
                    <a:pt x="849415" y="822325"/>
                  </a:cubicBezTo>
                  <a:cubicBezTo>
                    <a:pt x="841938" y="822325"/>
                    <a:pt x="838200" y="818515"/>
                    <a:pt x="838200" y="810895"/>
                  </a:cubicBezTo>
                  <a:cubicBezTo>
                    <a:pt x="838200" y="807085"/>
                    <a:pt x="841938" y="803275"/>
                    <a:pt x="849415" y="803275"/>
                  </a:cubicBezTo>
                  <a:close/>
                  <a:moveTo>
                    <a:pt x="1649669" y="798513"/>
                  </a:moveTo>
                  <a:cubicBezTo>
                    <a:pt x="1683774" y="806133"/>
                    <a:pt x="1717880" y="809943"/>
                    <a:pt x="1748196" y="817563"/>
                  </a:cubicBezTo>
                  <a:cubicBezTo>
                    <a:pt x="1751986" y="817563"/>
                    <a:pt x="1755775" y="825183"/>
                    <a:pt x="1755775" y="828993"/>
                  </a:cubicBezTo>
                  <a:cubicBezTo>
                    <a:pt x="1755775" y="832803"/>
                    <a:pt x="1751986" y="836613"/>
                    <a:pt x="1744407" y="836613"/>
                  </a:cubicBezTo>
                  <a:cubicBezTo>
                    <a:pt x="1714091" y="828993"/>
                    <a:pt x="1679985" y="825183"/>
                    <a:pt x="1645879" y="817563"/>
                  </a:cubicBezTo>
                  <a:cubicBezTo>
                    <a:pt x="1642090" y="817563"/>
                    <a:pt x="1638300" y="813753"/>
                    <a:pt x="1638300" y="806133"/>
                  </a:cubicBezTo>
                  <a:cubicBezTo>
                    <a:pt x="1642090" y="802323"/>
                    <a:pt x="1645879" y="798513"/>
                    <a:pt x="1649669" y="798513"/>
                  </a:cubicBezTo>
                  <a:close/>
                  <a:moveTo>
                    <a:pt x="1413286" y="798513"/>
                  </a:moveTo>
                  <a:cubicBezTo>
                    <a:pt x="1417049" y="798513"/>
                    <a:pt x="1420812" y="802284"/>
                    <a:pt x="1420812" y="809824"/>
                  </a:cubicBezTo>
                  <a:cubicBezTo>
                    <a:pt x="1420812" y="813595"/>
                    <a:pt x="1417049" y="817365"/>
                    <a:pt x="1413286" y="817365"/>
                  </a:cubicBezTo>
                  <a:cubicBezTo>
                    <a:pt x="1386945" y="821135"/>
                    <a:pt x="1356842" y="824906"/>
                    <a:pt x="1330501" y="828676"/>
                  </a:cubicBezTo>
                  <a:cubicBezTo>
                    <a:pt x="1322975" y="828676"/>
                    <a:pt x="1319212" y="824906"/>
                    <a:pt x="1319212" y="821135"/>
                  </a:cubicBezTo>
                  <a:cubicBezTo>
                    <a:pt x="1319212" y="813595"/>
                    <a:pt x="1322975" y="809824"/>
                    <a:pt x="1326738" y="809824"/>
                  </a:cubicBezTo>
                  <a:cubicBezTo>
                    <a:pt x="1353079" y="806054"/>
                    <a:pt x="1383182" y="802284"/>
                    <a:pt x="1413286" y="798513"/>
                  </a:cubicBezTo>
                  <a:close/>
                  <a:moveTo>
                    <a:pt x="785614" y="798513"/>
                  </a:moveTo>
                  <a:cubicBezTo>
                    <a:pt x="789384" y="798513"/>
                    <a:pt x="793155" y="802284"/>
                    <a:pt x="796925" y="806054"/>
                  </a:cubicBezTo>
                  <a:cubicBezTo>
                    <a:pt x="796925" y="813595"/>
                    <a:pt x="793155" y="817365"/>
                    <a:pt x="785614" y="817365"/>
                  </a:cubicBezTo>
                  <a:cubicBezTo>
                    <a:pt x="755451" y="821135"/>
                    <a:pt x="721519" y="824906"/>
                    <a:pt x="687586" y="824906"/>
                  </a:cubicBezTo>
                  <a:cubicBezTo>
                    <a:pt x="687586" y="824906"/>
                    <a:pt x="687586" y="828676"/>
                    <a:pt x="687586" y="828676"/>
                  </a:cubicBezTo>
                  <a:cubicBezTo>
                    <a:pt x="683815" y="828676"/>
                    <a:pt x="680045" y="824906"/>
                    <a:pt x="680045" y="817365"/>
                  </a:cubicBezTo>
                  <a:cubicBezTo>
                    <a:pt x="676275" y="813595"/>
                    <a:pt x="680045" y="809824"/>
                    <a:pt x="687586" y="809824"/>
                  </a:cubicBezTo>
                  <a:cubicBezTo>
                    <a:pt x="717748" y="806054"/>
                    <a:pt x="751681" y="802284"/>
                    <a:pt x="785614" y="798513"/>
                  </a:cubicBezTo>
                  <a:close/>
                  <a:moveTo>
                    <a:pt x="1011340" y="795338"/>
                  </a:moveTo>
                  <a:cubicBezTo>
                    <a:pt x="1041246" y="799042"/>
                    <a:pt x="1074891" y="802747"/>
                    <a:pt x="1108536" y="806451"/>
                  </a:cubicBezTo>
                  <a:cubicBezTo>
                    <a:pt x="1112275" y="810155"/>
                    <a:pt x="1116013" y="813859"/>
                    <a:pt x="1116013" y="817564"/>
                  </a:cubicBezTo>
                  <a:cubicBezTo>
                    <a:pt x="1116013" y="824972"/>
                    <a:pt x="1108536" y="828676"/>
                    <a:pt x="1104798" y="824972"/>
                  </a:cubicBezTo>
                  <a:cubicBezTo>
                    <a:pt x="1071153" y="821268"/>
                    <a:pt x="1041246" y="817564"/>
                    <a:pt x="1007602" y="813859"/>
                  </a:cubicBezTo>
                  <a:cubicBezTo>
                    <a:pt x="1003863" y="813859"/>
                    <a:pt x="1000125" y="806451"/>
                    <a:pt x="1000125" y="802747"/>
                  </a:cubicBezTo>
                  <a:cubicBezTo>
                    <a:pt x="1000125" y="799042"/>
                    <a:pt x="1003863" y="795338"/>
                    <a:pt x="1011340" y="795338"/>
                  </a:cubicBezTo>
                  <a:close/>
                  <a:moveTo>
                    <a:pt x="47983" y="734631"/>
                  </a:moveTo>
                  <a:cubicBezTo>
                    <a:pt x="50346" y="735563"/>
                    <a:pt x="52236" y="737425"/>
                    <a:pt x="52236" y="739287"/>
                  </a:cubicBezTo>
                  <a:cubicBezTo>
                    <a:pt x="67355" y="780257"/>
                    <a:pt x="78694" y="798880"/>
                    <a:pt x="105152" y="810054"/>
                  </a:cubicBezTo>
                  <a:cubicBezTo>
                    <a:pt x="108932" y="813778"/>
                    <a:pt x="112712" y="817503"/>
                    <a:pt x="108932" y="821227"/>
                  </a:cubicBezTo>
                  <a:cubicBezTo>
                    <a:pt x="108932" y="824952"/>
                    <a:pt x="105152" y="828676"/>
                    <a:pt x="101373" y="828676"/>
                  </a:cubicBezTo>
                  <a:cubicBezTo>
                    <a:pt x="101373" y="828676"/>
                    <a:pt x="97593" y="828676"/>
                    <a:pt x="97593" y="828676"/>
                  </a:cubicBezTo>
                  <a:cubicBezTo>
                    <a:pt x="63575" y="813778"/>
                    <a:pt x="48456" y="787706"/>
                    <a:pt x="33337" y="746736"/>
                  </a:cubicBezTo>
                  <a:cubicBezTo>
                    <a:pt x="33337" y="743012"/>
                    <a:pt x="37117" y="735563"/>
                    <a:pt x="40896" y="735563"/>
                  </a:cubicBezTo>
                  <a:cubicBezTo>
                    <a:pt x="42786" y="733700"/>
                    <a:pt x="45621" y="733700"/>
                    <a:pt x="47983" y="734631"/>
                  </a:cubicBezTo>
                  <a:close/>
                  <a:moveTo>
                    <a:pt x="13891" y="576263"/>
                  </a:moveTo>
                  <a:cubicBezTo>
                    <a:pt x="21431" y="576263"/>
                    <a:pt x="25202" y="580053"/>
                    <a:pt x="25202" y="583842"/>
                  </a:cubicBezTo>
                  <a:cubicBezTo>
                    <a:pt x="25202" y="617948"/>
                    <a:pt x="28972" y="648264"/>
                    <a:pt x="36513" y="682370"/>
                  </a:cubicBezTo>
                  <a:cubicBezTo>
                    <a:pt x="36513" y="686159"/>
                    <a:pt x="32742" y="693738"/>
                    <a:pt x="28972" y="693738"/>
                  </a:cubicBezTo>
                  <a:cubicBezTo>
                    <a:pt x="25202" y="693738"/>
                    <a:pt x="17661" y="689949"/>
                    <a:pt x="17661" y="686159"/>
                  </a:cubicBezTo>
                  <a:cubicBezTo>
                    <a:pt x="10120" y="652053"/>
                    <a:pt x="10120" y="617948"/>
                    <a:pt x="6350" y="583842"/>
                  </a:cubicBezTo>
                  <a:cubicBezTo>
                    <a:pt x="6350" y="580053"/>
                    <a:pt x="10120" y="576263"/>
                    <a:pt x="13891" y="576263"/>
                  </a:cubicBezTo>
                  <a:close/>
                  <a:moveTo>
                    <a:pt x="3282752" y="542925"/>
                  </a:moveTo>
                  <a:cubicBezTo>
                    <a:pt x="3290293" y="542925"/>
                    <a:pt x="3294063" y="546715"/>
                    <a:pt x="3294063" y="550504"/>
                  </a:cubicBezTo>
                  <a:cubicBezTo>
                    <a:pt x="3290293" y="584610"/>
                    <a:pt x="3286522" y="618715"/>
                    <a:pt x="3282752" y="649032"/>
                  </a:cubicBezTo>
                  <a:cubicBezTo>
                    <a:pt x="3282752" y="656611"/>
                    <a:pt x="3278982" y="660400"/>
                    <a:pt x="3275211" y="660400"/>
                  </a:cubicBezTo>
                  <a:cubicBezTo>
                    <a:pt x="3267671" y="660400"/>
                    <a:pt x="3263900" y="652821"/>
                    <a:pt x="3263900" y="649032"/>
                  </a:cubicBezTo>
                  <a:cubicBezTo>
                    <a:pt x="3267671" y="618715"/>
                    <a:pt x="3271441" y="584610"/>
                    <a:pt x="3275211" y="550504"/>
                  </a:cubicBezTo>
                  <a:cubicBezTo>
                    <a:pt x="3275211" y="546715"/>
                    <a:pt x="3278982" y="542925"/>
                    <a:pt x="3282752" y="542925"/>
                  </a:cubicBezTo>
                  <a:close/>
                  <a:moveTo>
                    <a:pt x="18256" y="414338"/>
                  </a:moveTo>
                  <a:cubicBezTo>
                    <a:pt x="26194" y="414338"/>
                    <a:pt x="30163" y="418128"/>
                    <a:pt x="30163" y="425707"/>
                  </a:cubicBezTo>
                  <a:cubicBezTo>
                    <a:pt x="26194" y="459812"/>
                    <a:pt x="26194" y="490128"/>
                    <a:pt x="26194" y="524234"/>
                  </a:cubicBezTo>
                  <a:cubicBezTo>
                    <a:pt x="26194" y="528024"/>
                    <a:pt x="22225" y="531813"/>
                    <a:pt x="14288" y="531813"/>
                  </a:cubicBezTo>
                  <a:cubicBezTo>
                    <a:pt x="10319" y="531813"/>
                    <a:pt x="6350" y="528024"/>
                    <a:pt x="6350" y="524234"/>
                  </a:cubicBezTo>
                  <a:cubicBezTo>
                    <a:pt x="6350" y="490128"/>
                    <a:pt x="6350" y="456023"/>
                    <a:pt x="10319" y="425707"/>
                  </a:cubicBezTo>
                  <a:cubicBezTo>
                    <a:pt x="10319" y="418128"/>
                    <a:pt x="14288" y="414338"/>
                    <a:pt x="18256" y="414338"/>
                  </a:cubicBezTo>
                  <a:close/>
                  <a:moveTo>
                    <a:pt x="3297464" y="381000"/>
                  </a:moveTo>
                  <a:cubicBezTo>
                    <a:pt x="3301320" y="381000"/>
                    <a:pt x="3305175" y="384790"/>
                    <a:pt x="3305175" y="392369"/>
                  </a:cubicBezTo>
                  <a:cubicBezTo>
                    <a:pt x="3305175" y="426474"/>
                    <a:pt x="3301320" y="456790"/>
                    <a:pt x="3297464" y="490896"/>
                  </a:cubicBezTo>
                  <a:cubicBezTo>
                    <a:pt x="3297464" y="494686"/>
                    <a:pt x="3293609" y="498475"/>
                    <a:pt x="3289754" y="498475"/>
                  </a:cubicBezTo>
                  <a:cubicBezTo>
                    <a:pt x="3289754" y="498475"/>
                    <a:pt x="3285898" y="498475"/>
                    <a:pt x="3285898" y="498475"/>
                  </a:cubicBezTo>
                  <a:cubicBezTo>
                    <a:pt x="3282043" y="498475"/>
                    <a:pt x="3278187" y="494686"/>
                    <a:pt x="3278187" y="490896"/>
                  </a:cubicBezTo>
                  <a:cubicBezTo>
                    <a:pt x="3282043" y="456790"/>
                    <a:pt x="3285898" y="422685"/>
                    <a:pt x="3285898" y="388579"/>
                  </a:cubicBezTo>
                  <a:cubicBezTo>
                    <a:pt x="3285898" y="384790"/>
                    <a:pt x="3289754" y="381000"/>
                    <a:pt x="3297464" y="381000"/>
                  </a:cubicBezTo>
                  <a:close/>
                  <a:moveTo>
                    <a:pt x="14741" y="257175"/>
                  </a:moveTo>
                  <a:cubicBezTo>
                    <a:pt x="18597" y="257175"/>
                    <a:pt x="22452" y="260913"/>
                    <a:pt x="26307" y="264652"/>
                  </a:cubicBezTo>
                  <a:cubicBezTo>
                    <a:pt x="26307" y="290820"/>
                    <a:pt x="30163" y="313250"/>
                    <a:pt x="30163" y="328203"/>
                  </a:cubicBezTo>
                  <a:cubicBezTo>
                    <a:pt x="30163" y="328203"/>
                    <a:pt x="30163" y="331942"/>
                    <a:pt x="30163" y="331942"/>
                  </a:cubicBezTo>
                  <a:cubicBezTo>
                    <a:pt x="30163" y="343157"/>
                    <a:pt x="30163" y="354372"/>
                    <a:pt x="30163" y="361848"/>
                  </a:cubicBezTo>
                  <a:cubicBezTo>
                    <a:pt x="30163" y="369325"/>
                    <a:pt x="26307" y="373063"/>
                    <a:pt x="22452" y="373063"/>
                  </a:cubicBezTo>
                  <a:cubicBezTo>
                    <a:pt x="14741" y="373063"/>
                    <a:pt x="10886" y="369325"/>
                    <a:pt x="10886" y="361848"/>
                  </a:cubicBezTo>
                  <a:cubicBezTo>
                    <a:pt x="10886" y="350633"/>
                    <a:pt x="10886" y="343157"/>
                    <a:pt x="10886" y="331942"/>
                  </a:cubicBezTo>
                  <a:cubicBezTo>
                    <a:pt x="10886" y="331942"/>
                    <a:pt x="10886" y="328203"/>
                    <a:pt x="10886" y="328203"/>
                  </a:cubicBezTo>
                  <a:cubicBezTo>
                    <a:pt x="10886" y="313250"/>
                    <a:pt x="10886" y="290820"/>
                    <a:pt x="7030" y="268390"/>
                  </a:cubicBezTo>
                  <a:cubicBezTo>
                    <a:pt x="3175" y="260913"/>
                    <a:pt x="7030" y="257175"/>
                    <a:pt x="14741" y="257175"/>
                  </a:cubicBezTo>
                  <a:close/>
                  <a:moveTo>
                    <a:pt x="3297238" y="222845"/>
                  </a:moveTo>
                  <a:cubicBezTo>
                    <a:pt x="3300942" y="219075"/>
                    <a:pt x="3304646" y="226616"/>
                    <a:pt x="3304646" y="230386"/>
                  </a:cubicBezTo>
                  <a:cubicBezTo>
                    <a:pt x="3308350" y="253008"/>
                    <a:pt x="3308350" y="275630"/>
                    <a:pt x="3308350" y="298252"/>
                  </a:cubicBezTo>
                  <a:cubicBezTo>
                    <a:pt x="3308350" y="309563"/>
                    <a:pt x="3308350" y="317103"/>
                    <a:pt x="3308350" y="328414"/>
                  </a:cubicBezTo>
                  <a:cubicBezTo>
                    <a:pt x="3308350" y="335955"/>
                    <a:pt x="3304646" y="339725"/>
                    <a:pt x="3297238" y="339725"/>
                  </a:cubicBezTo>
                  <a:cubicBezTo>
                    <a:pt x="3293534" y="339725"/>
                    <a:pt x="3289829" y="335955"/>
                    <a:pt x="3289829" y="328414"/>
                  </a:cubicBezTo>
                  <a:cubicBezTo>
                    <a:pt x="3289829" y="317103"/>
                    <a:pt x="3289829" y="309563"/>
                    <a:pt x="3289829" y="298252"/>
                  </a:cubicBezTo>
                  <a:cubicBezTo>
                    <a:pt x="3289829" y="275630"/>
                    <a:pt x="3289829" y="253008"/>
                    <a:pt x="3286125" y="230386"/>
                  </a:cubicBezTo>
                  <a:cubicBezTo>
                    <a:pt x="3286125" y="226616"/>
                    <a:pt x="3289829" y="222845"/>
                    <a:pt x="3297238" y="222845"/>
                  </a:cubicBezTo>
                  <a:close/>
                  <a:moveTo>
                    <a:pt x="18852" y="98054"/>
                  </a:moveTo>
                  <a:cubicBezTo>
                    <a:pt x="21680" y="97119"/>
                    <a:pt x="24507" y="97119"/>
                    <a:pt x="26392" y="98988"/>
                  </a:cubicBezTo>
                  <a:cubicBezTo>
                    <a:pt x="30163" y="102727"/>
                    <a:pt x="30163" y="106465"/>
                    <a:pt x="30163" y="113942"/>
                  </a:cubicBezTo>
                  <a:cubicBezTo>
                    <a:pt x="18852" y="125157"/>
                    <a:pt x="15081" y="147587"/>
                    <a:pt x="18852" y="173755"/>
                  </a:cubicBezTo>
                  <a:cubicBezTo>
                    <a:pt x="18852" y="184970"/>
                    <a:pt x="18852" y="192447"/>
                    <a:pt x="18852" y="203661"/>
                  </a:cubicBezTo>
                  <a:cubicBezTo>
                    <a:pt x="18852" y="207400"/>
                    <a:pt x="15081" y="211138"/>
                    <a:pt x="11311" y="211138"/>
                  </a:cubicBezTo>
                  <a:cubicBezTo>
                    <a:pt x="7541" y="211138"/>
                    <a:pt x="7541" y="211138"/>
                    <a:pt x="7541" y="211138"/>
                  </a:cubicBezTo>
                  <a:cubicBezTo>
                    <a:pt x="3770" y="211138"/>
                    <a:pt x="0" y="207400"/>
                    <a:pt x="0" y="203661"/>
                  </a:cubicBezTo>
                  <a:cubicBezTo>
                    <a:pt x="0" y="192447"/>
                    <a:pt x="0" y="184970"/>
                    <a:pt x="0" y="173755"/>
                  </a:cubicBezTo>
                  <a:cubicBezTo>
                    <a:pt x="0" y="147587"/>
                    <a:pt x="0" y="121418"/>
                    <a:pt x="11311" y="102727"/>
                  </a:cubicBezTo>
                  <a:cubicBezTo>
                    <a:pt x="13196" y="100858"/>
                    <a:pt x="16024" y="98988"/>
                    <a:pt x="18852" y="98054"/>
                  </a:cubicBezTo>
                  <a:close/>
                  <a:moveTo>
                    <a:pt x="3259666" y="65088"/>
                  </a:moveTo>
                  <a:cubicBezTo>
                    <a:pt x="3267075" y="65088"/>
                    <a:pt x="3270779" y="65088"/>
                    <a:pt x="3274483" y="72602"/>
                  </a:cubicBezTo>
                  <a:cubicBezTo>
                    <a:pt x="3285596" y="102659"/>
                    <a:pt x="3293004" y="132716"/>
                    <a:pt x="3300412" y="166530"/>
                  </a:cubicBezTo>
                  <a:cubicBezTo>
                    <a:pt x="3300412" y="174044"/>
                    <a:pt x="3296708" y="177801"/>
                    <a:pt x="3289300" y="177801"/>
                  </a:cubicBezTo>
                  <a:cubicBezTo>
                    <a:pt x="3285596" y="177801"/>
                    <a:pt x="3281891" y="174044"/>
                    <a:pt x="3281891" y="170287"/>
                  </a:cubicBezTo>
                  <a:cubicBezTo>
                    <a:pt x="3274483" y="136473"/>
                    <a:pt x="3267075" y="106416"/>
                    <a:pt x="3255962" y="76359"/>
                  </a:cubicBezTo>
                  <a:cubicBezTo>
                    <a:pt x="3255962" y="72602"/>
                    <a:pt x="3255962" y="68845"/>
                    <a:pt x="3259666" y="65088"/>
                  </a:cubicBezTo>
                  <a:close/>
                  <a:moveTo>
                    <a:pt x="168173" y="57150"/>
                  </a:moveTo>
                  <a:cubicBezTo>
                    <a:pt x="175650" y="57150"/>
                    <a:pt x="179388" y="60921"/>
                    <a:pt x="179388" y="64691"/>
                  </a:cubicBezTo>
                  <a:cubicBezTo>
                    <a:pt x="179388" y="72232"/>
                    <a:pt x="175650" y="76002"/>
                    <a:pt x="171911" y="76002"/>
                  </a:cubicBezTo>
                  <a:cubicBezTo>
                    <a:pt x="134528" y="76002"/>
                    <a:pt x="100883" y="79772"/>
                    <a:pt x="74715" y="87313"/>
                  </a:cubicBezTo>
                  <a:cubicBezTo>
                    <a:pt x="74715" y="87313"/>
                    <a:pt x="74715" y="87313"/>
                    <a:pt x="70977" y="87313"/>
                  </a:cubicBezTo>
                  <a:cubicBezTo>
                    <a:pt x="67238" y="87313"/>
                    <a:pt x="63500" y="83543"/>
                    <a:pt x="63500" y="79772"/>
                  </a:cubicBezTo>
                  <a:cubicBezTo>
                    <a:pt x="63500" y="76002"/>
                    <a:pt x="67238" y="68461"/>
                    <a:pt x="70977" y="68461"/>
                  </a:cubicBezTo>
                  <a:cubicBezTo>
                    <a:pt x="100883" y="60921"/>
                    <a:pt x="134528" y="60921"/>
                    <a:pt x="168173" y="57150"/>
                  </a:cubicBezTo>
                  <a:close/>
                  <a:moveTo>
                    <a:pt x="3116519" y="46038"/>
                  </a:moveTo>
                  <a:cubicBezTo>
                    <a:pt x="3146835" y="46038"/>
                    <a:pt x="3180941" y="49742"/>
                    <a:pt x="3215046" y="49742"/>
                  </a:cubicBezTo>
                  <a:cubicBezTo>
                    <a:pt x="3218836" y="49742"/>
                    <a:pt x="3222625" y="53446"/>
                    <a:pt x="3222625" y="57151"/>
                  </a:cubicBezTo>
                  <a:cubicBezTo>
                    <a:pt x="3222625" y="60855"/>
                    <a:pt x="3218836" y="68263"/>
                    <a:pt x="3215046" y="68263"/>
                  </a:cubicBezTo>
                  <a:cubicBezTo>
                    <a:pt x="3180941" y="68263"/>
                    <a:pt x="3146835" y="64559"/>
                    <a:pt x="3116519" y="64559"/>
                  </a:cubicBezTo>
                  <a:cubicBezTo>
                    <a:pt x="3108940" y="64559"/>
                    <a:pt x="3105150" y="60855"/>
                    <a:pt x="3105150" y="57151"/>
                  </a:cubicBezTo>
                  <a:cubicBezTo>
                    <a:pt x="3105150" y="49742"/>
                    <a:pt x="3108940" y="46038"/>
                    <a:pt x="3116519" y="46038"/>
                  </a:cubicBezTo>
                  <a:close/>
                  <a:moveTo>
                    <a:pt x="330001" y="46038"/>
                  </a:moveTo>
                  <a:cubicBezTo>
                    <a:pt x="333771" y="46038"/>
                    <a:pt x="337542" y="49742"/>
                    <a:pt x="337542" y="53447"/>
                  </a:cubicBezTo>
                  <a:cubicBezTo>
                    <a:pt x="341312" y="57151"/>
                    <a:pt x="337542" y="60855"/>
                    <a:pt x="330001" y="64559"/>
                  </a:cubicBezTo>
                  <a:cubicBezTo>
                    <a:pt x="318690" y="64559"/>
                    <a:pt x="307379" y="68263"/>
                    <a:pt x="296068" y="68263"/>
                  </a:cubicBezTo>
                  <a:cubicBezTo>
                    <a:pt x="280987" y="71968"/>
                    <a:pt x="258365" y="75672"/>
                    <a:pt x="231973" y="75672"/>
                  </a:cubicBezTo>
                  <a:cubicBezTo>
                    <a:pt x="228202" y="79376"/>
                    <a:pt x="224432" y="75672"/>
                    <a:pt x="224432" y="68263"/>
                  </a:cubicBezTo>
                  <a:cubicBezTo>
                    <a:pt x="220662" y="64559"/>
                    <a:pt x="224432" y="60855"/>
                    <a:pt x="231973" y="60855"/>
                  </a:cubicBezTo>
                  <a:cubicBezTo>
                    <a:pt x="258365" y="57151"/>
                    <a:pt x="280987" y="53447"/>
                    <a:pt x="296068" y="49742"/>
                  </a:cubicBezTo>
                  <a:cubicBezTo>
                    <a:pt x="307379" y="49742"/>
                    <a:pt x="318690" y="46038"/>
                    <a:pt x="330001" y="46038"/>
                  </a:cubicBezTo>
                  <a:close/>
                  <a:moveTo>
                    <a:pt x="3058268" y="38166"/>
                  </a:moveTo>
                  <a:cubicBezTo>
                    <a:pt x="3060137" y="39555"/>
                    <a:pt x="3062006" y="42334"/>
                    <a:pt x="3063875" y="46038"/>
                  </a:cubicBezTo>
                  <a:cubicBezTo>
                    <a:pt x="3063875" y="49742"/>
                    <a:pt x="3060137" y="53446"/>
                    <a:pt x="3056399" y="53446"/>
                  </a:cubicBezTo>
                  <a:cubicBezTo>
                    <a:pt x="3056399" y="53446"/>
                    <a:pt x="3056399" y="53446"/>
                    <a:pt x="3052660" y="53446"/>
                  </a:cubicBezTo>
                  <a:cubicBezTo>
                    <a:pt x="3022754" y="60855"/>
                    <a:pt x="2989109" y="64559"/>
                    <a:pt x="2955464" y="68263"/>
                  </a:cubicBezTo>
                  <a:cubicBezTo>
                    <a:pt x="2951726" y="68263"/>
                    <a:pt x="2947987" y="64559"/>
                    <a:pt x="2947987" y="60855"/>
                  </a:cubicBezTo>
                  <a:cubicBezTo>
                    <a:pt x="2947987" y="53446"/>
                    <a:pt x="2947987" y="49742"/>
                    <a:pt x="2955464" y="49742"/>
                  </a:cubicBezTo>
                  <a:cubicBezTo>
                    <a:pt x="2989109" y="46038"/>
                    <a:pt x="3019015" y="42334"/>
                    <a:pt x="3052660" y="38629"/>
                  </a:cubicBezTo>
                  <a:cubicBezTo>
                    <a:pt x="3054529" y="36777"/>
                    <a:pt x="3056399" y="36777"/>
                    <a:pt x="3058268" y="38166"/>
                  </a:cubicBezTo>
                  <a:close/>
                  <a:moveTo>
                    <a:pt x="2797277" y="34925"/>
                  </a:moveTo>
                  <a:cubicBezTo>
                    <a:pt x="2827184" y="34925"/>
                    <a:pt x="2860829" y="34925"/>
                    <a:pt x="2894474" y="38629"/>
                  </a:cubicBezTo>
                  <a:cubicBezTo>
                    <a:pt x="2898212" y="38629"/>
                    <a:pt x="2901950" y="42333"/>
                    <a:pt x="2901950" y="46038"/>
                  </a:cubicBezTo>
                  <a:cubicBezTo>
                    <a:pt x="2901950" y="53446"/>
                    <a:pt x="2898212" y="57150"/>
                    <a:pt x="2894474" y="57150"/>
                  </a:cubicBezTo>
                  <a:cubicBezTo>
                    <a:pt x="2860829" y="53446"/>
                    <a:pt x="2827184" y="53446"/>
                    <a:pt x="2793539" y="49742"/>
                  </a:cubicBezTo>
                  <a:cubicBezTo>
                    <a:pt x="2789801" y="49742"/>
                    <a:pt x="2786062" y="46038"/>
                    <a:pt x="2786062" y="42333"/>
                  </a:cubicBezTo>
                  <a:cubicBezTo>
                    <a:pt x="2786062" y="38629"/>
                    <a:pt x="2789801" y="34925"/>
                    <a:pt x="2797277" y="34925"/>
                  </a:cubicBezTo>
                  <a:close/>
                  <a:moveTo>
                    <a:pt x="393955" y="34925"/>
                  </a:moveTo>
                  <a:cubicBezTo>
                    <a:pt x="428061" y="38629"/>
                    <a:pt x="458377" y="42334"/>
                    <a:pt x="492483" y="49742"/>
                  </a:cubicBezTo>
                  <a:cubicBezTo>
                    <a:pt x="496272" y="49742"/>
                    <a:pt x="500062" y="53446"/>
                    <a:pt x="500062" y="57150"/>
                  </a:cubicBezTo>
                  <a:cubicBezTo>
                    <a:pt x="500062" y="64559"/>
                    <a:pt x="496272" y="68263"/>
                    <a:pt x="488693" y="64559"/>
                  </a:cubicBezTo>
                  <a:cubicBezTo>
                    <a:pt x="458377" y="60855"/>
                    <a:pt x="424272" y="57150"/>
                    <a:pt x="390166" y="53446"/>
                  </a:cubicBezTo>
                  <a:cubicBezTo>
                    <a:pt x="386376" y="53446"/>
                    <a:pt x="382587" y="46038"/>
                    <a:pt x="382587" y="42334"/>
                  </a:cubicBezTo>
                  <a:cubicBezTo>
                    <a:pt x="382587" y="38629"/>
                    <a:pt x="390166" y="34925"/>
                    <a:pt x="393955" y="34925"/>
                  </a:cubicBezTo>
                  <a:close/>
                  <a:moveTo>
                    <a:pt x="2474452" y="23813"/>
                  </a:moveTo>
                  <a:cubicBezTo>
                    <a:pt x="2508097" y="23813"/>
                    <a:pt x="2541742" y="23813"/>
                    <a:pt x="2575387" y="23813"/>
                  </a:cubicBezTo>
                  <a:cubicBezTo>
                    <a:pt x="2579125" y="23813"/>
                    <a:pt x="2582863" y="27623"/>
                    <a:pt x="2582863" y="35243"/>
                  </a:cubicBezTo>
                  <a:cubicBezTo>
                    <a:pt x="2582863" y="39053"/>
                    <a:pt x="2579125" y="42863"/>
                    <a:pt x="2575387" y="42863"/>
                  </a:cubicBezTo>
                  <a:cubicBezTo>
                    <a:pt x="2571648" y="42863"/>
                    <a:pt x="2571648" y="42863"/>
                    <a:pt x="2571648" y="42863"/>
                  </a:cubicBezTo>
                  <a:cubicBezTo>
                    <a:pt x="2541742" y="42863"/>
                    <a:pt x="2508097" y="42863"/>
                    <a:pt x="2474452" y="42863"/>
                  </a:cubicBezTo>
                  <a:cubicBezTo>
                    <a:pt x="2470714" y="42863"/>
                    <a:pt x="2466975" y="39053"/>
                    <a:pt x="2466975" y="31433"/>
                  </a:cubicBezTo>
                  <a:cubicBezTo>
                    <a:pt x="2466975" y="27623"/>
                    <a:pt x="2470714" y="23813"/>
                    <a:pt x="2474452" y="23813"/>
                  </a:cubicBezTo>
                  <a:close/>
                  <a:moveTo>
                    <a:pt x="796811" y="22906"/>
                  </a:moveTo>
                  <a:cubicBezTo>
                    <a:pt x="804295" y="19050"/>
                    <a:pt x="808037" y="26761"/>
                    <a:pt x="808037" y="30616"/>
                  </a:cubicBezTo>
                  <a:cubicBezTo>
                    <a:pt x="808037" y="34472"/>
                    <a:pt x="804295" y="38327"/>
                    <a:pt x="800553" y="38327"/>
                  </a:cubicBezTo>
                  <a:cubicBezTo>
                    <a:pt x="770617" y="42183"/>
                    <a:pt x="740682" y="42183"/>
                    <a:pt x="710746" y="46038"/>
                  </a:cubicBezTo>
                  <a:cubicBezTo>
                    <a:pt x="707004" y="46038"/>
                    <a:pt x="703262" y="42183"/>
                    <a:pt x="703262" y="34472"/>
                  </a:cubicBezTo>
                  <a:cubicBezTo>
                    <a:pt x="703262" y="30616"/>
                    <a:pt x="707004" y="26761"/>
                    <a:pt x="710746" y="26761"/>
                  </a:cubicBezTo>
                  <a:cubicBezTo>
                    <a:pt x="740682" y="22906"/>
                    <a:pt x="770617" y="22906"/>
                    <a:pt x="796811" y="22906"/>
                  </a:cubicBezTo>
                  <a:close/>
                  <a:moveTo>
                    <a:pt x="655355" y="22333"/>
                  </a:moveTo>
                  <a:cubicBezTo>
                    <a:pt x="657250" y="23740"/>
                    <a:pt x="658197" y="26555"/>
                    <a:pt x="658197" y="30307"/>
                  </a:cubicBezTo>
                  <a:cubicBezTo>
                    <a:pt x="661987" y="34059"/>
                    <a:pt x="658197" y="37811"/>
                    <a:pt x="650618" y="37811"/>
                  </a:cubicBezTo>
                  <a:cubicBezTo>
                    <a:pt x="620302" y="45316"/>
                    <a:pt x="586197" y="52821"/>
                    <a:pt x="555880" y="60325"/>
                  </a:cubicBezTo>
                  <a:cubicBezTo>
                    <a:pt x="548301" y="60325"/>
                    <a:pt x="544512" y="56573"/>
                    <a:pt x="544512" y="52821"/>
                  </a:cubicBezTo>
                  <a:cubicBezTo>
                    <a:pt x="544512" y="49068"/>
                    <a:pt x="544512" y="41564"/>
                    <a:pt x="552091" y="41564"/>
                  </a:cubicBezTo>
                  <a:cubicBezTo>
                    <a:pt x="582407" y="34059"/>
                    <a:pt x="616513" y="26555"/>
                    <a:pt x="646829" y="22802"/>
                  </a:cubicBezTo>
                  <a:cubicBezTo>
                    <a:pt x="650618" y="20926"/>
                    <a:pt x="653461" y="20926"/>
                    <a:pt x="655355" y="22333"/>
                  </a:cubicBezTo>
                  <a:close/>
                  <a:moveTo>
                    <a:pt x="2639218" y="19050"/>
                  </a:moveTo>
                  <a:cubicBezTo>
                    <a:pt x="2650529" y="22860"/>
                    <a:pt x="2661840" y="22860"/>
                    <a:pt x="2676922" y="26670"/>
                  </a:cubicBezTo>
                  <a:cubicBezTo>
                    <a:pt x="2695773" y="30480"/>
                    <a:pt x="2714625" y="34290"/>
                    <a:pt x="2733476" y="38100"/>
                  </a:cubicBezTo>
                  <a:cubicBezTo>
                    <a:pt x="2741017" y="38100"/>
                    <a:pt x="2744787" y="41910"/>
                    <a:pt x="2741017" y="45720"/>
                  </a:cubicBezTo>
                  <a:cubicBezTo>
                    <a:pt x="2741017" y="53340"/>
                    <a:pt x="2737247" y="57150"/>
                    <a:pt x="2733476" y="53340"/>
                  </a:cubicBezTo>
                  <a:cubicBezTo>
                    <a:pt x="2733476" y="53340"/>
                    <a:pt x="2729706" y="53340"/>
                    <a:pt x="2729706" y="53340"/>
                  </a:cubicBezTo>
                  <a:cubicBezTo>
                    <a:pt x="2710854" y="49530"/>
                    <a:pt x="2692003" y="49530"/>
                    <a:pt x="2673151" y="45720"/>
                  </a:cubicBezTo>
                  <a:cubicBezTo>
                    <a:pt x="2658070" y="41910"/>
                    <a:pt x="2646759" y="38100"/>
                    <a:pt x="2635448" y="38100"/>
                  </a:cubicBezTo>
                  <a:cubicBezTo>
                    <a:pt x="2627908" y="38100"/>
                    <a:pt x="2624137" y="30480"/>
                    <a:pt x="2627908" y="26670"/>
                  </a:cubicBezTo>
                  <a:cubicBezTo>
                    <a:pt x="2627908" y="22860"/>
                    <a:pt x="2631678" y="19050"/>
                    <a:pt x="2639218" y="19050"/>
                  </a:cubicBezTo>
                  <a:close/>
                  <a:moveTo>
                    <a:pt x="2153826" y="19050"/>
                  </a:moveTo>
                  <a:cubicBezTo>
                    <a:pt x="2180167" y="19050"/>
                    <a:pt x="2210271" y="19050"/>
                    <a:pt x="2236611" y="19050"/>
                  </a:cubicBezTo>
                  <a:cubicBezTo>
                    <a:pt x="2244137" y="19050"/>
                    <a:pt x="2247900" y="22860"/>
                    <a:pt x="2247900" y="30480"/>
                  </a:cubicBezTo>
                  <a:cubicBezTo>
                    <a:pt x="2244137" y="34290"/>
                    <a:pt x="2244137" y="38100"/>
                    <a:pt x="2236611" y="38100"/>
                  </a:cubicBezTo>
                  <a:cubicBezTo>
                    <a:pt x="2210271" y="38100"/>
                    <a:pt x="2180167" y="38100"/>
                    <a:pt x="2153826" y="38100"/>
                  </a:cubicBezTo>
                  <a:cubicBezTo>
                    <a:pt x="2146300" y="38100"/>
                    <a:pt x="2146300" y="34290"/>
                    <a:pt x="2146300" y="26670"/>
                  </a:cubicBezTo>
                  <a:cubicBezTo>
                    <a:pt x="2146300" y="22860"/>
                    <a:pt x="2150063" y="19050"/>
                    <a:pt x="2153826" y="19050"/>
                  </a:cubicBezTo>
                  <a:close/>
                  <a:moveTo>
                    <a:pt x="2316265" y="15875"/>
                  </a:moveTo>
                  <a:cubicBezTo>
                    <a:pt x="2349910" y="19646"/>
                    <a:pt x="2379817" y="23416"/>
                    <a:pt x="2413462" y="27186"/>
                  </a:cubicBezTo>
                  <a:cubicBezTo>
                    <a:pt x="2417200" y="27186"/>
                    <a:pt x="2420938" y="34727"/>
                    <a:pt x="2420938" y="38497"/>
                  </a:cubicBezTo>
                  <a:cubicBezTo>
                    <a:pt x="2420938" y="42268"/>
                    <a:pt x="2417200" y="46038"/>
                    <a:pt x="2413462" y="46038"/>
                  </a:cubicBezTo>
                  <a:cubicBezTo>
                    <a:pt x="2379817" y="42268"/>
                    <a:pt x="2346172" y="38497"/>
                    <a:pt x="2312527" y="34727"/>
                  </a:cubicBezTo>
                  <a:cubicBezTo>
                    <a:pt x="2308789" y="34727"/>
                    <a:pt x="2305050" y="27186"/>
                    <a:pt x="2305050" y="23416"/>
                  </a:cubicBezTo>
                  <a:cubicBezTo>
                    <a:pt x="2305050" y="19646"/>
                    <a:pt x="2312527" y="15875"/>
                    <a:pt x="2316265" y="15875"/>
                  </a:cubicBezTo>
                  <a:close/>
                  <a:moveTo>
                    <a:pt x="1995744" y="12700"/>
                  </a:moveTo>
                  <a:cubicBezTo>
                    <a:pt x="2018481" y="16404"/>
                    <a:pt x="2041218" y="16404"/>
                    <a:pt x="2067745" y="16404"/>
                  </a:cubicBezTo>
                  <a:cubicBezTo>
                    <a:pt x="2075324" y="16404"/>
                    <a:pt x="2082903" y="16404"/>
                    <a:pt x="2094271" y="16404"/>
                  </a:cubicBezTo>
                  <a:cubicBezTo>
                    <a:pt x="2098061" y="16404"/>
                    <a:pt x="2101850" y="23813"/>
                    <a:pt x="2101850" y="27517"/>
                  </a:cubicBezTo>
                  <a:cubicBezTo>
                    <a:pt x="2101850" y="31221"/>
                    <a:pt x="2098061" y="34925"/>
                    <a:pt x="2094271" y="34925"/>
                  </a:cubicBezTo>
                  <a:cubicBezTo>
                    <a:pt x="2082903" y="34925"/>
                    <a:pt x="2075324" y="34925"/>
                    <a:pt x="2063955" y="34925"/>
                  </a:cubicBezTo>
                  <a:cubicBezTo>
                    <a:pt x="2041218" y="34925"/>
                    <a:pt x="2018481" y="34925"/>
                    <a:pt x="1991954" y="31221"/>
                  </a:cubicBezTo>
                  <a:cubicBezTo>
                    <a:pt x="1988165" y="31221"/>
                    <a:pt x="1984375" y="27517"/>
                    <a:pt x="1984375" y="23813"/>
                  </a:cubicBezTo>
                  <a:cubicBezTo>
                    <a:pt x="1984375" y="16404"/>
                    <a:pt x="1988165" y="12700"/>
                    <a:pt x="1995744" y="12700"/>
                  </a:cubicBezTo>
                  <a:close/>
                  <a:moveTo>
                    <a:pt x="874968" y="7938"/>
                  </a:moveTo>
                  <a:cubicBezTo>
                    <a:pt x="890126" y="11819"/>
                    <a:pt x="905285" y="15699"/>
                    <a:pt x="920443" y="15699"/>
                  </a:cubicBezTo>
                  <a:cubicBezTo>
                    <a:pt x="935601" y="19580"/>
                    <a:pt x="954548" y="19580"/>
                    <a:pt x="973496" y="23460"/>
                  </a:cubicBezTo>
                  <a:cubicBezTo>
                    <a:pt x="977285" y="23460"/>
                    <a:pt x="981075" y="31221"/>
                    <a:pt x="981075" y="35102"/>
                  </a:cubicBezTo>
                  <a:cubicBezTo>
                    <a:pt x="981075" y="38983"/>
                    <a:pt x="973496" y="42863"/>
                    <a:pt x="969706" y="42863"/>
                  </a:cubicBezTo>
                  <a:cubicBezTo>
                    <a:pt x="950759" y="38983"/>
                    <a:pt x="935601" y="38983"/>
                    <a:pt x="916653" y="35102"/>
                  </a:cubicBezTo>
                  <a:cubicBezTo>
                    <a:pt x="901495" y="31221"/>
                    <a:pt x="886337" y="31221"/>
                    <a:pt x="871179" y="27341"/>
                  </a:cubicBezTo>
                  <a:cubicBezTo>
                    <a:pt x="867389" y="27341"/>
                    <a:pt x="863600" y="23460"/>
                    <a:pt x="863600" y="15699"/>
                  </a:cubicBezTo>
                  <a:cubicBezTo>
                    <a:pt x="863600" y="11819"/>
                    <a:pt x="867389" y="7938"/>
                    <a:pt x="874968" y="7938"/>
                  </a:cubicBezTo>
                  <a:close/>
                  <a:moveTo>
                    <a:pt x="1835199" y="4763"/>
                  </a:moveTo>
                  <a:cubicBezTo>
                    <a:pt x="1868686" y="8534"/>
                    <a:pt x="1902172" y="12304"/>
                    <a:pt x="1931938" y="16074"/>
                  </a:cubicBezTo>
                  <a:cubicBezTo>
                    <a:pt x="1939380" y="16074"/>
                    <a:pt x="1943100" y="19845"/>
                    <a:pt x="1939380" y="27385"/>
                  </a:cubicBezTo>
                  <a:cubicBezTo>
                    <a:pt x="1939380" y="31156"/>
                    <a:pt x="1935659" y="34926"/>
                    <a:pt x="1931938" y="34926"/>
                  </a:cubicBezTo>
                  <a:cubicBezTo>
                    <a:pt x="1898452" y="31156"/>
                    <a:pt x="1864965" y="27385"/>
                    <a:pt x="1835199" y="23615"/>
                  </a:cubicBezTo>
                  <a:cubicBezTo>
                    <a:pt x="1827758" y="23615"/>
                    <a:pt x="1824037" y="19845"/>
                    <a:pt x="1824037" y="12304"/>
                  </a:cubicBezTo>
                  <a:cubicBezTo>
                    <a:pt x="1827758" y="8534"/>
                    <a:pt x="1831479" y="4763"/>
                    <a:pt x="1835199" y="4763"/>
                  </a:cubicBezTo>
                  <a:close/>
                  <a:moveTo>
                    <a:pt x="1273664" y="4763"/>
                  </a:moveTo>
                  <a:cubicBezTo>
                    <a:pt x="1277388" y="4763"/>
                    <a:pt x="1281113" y="8467"/>
                    <a:pt x="1281113" y="15876"/>
                  </a:cubicBezTo>
                  <a:cubicBezTo>
                    <a:pt x="1281113" y="19580"/>
                    <a:pt x="1277388" y="23284"/>
                    <a:pt x="1273664" y="23284"/>
                  </a:cubicBezTo>
                  <a:cubicBezTo>
                    <a:pt x="1247592" y="23284"/>
                    <a:pt x="1217796" y="26988"/>
                    <a:pt x="1191724" y="26988"/>
                  </a:cubicBezTo>
                  <a:cubicBezTo>
                    <a:pt x="1187999" y="26988"/>
                    <a:pt x="1184275" y="23284"/>
                    <a:pt x="1184275" y="15876"/>
                  </a:cubicBezTo>
                  <a:cubicBezTo>
                    <a:pt x="1184275" y="12171"/>
                    <a:pt x="1187999" y="8467"/>
                    <a:pt x="1191724" y="8467"/>
                  </a:cubicBezTo>
                  <a:cubicBezTo>
                    <a:pt x="1217796" y="8467"/>
                    <a:pt x="1247592" y="4763"/>
                    <a:pt x="1273664" y="4763"/>
                  </a:cubicBezTo>
                  <a:close/>
                  <a:moveTo>
                    <a:pt x="1130761" y="4763"/>
                  </a:moveTo>
                  <a:cubicBezTo>
                    <a:pt x="1134500" y="4763"/>
                    <a:pt x="1138238" y="8534"/>
                    <a:pt x="1138238" y="12304"/>
                  </a:cubicBezTo>
                  <a:cubicBezTo>
                    <a:pt x="1138238" y="16074"/>
                    <a:pt x="1138238" y="23615"/>
                    <a:pt x="1130761" y="23615"/>
                  </a:cubicBezTo>
                  <a:cubicBezTo>
                    <a:pt x="1100855" y="27385"/>
                    <a:pt x="1067210" y="31156"/>
                    <a:pt x="1033565" y="34926"/>
                  </a:cubicBezTo>
                  <a:cubicBezTo>
                    <a:pt x="1029827" y="34926"/>
                    <a:pt x="1026088" y="31156"/>
                    <a:pt x="1022350" y="27385"/>
                  </a:cubicBezTo>
                  <a:cubicBezTo>
                    <a:pt x="1022350" y="23615"/>
                    <a:pt x="1026088" y="19845"/>
                    <a:pt x="1033565" y="16074"/>
                  </a:cubicBezTo>
                  <a:cubicBezTo>
                    <a:pt x="1063471" y="12304"/>
                    <a:pt x="1097116" y="8534"/>
                    <a:pt x="1130761" y="4763"/>
                  </a:cubicBezTo>
                  <a:close/>
                  <a:moveTo>
                    <a:pt x="1769960" y="0"/>
                  </a:moveTo>
                  <a:cubicBezTo>
                    <a:pt x="1777437" y="0"/>
                    <a:pt x="1781175" y="3771"/>
                    <a:pt x="1781175" y="11311"/>
                  </a:cubicBezTo>
                  <a:cubicBezTo>
                    <a:pt x="1781175" y="15082"/>
                    <a:pt x="1777437" y="18852"/>
                    <a:pt x="1773699" y="18852"/>
                  </a:cubicBezTo>
                  <a:cubicBezTo>
                    <a:pt x="1740054" y="22622"/>
                    <a:pt x="1706409" y="26393"/>
                    <a:pt x="1676502" y="30163"/>
                  </a:cubicBezTo>
                  <a:cubicBezTo>
                    <a:pt x="1669026" y="30163"/>
                    <a:pt x="1665287" y="26393"/>
                    <a:pt x="1665287" y="18852"/>
                  </a:cubicBezTo>
                  <a:cubicBezTo>
                    <a:pt x="1665287" y="15082"/>
                    <a:pt x="1669026" y="11311"/>
                    <a:pt x="1672764" y="11311"/>
                  </a:cubicBezTo>
                  <a:cubicBezTo>
                    <a:pt x="1706409" y="7541"/>
                    <a:pt x="1736315" y="3771"/>
                    <a:pt x="1769960" y="0"/>
                  </a:cubicBezTo>
                  <a:close/>
                  <a:moveTo>
                    <a:pt x="1514731" y="0"/>
                  </a:moveTo>
                  <a:cubicBezTo>
                    <a:pt x="1548836" y="3856"/>
                    <a:pt x="1579153" y="3856"/>
                    <a:pt x="1613258" y="7711"/>
                  </a:cubicBezTo>
                  <a:cubicBezTo>
                    <a:pt x="1617048" y="7711"/>
                    <a:pt x="1620837" y="11566"/>
                    <a:pt x="1620837" y="19277"/>
                  </a:cubicBezTo>
                  <a:cubicBezTo>
                    <a:pt x="1620837" y="23133"/>
                    <a:pt x="1617048" y="26988"/>
                    <a:pt x="1613258" y="26988"/>
                  </a:cubicBezTo>
                  <a:cubicBezTo>
                    <a:pt x="1579153" y="23133"/>
                    <a:pt x="1545047" y="23133"/>
                    <a:pt x="1510941" y="19277"/>
                  </a:cubicBezTo>
                  <a:cubicBezTo>
                    <a:pt x="1507152" y="19277"/>
                    <a:pt x="1503362" y="15422"/>
                    <a:pt x="1503362" y="7711"/>
                  </a:cubicBezTo>
                  <a:cubicBezTo>
                    <a:pt x="1503362" y="3856"/>
                    <a:pt x="1507152" y="0"/>
                    <a:pt x="1514731" y="0"/>
                  </a:cubicBezTo>
                  <a:close/>
                  <a:moveTo>
                    <a:pt x="1352794" y="0"/>
                  </a:moveTo>
                  <a:cubicBezTo>
                    <a:pt x="1379293" y="3969"/>
                    <a:pt x="1405792" y="3969"/>
                    <a:pt x="1432291" y="3969"/>
                  </a:cubicBezTo>
                  <a:cubicBezTo>
                    <a:pt x="1436076" y="3969"/>
                    <a:pt x="1439862" y="11907"/>
                    <a:pt x="1436076" y="15875"/>
                  </a:cubicBezTo>
                  <a:cubicBezTo>
                    <a:pt x="1436076" y="19844"/>
                    <a:pt x="1432291" y="23813"/>
                    <a:pt x="1428505" y="23813"/>
                  </a:cubicBezTo>
                  <a:cubicBezTo>
                    <a:pt x="1402006" y="23813"/>
                    <a:pt x="1375507" y="23813"/>
                    <a:pt x="1349008" y="19844"/>
                  </a:cubicBezTo>
                  <a:cubicBezTo>
                    <a:pt x="1345222" y="19844"/>
                    <a:pt x="1341437" y="15875"/>
                    <a:pt x="1345222" y="11907"/>
                  </a:cubicBezTo>
                  <a:cubicBezTo>
                    <a:pt x="1345222" y="7938"/>
                    <a:pt x="1349008" y="0"/>
                    <a:pt x="1352794" y="0"/>
                  </a:cubicBezTo>
                  <a:close/>
                </a:path>
              </a:pathLst>
            </a:custGeom>
            <a:solidFill>
              <a:schemeClr val="accent6">
                <a:lumMod val="75000"/>
              </a:schemeClr>
            </a:solidFill>
            <a:ln>
              <a:solidFill>
                <a:schemeClr val="accent6">
                  <a:lumMod val="75000"/>
                </a:schemeClr>
              </a:solidFill>
            </a:ln>
          </p:spPr>
          <p:txBody>
            <a:bodyPr/>
            <a:lstStyle/>
            <a:p>
              <a:pPr defTabSz="342900">
                <a:defRPr/>
              </a:pPr>
              <a:endParaRPr lang="zh-CN" altLang="en-US">
                <a:solidFill>
                  <a:srgbClr val="000000"/>
                </a:solidFill>
                <a:latin typeface="Calibri" panose="020F0502020204030204" pitchFamily="34" charset="0"/>
                <a:ea typeface="字魂36号-正文宋楷" panose="02000000000000000000" pitchFamily="2" charset="-122"/>
                <a:cs typeface="Calibri" panose="020F0502020204030204" pitchFamily="34" charset="0"/>
              </a:endParaRPr>
            </a:p>
          </p:txBody>
        </p:sp>
      </p:grpSp>
      <p:pic>
        <p:nvPicPr>
          <p:cNvPr id="3"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623" y="3606874"/>
            <a:ext cx="1106564" cy="1553135"/>
          </a:xfrm>
          <a:prstGeom prst="rect">
            <a:avLst/>
          </a:prstGeom>
        </p:spPr>
      </p:pic>
      <p:sp>
        <p:nvSpPr>
          <p:cNvPr id="6" name="AutoShape 9">
            <a:extLst>
              <a:ext uri="{FF2B5EF4-FFF2-40B4-BE49-F238E27FC236}">
                <a16:creationId xmlns:a16="http://schemas.microsoft.com/office/drawing/2014/main" id="{56006DE0-2F3E-4661-AE07-C5D0B634C282}"/>
              </a:ext>
            </a:extLst>
          </p:cNvPr>
          <p:cNvSpPr>
            <a:spLocks noChangeArrowheads="1"/>
          </p:cNvSpPr>
          <p:nvPr/>
        </p:nvSpPr>
        <p:spPr bwMode="auto">
          <a:xfrm>
            <a:off x="1026941" y="1125003"/>
            <a:ext cx="6862167" cy="2540396"/>
          </a:xfrm>
          <a:prstGeom prst="cloudCallout">
            <a:avLst>
              <a:gd name="adj1" fmla="val -43750"/>
              <a:gd name="adj2" fmla="val 58023"/>
            </a:avLst>
          </a:prstGeom>
          <a:solidFill>
            <a:srgbClr val="1B6169"/>
          </a:solidFill>
          <a:ln w="9525">
            <a:solidFill>
              <a:schemeClr val="tx1"/>
            </a:solidFill>
            <a:round/>
            <a:headEnd/>
            <a:tailEnd/>
          </a:ln>
          <a:effectLst/>
        </p:spPr>
        <p:txBody>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endParaRPr lang="en-US" altLang="en-US" sz="2400" b="1" dirty="0"/>
          </a:p>
        </p:txBody>
      </p:sp>
      <p:sp>
        <p:nvSpPr>
          <p:cNvPr id="7" name="TextBox 6">
            <a:extLst>
              <a:ext uri="{FF2B5EF4-FFF2-40B4-BE49-F238E27FC236}">
                <a16:creationId xmlns:a16="http://schemas.microsoft.com/office/drawing/2014/main" id="{832F4B86-213B-4687-BC3A-1D7963AD3DF9}"/>
              </a:ext>
            </a:extLst>
          </p:cNvPr>
          <p:cNvSpPr txBox="1"/>
          <p:nvPr/>
        </p:nvSpPr>
        <p:spPr>
          <a:xfrm>
            <a:off x="1881018" y="1665493"/>
            <a:ext cx="5381964" cy="1323439"/>
          </a:xfrm>
          <a:prstGeom prst="rect">
            <a:avLst/>
          </a:prstGeom>
          <a:noFill/>
        </p:spPr>
        <p:txBody>
          <a:bodyPr wrap="square">
            <a:spAutoFit/>
          </a:bodyPr>
          <a:lstStyle/>
          <a:p>
            <a:pPr algn="ctr">
              <a:defRPr/>
            </a:pPr>
            <a:r>
              <a:rPr lang="en-GB" altLang="vi-VN" sz="2000" b="1" dirty="0" err="1">
                <a:solidFill>
                  <a:schemeClr val="bg1"/>
                </a:solidFill>
                <a:latin typeface="Arial" panose="020B0604020202020204" pitchFamily="34" charset="0"/>
                <a:cs typeface="Arial" panose="020B0604020202020204" pitchFamily="34" charset="0"/>
              </a:rPr>
              <a:t>Đọc</a:t>
            </a:r>
            <a:r>
              <a:rPr lang="en-GB" altLang="vi-VN" sz="2000" b="1" dirty="0">
                <a:solidFill>
                  <a:schemeClr val="bg1"/>
                </a:solidFill>
                <a:latin typeface="Arial" panose="020B0604020202020204" pitchFamily="34" charset="0"/>
                <a:cs typeface="Arial" panose="020B0604020202020204" pitchFamily="34" charset="0"/>
              </a:rPr>
              <a:t> </a:t>
            </a:r>
            <a:r>
              <a:rPr lang="vi-VN" altLang="vi-VN" sz="2000" b="1" dirty="0">
                <a:solidFill>
                  <a:schemeClr val="bg1"/>
                </a:solidFill>
                <a:latin typeface="Arial" panose="020B0604020202020204" pitchFamily="34" charset="0"/>
                <a:cs typeface="Arial" panose="020B0604020202020204" pitchFamily="34" charset="0"/>
              </a:rPr>
              <a:t>đoạn 2 bài “Trí dũng song toàn</a:t>
            </a:r>
            <a:r>
              <a:rPr lang="vi-VN" altLang="vi-VN" sz="2000" dirty="0">
                <a:solidFill>
                  <a:schemeClr val="bg1"/>
                </a:solidFill>
                <a:latin typeface="Arial" panose="020B0604020202020204" pitchFamily="34" charset="0"/>
                <a:cs typeface="Arial" panose="020B0604020202020204" pitchFamily="34" charset="0"/>
              </a:rPr>
              <a:t>” và TLCH: : “</a:t>
            </a:r>
            <a:r>
              <a:rPr lang="en-US" altLang="en-US" sz="2000" b="1" i="1" dirty="0" err="1">
                <a:solidFill>
                  <a:srgbClr val="FFFF00"/>
                </a:solidFill>
                <a:latin typeface="Arial" panose="020B0604020202020204" pitchFamily="34" charset="0"/>
                <a:cs typeface="Arial" panose="020B0604020202020204" pitchFamily="34" charset="0"/>
              </a:rPr>
              <a:t>Sứ</a:t>
            </a:r>
            <a:r>
              <a:rPr lang="en-US" altLang="en-US" sz="2000" b="1" i="1" dirty="0">
                <a:solidFill>
                  <a:srgbClr val="FFFF00"/>
                </a:solidFill>
                <a:latin typeface="Arial" panose="020B0604020202020204" pitchFamily="34" charset="0"/>
                <a:cs typeface="Arial" panose="020B0604020202020204" pitchFamily="34" charset="0"/>
              </a:rPr>
              <a:t> </a:t>
            </a:r>
            <a:r>
              <a:rPr lang="en-US" altLang="en-US" sz="2000" b="1" i="1" dirty="0" err="1">
                <a:solidFill>
                  <a:srgbClr val="FFFF00"/>
                </a:solidFill>
                <a:latin typeface="Arial" panose="020B0604020202020204" pitchFamily="34" charset="0"/>
                <a:cs typeface="Arial" panose="020B0604020202020204" pitchFamily="34" charset="0"/>
              </a:rPr>
              <a:t>thần</a:t>
            </a:r>
            <a:r>
              <a:rPr lang="en-US" altLang="en-US" sz="2000" b="1" i="1" dirty="0">
                <a:solidFill>
                  <a:srgbClr val="FFFF00"/>
                </a:solidFill>
                <a:latin typeface="Arial" panose="020B0604020202020204" pitchFamily="34" charset="0"/>
                <a:cs typeface="Arial" panose="020B0604020202020204" pitchFamily="34" charset="0"/>
              </a:rPr>
              <a:t> </a:t>
            </a:r>
            <a:r>
              <a:rPr lang="en-US" altLang="en-US" sz="2000" b="1" i="1" dirty="0" err="1">
                <a:solidFill>
                  <a:srgbClr val="FFFF00"/>
                </a:solidFill>
                <a:latin typeface="Arial" panose="020B0604020202020204" pitchFamily="34" charset="0"/>
                <a:cs typeface="Arial" panose="020B0604020202020204" pitchFamily="34" charset="0"/>
              </a:rPr>
              <a:t>Giang</a:t>
            </a:r>
            <a:r>
              <a:rPr lang="en-US" altLang="en-US" sz="2000" b="1" i="1" dirty="0">
                <a:solidFill>
                  <a:srgbClr val="FFFF00"/>
                </a:solidFill>
                <a:latin typeface="Arial" panose="020B0604020202020204" pitchFamily="34" charset="0"/>
                <a:cs typeface="Arial" panose="020B0604020202020204" pitchFamily="34" charset="0"/>
              </a:rPr>
              <a:t> </a:t>
            </a:r>
            <a:r>
              <a:rPr lang="en-US" altLang="en-US" sz="2000" b="1" i="1" dirty="0" err="1">
                <a:solidFill>
                  <a:srgbClr val="FFFF00"/>
                </a:solidFill>
                <a:latin typeface="Arial" panose="020B0604020202020204" pitchFamily="34" charset="0"/>
                <a:cs typeface="Arial" panose="020B0604020202020204" pitchFamily="34" charset="0"/>
              </a:rPr>
              <a:t>Văn</a:t>
            </a:r>
            <a:r>
              <a:rPr lang="en-US" altLang="en-US" sz="2000" b="1" i="1" dirty="0">
                <a:solidFill>
                  <a:srgbClr val="FFFF00"/>
                </a:solidFill>
                <a:latin typeface="Arial" panose="020B0604020202020204" pitchFamily="34" charset="0"/>
                <a:cs typeface="Arial" panose="020B0604020202020204" pitchFamily="34" charset="0"/>
              </a:rPr>
              <a:t> Minh </a:t>
            </a:r>
            <a:r>
              <a:rPr lang="en-US" altLang="en-US" sz="2000" b="1" i="1" dirty="0" err="1">
                <a:solidFill>
                  <a:srgbClr val="FFFF00"/>
                </a:solidFill>
                <a:latin typeface="Arial" panose="020B0604020202020204" pitchFamily="34" charset="0"/>
                <a:cs typeface="Arial" panose="020B0604020202020204" pitchFamily="34" charset="0"/>
              </a:rPr>
              <a:t>làm</a:t>
            </a:r>
            <a:r>
              <a:rPr lang="en-US" altLang="en-US" sz="2000" b="1" i="1" dirty="0">
                <a:solidFill>
                  <a:srgbClr val="FFFF00"/>
                </a:solidFill>
                <a:latin typeface="Arial" panose="020B0604020202020204" pitchFamily="34" charset="0"/>
                <a:cs typeface="Arial" panose="020B0604020202020204" pitchFamily="34" charset="0"/>
              </a:rPr>
              <a:t> </a:t>
            </a:r>
            <a:r>
              <a:rPr lang="en-US" altLang="en-US" sz="2000" b="1" i="1" dirty="0" err="1">
                <a:solidFill>
                  <a:srgbClr val="FFFF00"/>
                </a:solidFill>
                <a:latin typeface="Arial" panose="020B0604020202020204" pitchFamily="34" charset="0"/>
                <a:cs typeface="Arial" panose="020B0604020202020204" pitchFamily="34" charset="0"/>
              </a:rPr>
              <a:t>cách</a:t>
            </a:r>
            <a:r>
              <a:rPr lang="en-US" altLang="en-US" sz="2000" b="1" i="1" dirty="0">
                <a:solidFill>
                  <a:srgbClr val="FFFF00"/>
                </a:solidFill>
                <a:latin typeface="Arial" panose="020B0604020202020204" pitchFamily="34" charset="0"/>
                <a:cs typeface="Arial" panose="020B0604020202020204" pitchFamily="34" charset="0"/>
              </a:rPr>
              <a:t> </a:t>
            </a:r>
            <a:r>
              <a:rPr lang="en-US" altLang="en-US" sz="2000" b="1" i="1" dirty="0" err="1">
                <a:solidFill>
                  <a:srgbClr val="FFFF00"/>
                </a:solidFill>
                <a:latin typeface="Arial" panose="020B0604020202020204" pitchFamily="34" charset="0"/>
                <a:cs typeface="Arial" panose="020B0604020202020204" pitchFamily="34" charset="0"/>
              </a:rPr>
              <a:t>nào</a:t>
            </a:r>
            <a:r>
              <a:rPr lang="en-US" altLang="en-US" sz="2000" b="1" i="1" dirty="0">
                <a:solidFill>
                  <a:srgbClr val="FFFF00"/>
                </a:solidFill>
                <a:latin typeface="Arial" panose="020B0604020202020204" pitchFamily="34" charset="0"/>
                <a:cs typeface="Arial" panose="020B0604020202020204" pitchFamily="34" charset="0"/>
              </a:rPr>
              <a:t> </a:t>
            </a:r>
            <a:r>
              <a:rPr lang="en-US" altLang="en-US" sz="2000" b="1" i="1" dirty="0" err="1">
                <a:solidFill>
                  <a:srgbClr val="FFFF00"/>
                </a:solidFill>
                <a:latin typeface="Arial" panose="020B0604020202020204" pitchFamily="34" charset="0"/>
                <a:cs typeface="Arial" panose="020B0604020202020204" pitchFamily="34" charset="0"/>
              </a:rPr>
              <a:t>để</a:t>
            </a:r>
            <a:r>
              <a:rPr lang="en-US" altLang="en-US" sz="2000" b="1" i="1" dirty="0">
                <a:solidFill>
                  <a:srgbClr val="FFFF00"/>
                </a:solidFill>
                <a:latin typeface="Arial" panose="020B0604020202020204" pitchFamily="34" charset="0"/>
                <a:cs typeface="Arial" panose="020B0604020202020204" pitchFamily="34" charset="0"/>
              </a:rPr>
              <a:t> </a:t>
            </a:r>
            <a:r>
              <a:rPr lang="en-US" altLang="en-US" sz="2000" b="1" i="1" dirty="0" err="1">
                <a:solidFill>
                  <a:srgbClr val="FFFF00"/>
                </a:solidFill>
                <a:latin typeface="Arial" panose="020B0604020202020204" pitchFamily="34" charset="0"/>
                <a:cs typeface="Arial" panose="020B0604020202020204" pitchFamily="34" charset="0"/>
              </a:rPr>
              <a:t>vua</a:t>
            </a:r>
            <a:r>
              <a:rPr lang="en-US" altLang="en-US" sz="2000" b="1" i="1" dirty="0">
                <a:solidFill>
                  <a:srgbClr val="FFFF00"/>
                </a:solidFill>
                <a:latin typeface="Arial" panose="020B0604020202020204" pitchFamily="34" charset="0"/>
                <a:cs typeface="Arial" panose="020B0604020202020204" pitchFamily="34" charset="0"/>
              </a:rPr>
              <a:t> </a:t>
            </a:r>
            <a:r>
              <a:rPr lang="en-US" altLang="en-US" sz="2000" b="1" i="1" dirty="0" err="1">
                <a:solidFill>
                  <a:srgbClr val="FFFF00"/>
                </a:solidFill>
                <a:latin typeface="Arial" panose="020B0604020202020204" pitchFamily="34" charset="0"/>
                <a:cs typeface="Arial" panose="020B0604020202020204" pitchFamily="34" charset="0"/>
              </a:rPr>
              <a:t>nhà</a:t>
            </a:r>
            <a:r>
              <a:rPr lang="en-US" altLang="en-US" sz="2000" b="1" i="1" dirty="0">
                <a:solidFill>
                  <a:srgbClr val="FFFF00"/>
                </a:solidFill>
                <a:latin typeface="Arial" panose="020B0604020202020204" pitchFamily="34" charset="0"/>
                <a:cs typeface="Arial" panose="020B0604020202020204" pitchFamily="34" charset="0"/>
              </a:rPr>
              <a:t> Minh </a:t>
            </a:r>
            <a:r>
              <a:rPr lang="en-US" altLang="en-US" sz="2000" b="1" i="1" dirty="0" err="1">
                <a:solidFill>
                  <a:srgbClr val="FFFF00"/>
                </a:solidFill>
                <a:latin typeface="Arial" panose="020B0604020202020204" pitchFamily="34" charset="0"/>
                <a:cs typeface="Arial" panose="020B0604020202020204" pitchFamily="34" charset="0"/>
              </a:rPr>
              <a:t>bãi</a:t>
            </a:r>
            <a:r>
              <a:rPr lang="en-US" altLang="en-US" sz="2000" b="1" i="1" dirty="0">
                <a:solidFill>
                  <a:srgbClr val="FFFF00"/>
                </a:solidFill>
                <a:latin typeface="Arial" panose="020B0604020202020204" pitchFamily="34" charset="0"/>
                <a:cs typeface="Arial" panose="020B0604020202020204" pitchFamily="34" charset="0"/>
              </a:rPr>
              <a:t> </a:t>
            </a:r>
            <a:r>
              <a:rPr lang="en-US" altLang="en-US" sz="2000" b="1" i="1" dirty="0" err="1">
                <a:solidFill>
                  <a:srgbClr val="FFFF00"/>
                </a:solidFill>
                <a:latin typeface="Arial" panose="020B0604020202020204" pitchFamily="34" charset="0"/>
                <a:cs typeface="Arial" panose="020B0604020202020204" pitchFamily="34" charset="0"/>
              </a:rPr>
              <a:t>bỏ</a:t>
            </a:r>
            <a:r>
              <a:rPr lang="en-US" altLang="en-US" sz="2000" b="1" i="1" dirty="0">
                <a:solidFill>
                  <a:srgbClr val="FFFF00"/>
                </a:solidFill>
                <a:latin typeface="Arial" panose="020B0604020202020204" pitchFamily="34" charset="0"/>
                <a:cs typeface="Arial" panose="020B0604020202020204" pitchFamily="34" charset="0"/>
              </a:rPr>
              <a:t> </a:t>
            </a:r>
            <a:r>
              <a:rPr lang="en-US" altLang="en-US" sz="2000" b="1" i="1" dirty="0" err="1">
                <a:solidFill>
                  <a:srgbClr val="FFFF00"/>
                </a:solidFill>
                <a:latin typeface="Arial" panose="020B0604020202020204" pitchFamily="34" charset="0"/>
                <a:cs typeface="Arial" panose="020B0604020202020204" pitchFamily="34" charset="0"/>
              </a:rPr>
              <a:t>lệ</a:t>
            </a:r>
            <a:r>
              <a:rPr lang="en-US" altLang="en-US" sz="2000" b="1" i="1" dirty="0">
                <a:solidFill>
                  <a:srgbClr val="FFFF00"/>
                </a:solidFill>
                <a:latin typeface="Arial" panose="020B0604020202020204" pitchFamily="34" charset="0"/>
                <a:cs typeface="Arial" panose="020B0604020202020204" pitchFamily="34" charset="0"/>
              </a:rPr>
              <a:t> “</a:t>
            </a:r>
            <a:r>
              <a:rPr lang="en-US" altLang="en-US" sz="2000" b="1" i="1" dirty="0" err="1">
                <a:solidFill>
                  <a:srgbClr val="FFFF00"/>
                </a:solidFill>
                <a:latin typeface="Arial" panose="020B0604020202020204" pitchFamily="34" charset="0"/>
                <a:cs typeface="Arial" panose="020B0604020202020204" pitchFamily="34" charset="0"/>
              </a:rPr>
              <a:t>góp</a:t>
            </a:r>
            <a:r>
              <a:rPr lang="en-US" altLang="en-US" sz="2000" b="1" i="1" dirty="0">
                <a:solidFill>
                  <a:srgbClr val="FFFF00"/>
                </a:solidFill>
                <a:latin typeface="Arial" panose="020B0604020202020204" pitchFamily="34" charset="0"/>
                <a:cs typeface="Arial" panose="020B0604020202020204" pitchFamily="34" charset="0"/>
              </a:rPr>
              <a:t> </a:t>
            </a:r>
            <a:r>
              <a:rPr lang="en-US" altLang="en-US" sz="2000" b="1" i="1" dirty="0" err="1">
                <a:solidFill>
                  <a:srgbClr val="FFFF00"/>
                </a:solidFill>
                <a:latin typeface="Arial" panose="020B0604020202020204" pitchFamily="34" charset="0"/>
                <a:cs typeface="Arial" panose="020B0604020202020204" pitchFamily="34" charset="0"/>
              </a:rPr>
              <a:t>giỗ</a:t>
            </a:r>
            <a:r>
              <a:rPr lang="en-US" altLang="en-US" sz="2000" b="1" i="1" dirty="0">
                <a:solidFill>
                  <a:srgbClr val="FFFF00"/>
                </a:solidFill>
                <a:latin typeface="Arial" panose="020B0604020202020204" pitchFamily="34" charset="0"/>
                <a:cs typeface="Arial" panose="020B0604020202020204" pitchFamily="34" charset="0"/>
              </a:rPr>
              <a:t> </a:t>
            </a:r>
            <a:r>
              <a:rPr lang="en-US" altLang="en-US" sz="2000" b="1" i="1" dirty="0" err="1">
                <a:solidFill>
                  <a:srgbClr val="FFFF00"/>
                </a:solidFill>
                <a:latin typeface="Arial" panose="020B0604020202020204" pitchFamily="34" charset="0"/>
                <a:cs typeface="Arial" panose="020B0604020202020204" pitchFamily="34" charset="0"/>
              </a:rPr>
              <a:t>Liễu</a:t>
            </a:r>
            <a:r>
              <a:rPr lang="en-US" altLang="en-US" sz="2000" b="1" i="1" dirty="0">
                <a:solidFill>
                  <a:srgbClr val="FFFF00"/>
                </a:solidFill>
                <a:latin typeface="Arial" panose="020B0604020202020204" pitchFamily="34" charset="0"/>
                <a:cs typeface="Arial" panose="020B0604020202020204" pitchFamily="34" charset="0"/>
              </a:rPr>
              <a:t> </a:t>
            </a:r>
            <a:r>
              <a:rPr lang="en-US" altLang="en-US" sz="2000" b="1" i="1" dirty="0" err="1">
                <a:solidFill>
                  <a:srgbClr val="FFFF00"/>
                </a:solidFill>
                <a:latin typeface="Arial" panose="020B0604020202020204" pitchFamily="34" charset="0"/>
                <a:cs typeface="Arial" panose="020B0604020202020204" pitchFamily="34" charset="0"/>
              </a:rPr>
              <a:t>Thăng</a:t>
            </a:r>
            <a:r>
              <a:rPr lang="en-US" altLang="en-US" sz="2000" b="1" i="1" dirty="0">
                <a:solidFill>
                  <a:srgbClr val="FFFF00"/>
                </a:solidFill>
                <a:latin typeface="Arial" panose="020B0604020202020204" pitchFamily="34" charset="0"/>
                <a:cs typeface="Arial" panose="020B0604020202020204" pitchFamily="34" charset="0"/>
              </a:rPr>
              <a:t>”</a:t>
            </a:r>
            <a:r>
              <a:rPr lang="vi-VN" sz="2000" b="1" i="1" dirty="0">
                <a:solidFill>
                  <a:srgbClr val="FFFF00"/>
                </a:solidFill>
                <a:latin typeface="Arial" panose="020B0604020202020204" pitchFamily="34" charset="0"/>
                <a:cs typeface="Arial" panose="020B0604020202020204" pitchFamily="34" charset="0"/>
              </a:rPr>
              <a:t>?</a:t>
            </a:r>
            <a:endParaRPr lang="en-US" sz="2000" b="1" i="1"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220979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圆角矩形 17"/>
          <p:cNvSpPr/>
          <p:nvPr/>
        </p:nvSpPr>
        <p:spPr>
          <a:xfrm>
            <a:off x="396960" y="451453"/>
            <a:ext cx="8350079" cy="4240594"/>
          </a:xfrm>
          <a:prstGeom prst="roundRect">
            <a:avLst/>
          </a:prstGeom>
          <a:solidFill>
            <a:schemeClr val="bg1"/>
          </a:solidFill>
          <a:ln w="190500">
            <a:solidFill>
              <a:srgbClr val="7E43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ea typeface="微软雅黑 Light" panose="020B0502040204020203" pitchFamily="34" charset="-122"/>
            </a:endParaRPr>
          </a:p>
        </p:txBody>
      </p:sp>
      <p:grpSp>
        <p:nvGrpSpPr>
          <p:cNvPr id="14" name="组合 13"/>
          <p:cNvGrpSpPr/>
          <p:nvPr/>
        </p:nvGrpSpPr>
        <p:grpSpPr>
          <a:xfrm>
            <a:off x="441904" y="2341306"/>
            <a:ext cx="1808791" cy="2281430"/>
            <a:chOff x="1656283" y="2342932"/>
            <a:chExt cx="2587752" cy="3263934"/>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56283" y="2342932"/>
              <a:ext cx="2587752" cy="3263934"/>
            </a:xfrm>
            <a:prstGeom prst="rect">
              <a:avLst/>
            </a:prstGeom>
          </p:spPr>
        </p:pic>
        <p:sp>
          <p:nvSpPr>
            <p:cNvPr id="13" name="对"/>
            <p:cNvSpPr/>
            <p:nvPr/>
          </p:nvSpPr>
          <p:spPr bwMode="auto">
            <a:xfrm>
              <a:off x="3400738" y="2609243"/>
              <a:ext cx="553425" cy="545272"/>
            </a:xfrm>
            <a:custGeom>
              <a:avLst/>
              <a:gdLst>
                <a:gd name="T0" fmla="*/ 1765798 w 2862"/>
                <a:gd name="T1" fmla="*/ 183196 h 2571"/>
                <a:gd name="T2" fmla="*/ 1533042 w 2862"/>
                <a:gd name="T3" fmla="*/ 20145 h 2571"/>
                <a:gd name="T4" fmla="*/ 1420439 w 2862"/>
                <a:gd name="T5" fmla="*/ 53511 h 2571"/>
                <a:gd name="T6" fmla="*/ 764949 w 2862"/>
                <a:gd name="T7" fmla="*/ 989636 h 2571"/>
                <a:gd name="T8" fmla="*/ 379958 w 2862"/>
                <a:gd name="T9" fmla="*/ 446973 h 2571"/>
                <a:gd name="T10" fmla="*/ 266725 w 2862"/>
                <a:gd name="T11" fmla="*/ 412978 h 2571"/>
                <a:gd name="T12" fmla="*/ 34599 w 2862"/>
                <a:gd name="T13" fmla="*/ 576029 h 2571"/>
                <a:gd name="T14" fmla="*/ 27679 w 2862"/>
                <a:gd name="T15" fmla="*/ 693753 h 2571"/>
                <a:gd name="T16" fmla="*/ 595100 w 2862"/>
                <a:gd name="T17" fmla="*/ 1494527 h 2571"/>
                <a:gd name="T18" fmla="*/ 934797 w 2862"/>
                <a:gd name="T19" fmla="*/ 1494527 h 2571"/>
                <a:gd name="T20" fmla="*/ 1773347 w 2862"/>
                <a:gd name="T21" fmla="*/ 300290 h 2571"/>
                <a:gd name="T22" fmla="*/ 1765798 w 2862"/>
                <a:gd name="T23" fmla="*/ 183196 h 25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862" h="2571">
                  <a:moveTo>
                    <a:pt x="2807" y="291"/>
                  </a:moveTo>
                  <a:cubicBezTo>
                    <a:pt x="2693" y="191"/>
                    <a:pt x="2570" y="104"/>
                    <a:pt x="2437" y="32"/>
                  </a:cubicBezTo>
                  <a:cubicBezTo>
                    <a:pt x="2379" y="0"/>
                    <a:pt x="2301" y="22"/>
                    <a:pt x="2258" y="85"/>
                  </a:cubicBezTo>
                  <a:cubicBezTo>
                    <a:pt x="1216" y="1572"/>
                    <a:pt x="1216" y="1572"/>
                    <a:pt x="1216" y="1572"/>
                  </a:cubicBezTo>
                  <a:cubicBezTo>
                    <a:pt x="604" y="710"/>
                    <a:pt x="604" y="710"/>
                    <a:pt x="604" y="710"/>
                  </a:cubicBezTo>
                  <a:cubicBezTo>
                    <a:pt x="561" y="647"/>
                    <a:pt x="482" y="624"/>
                    <a:pt x="424" y="656"/>
                  </a:cubicBezTo>
                  <a:cubicBezTo>
                    <a:pt x="292" y="729"/>
                    <a:pt x="169" y="815"/>
                    <a:pt x="55" y="915"/>
                  </a:cubicBezTo>
                  <a:cubicBezTo>
                    <a:pt x="5" y="958"/>
                    <a:pt x="0" y="1040"/>
                    <a:pt x="44" y="1102"/>
                  </a:cubicBezTo>
                  <a:cubicBezTo>
                    <a:pt x="44" y="1102"/>
                    <a:pt x="848" y="2237"/>
                    <a:pt x="946" y="2374"/>
                  </a:cubicBezTo>
                  <a:cubicBezTo>
                    <a:pt x="1087" y="2571"/>
                    <a:pt x="1350" y="2561"/>
                    <a:pt x="1486" y="2374"/>
                  </a:cubicBezTo>
                  <a:cubicBezTo>
                    <a:pt x="1587" y="2235"/>
                    <a:pt x="2819" y="477"/>
                    <a:pt x="2819" y="477"/>
                  </a:cubicBezTo>
                  <a:cubicBezTo>
                    <a:pt x="2862" y="415"/>
                    <a:pt x="2857" y="334"/>
                    <a:pt x="2807" y="291"/>
                  </a:cubicBezTo>
                  <a:close/>
                </a:path>
              </a:pathLst>
            </a:custGeom>
            <a:solidFill>
              <a:srgbClr val="E55174"/>
            </a:solidFill>
            <a:ln>
              <a:no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endParaRPr lang="zh-CN" altLang="en-US" sz="1013">
                <a:ea typeface="微软雅黑 Light" panose="020B0502040204020203" pitchFamily="34" charset="-122"/>
              </a:endParaRPr>
            </a:p>
          </p:txBody>
        </p:sp>
      </p:grpSp>
      <p:sp>
        <p:nvSpPr>
          <p:cNvPr id="24" name="Rectangle: Rounded Corners 43">
            <a:extLst>
              <a:ext uri="{FF2B5EF4-FFF2-40B4-BE49-F238E27FC236}">
                <a16:creationId xmlns:a16="http://schemas.microsoft.com/office/drawing/2014/main" id="{C5FA1078-57A4-4D5A-A862-420041C82237}"/>
              </a:ext>
            </a:extLst>
          </p:cNvPr>
          <p:cNvSpPr/>
          <p:nvPr/>
        </p:nvSpPr>
        <p:spPr>
          <a:xfrm>
            <a:off x="1619015" y="1009535"/>
            <a:ext cx="6296890" cy="663468"/>
          </a:xfrm>
          <a:custGeom>
            <a:avLst/>
            <a:gdLst>
              <a:gd name="connsiteX0" fmla="*/ 0 w 6749697"/>
              <a:gd name="connsiteY0" fmla="*/ 147440 h 884624"/>
              <a:gd name="connsiteX1" fmla="*/ 147440 w 6749697"/>
              <a:gd name="connsiteY1" fmla="*/ 0 h 884624"/>
              <a:gd name="connsiteX2" fmla="*/ 863338 w 6749697"/>
              <a:gd name="connsiteY2" fmla="*/ 0 h 884624"/>
              <a:gd name="connsiteX3" fmla="*/ 1321043 w 6749697"/>
              <a:gd name="connsiteY3" fmla="*/ 0 h 884624"/>
              <a:gd name="connsiteX4" fmla="*/ 1972393 w 6749697"/>
              <a:gd name="connsiteY4" fmla="*/ 0 h 884624"/>
              <a:gd name="connsiteX5" fmla="*/ 2430098 w 6749697"/>
              <a:gd name="connsiteY5" fmla="*/ 0 h 884624"/>
              <a:gd name="connsiteX6" fmla="*/ 2887803 w 6749697"/>
              <a:gd name="connsiteY6" fmla="*/ 0 h 884624"/>
              <a:gd name="connsiteX7" fmla="*/ 3603701 w 6749697"/>
              <a:gd name="connsiteY7" fmla="*/ 0 h 884624"/>
              <a:gd name="connsiteX8" fmla="*/ 4255051 w 6749697"/>
              <a:gd name="connsiteY8" fmla="*/ 0 h 884624"/>
              <a:gd name="connsiteX9" fmla="*/ 4648208 w 6749697"/>
              <a:gd name="connsiteY9" fmla="*/ 0 h 884624"/>
              <a:gd name="connsiteX10" fmla="*/ 5170461 w 6749697"/>
              <a:gd name="connsiteY10" fmla="*/ 0 h 884624"/>
              <a:gd name="connsiteX11" fmla="*/ 5821811 w 6749697"/>
              <a:gd name="connsiteY11" fmla="*/ 0 h 884624"/>
              <a:gd name="connsiteX12" fmla="*/ 6602257 w 6749697"/>
              <a:gd name="connsiteY12" fmla="*/ 0 h 884624"/>
              <a:gd name="connsiteX13" fmla="*/ 6749697 w 6749697"/>
              <a:gd name="connsiteY13" fmla="*/ 147440 h 884624"/>
              <a:gd name="connsiteX14" fmla="*/ 6749697 w 6749697"/>
              <a:gd name="connsiteY14" fmla="*/ 737184 h 884624"/>
              <a:gd name="connsiteX15" fmla="*/ 6602257 w 6749697"/>
              <a:gd name="connsiteY15" fmla="*/ 884624 h 884624"/>
              <a:gd name="connsiteX16" fmla="*/ 6209100 w 6749697"/>
              <a:gd name="connsiteY16" fmla="*/ 884624 h 884624"/>
              <a:gd name="connsiteX17" fmla="*/ 5686847 w 6749697"/>
              <a:gd name="connsiteY17" fmla="*/ 884624 h 884624"/>
              <a:gd name="connsiteX18" fmla="*/ 5229141 w 6749697"/>
              <a:gd name="connsiteY18" fmla="*/ 884624 h 884624"/>
              <a:gd name="connsiteX19" fmla="*/ 4706888 w 6749697"/>
              <a:gd name="connsiteY19" fmla="*/ 884624 h 884624"/>
              <a:gd name="connsiteX20" fmla="*/ 4249183 w 6749697"/>
              <a:gd name="connsiteY20" fmla="*/ 884624 h 884624"/>
              <a:gd name="connsiteX21" fmla="*/ 3662381 w 6749697"/>
              <a:gd name="connsiteY21" fmla="*/ 884624 h 884624"/>
              <a:gd name="connsiteX22" fmla="*/ 3204676 w 6749697"/>
              <a:gd name="connsiteY22" fmla="*/ 884624 h 884624"/>
              <a:gd name="connsiteX23" fmla="*/ 2682423 w 6749697"/>
              <a:gd name="connsiteY23" fmla="*/ 884624 h 884624"/>
              <a:gd name="connsiteX24" fmla="*/ 2095621 w 6749697"/>
              <a:gd name="connsiteY24" fmla="*/ 884624 h 884624"/>
              <a:gd name="connsiteX25" fmla="*/ 1508820 w 6749697"/>
              <a:gd name="connsiteY25" fmla="*/ 884624 h 884624"/>
              <a:gd name="connsiteX26" fmla="*/ 792922 w 6749697"/>
              <a:gd name="connsiteY26" fmla="*/ 884624 h 884624"/>
              <a:gd name="connsiteX27" fmla="*/ 147440 w 6749697"/>
              <a:gd name="connsiteY27" fmla="*/ 884624 h 884624"/>
              <a:gd name="connsiteX28" fmla="*/ 0 w 6749697"/>
              <a:gd name="connsiteY28" fmla="*/ 737184 h 884624"/>
              <a:gd name="connsiteX29" fmla="*/ 0 w 6749697"/>
              <a:gd name="connsiteY29" fmla="*/ 147440 h 884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749697" h="884624" fill="none" extrusionOk="0">
                <a:moveTo>
                  <a:pt x="0" y="147440"/>
                </a:moveTo>
                <a:cubicBezTo>
                  <a:pt x="-13318" y="62221"/>
                  <a:pt x="75915" y="-12588"/>
                  <a:pt x="147440" y="0"/>
                </a:cubicBezTo>
                <a:cubicBezTo>
                  <a:pt x="331804" y="-37250"/>
                  <a:pt x="546241" y="50669"/>
                  <a:pt x="863338" y="0"/>
                </a:cubicBezTo>
                <a:cubicBezTo>
                  <a:pt x="1180435" y="-50669"/>
                  <a:pt x="1144674" y="8521"/>
                  <a:pt x="1321043" y="0"/>
                </a:cubicBezTo>
                <a:cubicBezTo>
                  <a:pt x="1497413" y="-8521"/>
                  <a:pt x="1696184" y="44205"/>
                  <a:pt x="1972393" y="0"/>
                </a:cubicBezTo>
                <a:cubicBezTo>
                  <a:pt x="2248602" y="-44205"/>
                  <a:pt x="2301206" y="10712"/>
                  <a:pt x="2430098" y="0"/>
                </a:cubicBezTo>
                <a:cubicBezTo>
                  <a:pt x="2558990" y="-10712"/>
                  <a:pt x="2791354" y="3856"/>
                  <a:pt x="2887803" y="0"/>
                </a:cubicBezTo>
                <a:cubicBezTo>
                  <a:pt x="2984253" y="-3856"/>
                  <a:pt x="3440715" y="64379"/>
                  <a:pt x="3603701" y="0"/>
                </a:cubicBezTo>
                <a:cubicBezTo>
                  <a:pt x="3766687" y="-64379"/>
                  <a:pt x="4036856" y="43607"/>
                  <a:pt x="4255051" y="0"/>
                </a:cubicBezTo>
                <a:cubicBezTo>
                  <a:pt x="4473246" y="-43607"/>
                  <a:pt x="4550902" y="13459"/>
                  <a:pt x="4648208" y="0"/>
                </a:cubicBezTo>
                <a:cubicBezTo>
                  <a:pt x="4745514" y="-13459"/>
                  <a:pt x="5019898" y="41127"/>
                  <a:pt x="5170461" y="0"/>
                </a:cubicBezTo>
                <a:cubicBezTo>
                  <a:pt x="5321024" y="-41127"/>
                  <a:pt x="5534454" y="12189"/>
                  <a:pt x="5821811" y="0"/>
                </a:cubicBezTo>
                <a:cubicBezTo>
                  <a:pt x="6109168" y="-12189"/>
                  <a:pt x="6243026" y="38565"/>
                  <a:pt x="6602257" y="0"/>
                </a:cubicBezTo>
                <a:cubicBezTo>
                  <a:pt x="6685299" y="1395"/>
                  <a:pt x="6749729" y="41752"/>
                  <a:pt x="6749697" y="147440"/>
                </a:cubicBezTo>
                <a:cubicBezTo>
                  <a:pt x="6808857" y="294102"/>
                  <a:pt x="6730245" y="454533"/>
                  <a:pt x="6749697" y="737184"/>
                </a:cubicBezTo>
                <a:cubicBezTo>
                  <a:pt x="6762644" y="812464"/>
                  <a:pt x="6684799" y="890689"/>
                  <a:pt x="6602257" y="884624"/>
                </a:cubicBezTo>
                <a:cubicBezTo>
                  <a:pt x="6410660" y="925434"/>
                  <a:pt x="6344767" y="850043"/>
                  <a:pt x="6209100" y="884624"/>
                </a:cubicBezTo>
                <a:cubicBezTo>
                  <a:pt x="6073433" y="919205"/>
                  <a:pt x="5880067" y="841312"/>
                  <a:pt x="5686847" y="884624"/>
                </a:cubicBezTo>
                <a:cubicBezTo>
                  <a:pt x="5493627" y="927936"/>
                  <a:pt x="5351764" y="883407"/>
                  <a:pt x="5229141" y="884624"/>
                </a:cubicBezTo>
                <a:cubicBezTo>
                  <a:pt x="5106518" y="885841"/>
                  <a:pt x="4830334" y="851320"/>
                  <a:pt x="4706888" y="884624"/>
                </a:cubicBezTo>
                <a:cubicBezTo>
                  <a:pt x="4583442" y="917928"/>
                  <a:pt x="4454108" y="839280"/>
                  <a:pt x="4249183" y="884624"/>
                </a:cubicBezTo>
                <a:cubicBezTo>
                  <a:pt x="4044259" y="929968"/>
                  <a:pt x="3914807" y="850830"/>
                  <a:pt x="3662381" y="884624"/>
                </a:cubicBezTo>
                <a:cubicBezTo>
                  <a:pt x="3409955" y="918418"/>
                  <a:pt x="3397191" y="883918"/>
                  <a:pt x="3204676" y="884624"/>
                </a:cubicBezTo>
                <a:cubicBezTo>
                  <a:pt x="3012161" y="885330"/>
                  <a:pt x="2792091" y="834505"/>
                  <a:pt x="2682423" y="884624"/>
                </a:cubicBezTo>
                <a:cubicBezTo>
                  <a:pt x="2572755" y="934743"/>
                  <a:pt x="2266522" y="839137"/>
                  <a:pt x="2095621" y="884624"/>
                </a:cubicBezTo>
                <a:cubicBezTo>
                  <a:pt x="1924720" y="930111"/>
                  <a:pt x="1637829" y="863761"/>
                  <a:pt x="1508820" y="884624"/>
                </a:cubicBezTo>
                <a:cubicBezTo>
                  <a:pt x="1379811" y="905487"/>
                  <a:pt x="1066426" y="855430"/>
                  <a:pt x="792922" y="884624"/>
                </a:cubicBezTo>
                <a:cubicBezTo>
                  <a:pt x="519418" y="913818"/>
                  <a:pt x="373536" y="815188"/>
                  <a:pt x="147440" y="884624"/>
                </a:cubicBezTo>
                <a:cubicBezTo>
                  <a:pt x="72545" y="890759"/>
                  <a:pt x="7341" y="816240"/>
                  <a:pt x="0" y="737184"/>
                </a:cubicBezTo>
                <a:cubicBezTo>
                  <a:pt x="-27526" y="523692"/>
                  <a:pt x="9562" y="293074"/>
                  <a:pt x="0" y="147440"/>
                </a:cubicBezTo>
                <a:close/>
              </a:path>
              <a:path w="6749697" h="884624" stroke="0" extrusionOk="0">
                <a:moveTo>
                  <a:pt x="0" y="147440"/>
                </a:moveTo>
                <a:cubicBezTo>
                  <a:pt x="-4844" y="64580"/>
                  <a:pt x="67980" y="1499"/>
                  <a:pt x="147440" y="0"/>
                </a:cubicBezTo>
                <a:cubicBezTo>
                  <a:pt x="338953" y="-49561"/>
                  <a:pt x="598835" y="58948"/>
                  <a:pt x="798790" y="0"/>
                </a:cubicBezTo>
                <a:cubicBezTo>
                  <a:pt x="998745" y="-58948"/>
                  <a:pt x="1126193" y="41227"/>
                  <a:pt x="1450139" y="0"/>
                </a:cubicBezTo>
                <a:cubicBezTo>
                  <a:pt x="1774085" y="-41227"/>
                  <a:pt x="1855143" y="56740"/>
                  <a:pt x="2101489" y="0"/>
                </a:cubicBezTo>
                <a:cubicBezTo>
                  <a:pt x="2347835" y="-56740"/>
                  <a:pt x="2459889" y="18533"/>
                  <a:pt x="2817387" y="0"/>
                </a:cubicBezTo>
                <a:cubicBezTo>
                  <a:pt x="3174885" y="-18533"/>
                  <a:pt x="3085830" y="43811"/>
                  <a:pt x="3275092" y="0"/>
                </a:cubicBezTo>
                <a:cubicBezTo>
                  <a:pt x="3464354" y="-43811"/>
                  <a:pt x="3638997" y="53097"/>
                  <a:pt x="3861894" y="0"/>
                </a:cubicBezTo>
                <a:cubicBezTo>
                  <a:pt x="4084791" y="-53097"/>
                  <a:pt x="4129121" y="34826"/>
                  <a:pt x="4384147" y="0"/>
                </a:cubicBezTo>
                <a:cubicBezTo>
                  <a:pt x="4639173" y="-34826"/>
                  <a:pt x="4658478" y="10507"/>
                  <a:pt x="4841852" y="0"/>
                </a:cubicBezTo>
                <a:cubicBezTo>
                  <a:pt x="5025227" y="-10507"/>
                  <a:pt x="5194169" y="9272"/>
                  <a:pt x="5493202" y="0"/>
                </a:cubicBezTo>
                <a:cubicBezTo>
                  <a:pt x="5792235" y="-9272"/>
                  <a:pt x="5754851" y="25011"/>
                  <a:pt x="5886359" y="0"/>
                </a:cubicBezTo>
                <a:cubicBezTo>
                  <a:pt x="6017867" y="-25011"/>
                  <a:pt x="6440534" y="71609"/>
                  <a:pt x="6602257" y="0"/>
                </a:cubicBezTo>
                <a:cubicBezTo>
                  <a:pt x="6687939" y="-14112"/>
                  <a:pt x="6757381" y="50574"/>
                  <a:pt x="6749697" y="147440"/>
                </a:cubicBezTo>
                <a:cubicBezTo>
                  <a:pt x="6818169" y="350812"/>
                  <a:pt x="6680929" y="526870"/>
                  <a:pt x="6749697" y="737184"/>
                </a:cubicBezTo>
                <a:cubicBezTo>
                  <a:pt x="6755849" y="826972"/>
                  <a:pt x="6694871" y="882126"/>
                  <a:pt x="6602257" y="884624"/>
                </a:cubicBezTo>
                <a:cubicBezTo>
                  <a:pt x="6511950" y="924161"/>
                  <a:pt x="6394079" y="860412"/>
                  <a:pt x="6209100" y="884624"/>
                </a:cubicBezTo>
                <a:cubicBezTo>
                  <a:pt x="6024121" y="908836"/>
                  <a:pt x="5818672" y="858423"/>
                  <a:pt x="5493202" y="884624"/>
                </a:cubicBezTo>
                <a:cubicBezTo>
                  <a:pt x="5167732" y="910825"/>
                  <a:pt x="5120952" y="864027"/>
                  <a:pt x="4970949" y="884624"/>
                </a:cubicBezTo>
                <a:cubicBezTo>
                  <a:pt x="4820946" y="905221"/>
                  <a:pt x="4610351" y="864230"/>
                  <a:pt x="4319599" y="884624"/>
                </a:cubicBezTo>
                <a:cubicBezTo>
                  <a:pt x="4028847" y="905018"/>
                  <a:pt x="4066158" y="851169"/>
                  <a:pt x="3861894" y="884624"/>
                </a:cubicBezTo>
                <a:cubicBezTo>
                  <a:pt x="3657630" y="918079"/>
                  <a:pt x="3541357" y="847574"/>
                  <a:pt x="3404189" y="884624"/>
                </a:cubicBezTo>
                <a:cubicBezTo>
                  <a:pt x="3267021" y="921674"/>
                  <a:pt x="2990579" y="847719"/>
                  <a:pt x="2817387" y="884624"/>
                </a:cubicBezTo>
                <a:cubicBezTo>
                  <a:pt x="2644195" y="921529"/>
                  <a:pt x="2360960" y="827573"/>
                  <a:pt x="2230585" y="884624"/>
                </a:cubicBezTo>
                <a:cubicBezTo>
                  <a:pt x="2100210" y="941675"/>
                  <a:pt x="1989058" y="841181"/>
                  <a:pt x="1837428" y="884624"/>
                </a:cubicBezTo>
                <a:cubicBezTo>
                  <a:pt x="1685798" y="928067"/>
                  <a:pt x="1551498" y="881386"/>
                  <a:pt x="1379723" y="884624"/>
                </a:cubicBezTo>
                <a:cubicBezTo>
                  <a:pt x="1207949" y="887862"/>
                  <a:pt x="1142850" y="859377"/>
                  <a:pt x="986566" y="884624"/>
                </a:cubicBezTo>
                <a:cubicBezTo>
                  <a:pt x="830282" y="909871"/>
                  <a:pt x="325952" y="857766"/>
                  <a:pt x="147440" y="884624"/>
                </a:cubicBezTo>
                <a:cubicBezTo>
                  <a:pt x="53164" y="889938"/>
                  <a:pt x="1413" y="806884"/>
                  <a:pt x="0" y="737184"/>
                </a:cubicBezTo>
                <a:cubicBezTo>
                  <a:pt x="-31337" y="454860"/>
                  <a:pt x="47298" y="337375"/>
                  <a:pt x="0" y="147440"/>
                </a:cubicBezTo>
                <a:close/>
              </a:path>
            </a:pathLst>
          </a:custGeom>
          <a:solidFill>
            <a:srgbClr val="E0FB9B"/>
          </a:solidFill>
          <a:ln w="12700" cap="flat" cmpd="sng" algn="ctr">
            <a:solidFill>
              <a:srgbClr val="69991D">
                <a:shade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algn="ctr" defTabSz="514350">
              <a:defRPr/>
            </a:pPr>
            <a:endParaRPr lang="en-US" sz="2100" kern="0">
              <a:solidFill>
                <a:prstClr val="white"/>
              </a:solidFill>
              <a:cs typeface="Calibri" panose="020F0502020204030204" pitchFamily="34" charset="0"/>
            </a:endParaRPr>
          </a:p>
        </p:txBody>
      </p:sp>
      <p:sp>
        <p:nvSpPr>
          <p:cNvPr id="26" name="TextBox 25">
            <a:extLst>
              <a:ext uri="{FF2B5EF4-FFF2-40B4-BE49-F238E27FC236}">
                <a16:creationId xmlns:a16="http://schemas.microsoft.com/office/drawing/2014/main" id="{63753F06-36A7-4471-B72C-7A464325CD22}"/>
              </a:ext>
            </a:extLst>
          </p:cNvPr>
          <p:cNvSpPr txBox="1"/>
          <p:nvPr/>
        </p:nvSpPr>
        <p:spPr>
          <a:xfrm>
            <a:off x="2371437" y="2286195"/>
            <a:ext cx="5870957" cy="1815882"/>
          </a:xfrm>
          <a:prstGeom prst="rect">
            <a:avLst/>
          </a:prstGeom>
          <a:noFill/>
          <a:ln w="28575">
            <a:solidFill>
              <a:schemeClr val="accent6">
                <a:lumMod val="50000"/>
              </a:schemeClr>
            </a:solidFill>
            <a:prstDash val="sysDash"/>
          </a:ln>
        </p:spPr>
        <p:txBody>
          <a:bodyPr wrap="square">
            <a:spAutoFit/>
          </a:bodyPr>
          <a:lstStyle/>
          <a:p>
            <a:pPr algn="just"/>
            <a:r>
              <a:rPr lang="en-US" altLang="en-US" sz="2800" b="1" dirty="0" err="1">
                <a:solidFill>
                  <a:srgbClr val="002060"/>
                </a:solidFill>
                <a:latin typeface="Times" panose="020B0500000000000000" pitchFamily="34" charset="0"/>
                <a:ea typeface="Times" panose="020B0500000000000000" pitchFamily="34" charset="0"/>
                <a:cs typeface="Times" panose="020B0500000000000000" pitchFamily="34" charset="0"/>
              </a:rPr>
              <a:t>Bài</a:t>
            </a:r>
            <a:r>
              <a:rPr lang="en-US" altLang="en-US" sz="2800" b="1"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altLang="en-US" sz="2800" b="1" dirty="0" err="1">
                <a:solidFill>
                  <a:srgbClr val="002060"/>
                </a:solidFill>
                <a:latin typeface="Times" panose="020B0500000000000000" pitchFamily="34" charset="0"/>
                <a:ea typeface="Times" panose="020B0500000000000000" pitchFamily="34" charset="0"/>
                <a:cs typeface="Times" panose="020B0500000000000000" pitchFamily="34" charset="0"/>
              </a:rPr>
              <a:t>văn</a:t>
            </a:r>
            <a:r>
              <a:rPr lang="en-US" altLang="en-US" sz="2800" b="1" dirty="0">
                <a:solidFill>
                  <a:srgbClr val="002060"/>
                </a:solidFill>
                <a:latin typeface="Times" panose="020B0500000000000000" pitchFamily="34" charset="0"/>
                <a:ea typeface="Times" panose="020B0500000000000000" pitchFamily="34" charset="0"/>
                <a:cs typeface="Times" panose="020B0500000000000000" pitchFamily="34" charset="0"/>
              </a:rPr>
              <a:t> ca </a:t>
            </a:r>
            <a:r>
              <a:rPr lang="en-US" altLang="en-US" sz="2800" b="1" dirty="0" err="1">
                <a:solidFill>
                  <a:srgbClr val="002060"/>
                </a:solidFill>
                <a:latin typeface="Times" panose="020B0500000000000000" pitchFamily="34" charset="0"/>
                <a:ea typeface="Times" panose="020B0500000000000000" pitchFamily="34" charset="0"/>
                <a:cs typeface="Times" panose="020B0500000000000000" pitchFamily="34" charset="0"/>
              </a:rPr>
              <a:t>ngợi</a:t>
            </a:r>
            <a:r>
              <a:rPr lang="en-US" altLang="en-US" sz="2800" b="1"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vi-VN" altLang="en-US" sz="2800" b="1" dirty="0">
                <a:solidFill>
                  <a:srgbClr val="002060"/>
                </a:solidFill>
                <a:latin typeface="Times" panose="020B0500000000000000" pitchFamily="34" charset="0"/>
                <a:ea typeface="Times" panose="020B0500000000000000" pitchFamily="34" charset="0"/>
                <a:cs typeface="Times" panose="020B0500000000000000" pitchFamily="34" charset="0"/>
              </a:rPr>
              <a:t>hành động xả thân cao thượng của anh thương binh nghèo, dũng cảm xông vào đám cháy cứu một gia đình thoát nạn,</a:t>
            </a:r>
            <a:endParaRPr lang="en-US" altLang="en-US" sz="2800" b="1" dirty="0">
              <a:solidFill>
                <a:srgbClr val="002060"/>
              </a:solidFill>
              <a:latin typeface="Times" panose="020B0500000000000000" pitchFamily="34" charset="0"/>
              <a:ea typeface="Times" panose="020B0500000000000000" pitchFamily="34" charset="0"/>
              <a:cs typeface="Times" panose="020B0500000000000000" pitchFamily="34" charset="0"/>
            </a:endParaRPr>
          </a:p>
        </p:txBody>
      </p:sp>
      <p:pic>
        <p:nvPicPr>
          <p:cNvPr id="4" name="Picture 3"/>
          <p:cNvPicPr>
            <a:picLocks noChangeAspect="1"/>
          </p:cNvPicPr>
          <p:nvPr/>
        </p:nvPicPr>
        <p:blipFill>
          <a:blip r:embed="rId4"/>
          <a:stretch>
            <a:fillRect/>
          </a:stretch>
        </p:blipFill>
        <p:spPr>
          <a:xfrm>
            <a:off x="1730921" y="1036685"/>
            <a:ext cx="5870957" cy="636318"/>
          </a:xfrm>
          <a:prstGeom prst="rect">
            <a:avLst/>
          </a:prstGeom>
        </p:spPr>
      </p:pic>
    </p:spTree>
    <p:extLst>
      <p:ext uri="{BB962C8B-B14F-4D97-AF65-F5344CB8AC3E}">
        <p14:creationId xmlns:p14="http://schemas.microsoft.com/office/powerpoint/2010/main" val="15273278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图片 6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36827" y="2902527"/>
            <a:ext cx="2407173" cy="2407173"/>
          </a:xfrm>
          <a:prstGeom prst="rect">
            <a:avLst/>
          </a:prstGeom>
        </p:spPr>
      </p:pic>
      <p:grpSp>
        <p:nvGrpSpPr>
          <p:cNvPr id="2" name="组合 1"/>
          <p:cNvGrpSpPr/>
          <p:nvPr/>
        </p:nvGrpSpPr>
        <p:grpSpPr>
          <a:xfrm>
            <a:off x="0" y="-164361"/>
            <a:ext cx="7211291" cy="4829826"/>
            <a:chOff x="276144" y="197709"/>
            <a:chExt cx="5216092" cy="3734828"/>
          </a:xfrm>
        </p:grpSpPr>
        <p:pic>
          <p:nvPicPr>
            <p:cNvPr id="68" name="图片 67"/>
            <p:cNvPicPr>
              <a:picLocks noChangeAspect="1"/>
            </p:cNvPicPr>
            <p:nvPr/>
          </p:nvPicPr>
          <p:blipFill rotWithShape="1">
            <a:blip r:embed="rId4">
              <a:extLst>
                <a:ext uri="{28A0092B-C50C-407E-A947-70E740481C1C}">
                  <a14:useLocalDpi xmlns:a14="http://schemas.microsoft.com/office/drawing/2010/main" val="0"/>
                </a:ext>
              </a:extLst>
            </a:blip>
            <a:srcRect t="19257" b="10230"/>
            <a:stretch>
              <a:fillRect/>
            </a:stretch>
          </p:blipFill>
          <p:spPr>
            <a:xfrm>
              <a:off x="480370" y="197709"/>
              <a:ext cx="5011866" cy="3534032"/>
            </a:xfrm>
            <a:prstGeom prst="rect">
              <a:avLst/>
            </a:prstGeom>
            <a:effectLst>
              <a:outerShdw blurRad="50800" dist="50800" dir="5400000" algn="t" rotWithShape="0">
                <a:prstClr val="black">
                  <a:alpha val="40000"/>
                </a:prstClr>
              </a:outerShdw>
            </a:effectLst>
          </p:spPr>
        </p:pic>
        <p:pic>
          <p:nvPicPr>
            <p:cNvPr id="70" name="图片 6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6144" y="370703"/>
              <a:ext cx="1293164" cy="3239762"/>
            </a:xfrm>
            <a:prstGeom prst="rect">
              <a:avLst/>
            </a:prstGeom>
          </p:spPr>
        </p:pic>
        <p:pic>
          <p:nvPicPr>
            <p:cNvPr id="71" name="图片 7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64459" y="1577488"/>
              <a:ext cx="940027" cy="2355049"/>
            </a:xfrm>
            <a:prstGeom prst="rect">
              <a:avLst/>
            </a:prstGeom>
          </p:spPr>
        </p:pic>
        <p:pic>
          <p:nvPicPr>
            <p:cNvPr id="72" name="图片 7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20254" y="2720778"/>
              <a:ext cx="990085" cy="990085"/>
            </a:xfrm>
            <a:prstGeom prst="rect">
              <a:avLst/>
            </a:prstGeom>
          </p:spPr>
        </p:pic>
      </p:grpSp>
      <p:sp>
        <p:nvSpPr>
          <p:cNvPr id="73" name="文本框 72"/>
          <p:cNvSpPr txBox="1"/>
          <p:nvPr/>
        </p:nvSpPr>
        <p:spPr>
          <a:xfrm>
            <a:off x="2285068" y="707609"/>
            <a:ext cx="4643318" cy="1446550"/>
          </a:xfrm>
          <a:prstGeom prst="rect">
            <a:avLst/>
          </a:prstGeom>
          <a:noFill/>
        </p:spPr>
        <p:txBody>
          <a:bodyPr wrap="square" rtlCol="0">
            <a:spAutoFit/>
          </a:bodyPr>
          <a:lstStyle/>
          <a:p>
            <a:r>
              <a:rPr lang="en-US" altLang="zh-CN" sz="4400" dirty="0" err="1">
                <a:solidFill>
                  <a:srgbClr val="FF6600"/>
                </a:solidFill>
                <a:latin typeface="#9Slide05 SVNUT Triumph" panose="00000500000000000000" pitchFamily="2" charset="0"/>
              </a:rPr>
              <a:t>Luyện</a:t>
            </a:r>
            <a:r>
              <a:rPr lang="en-US" altLang="zh-CN" sz="4400" dirty="0">
                <a:solidFill>
                  <a:srgbClr val="FF6600"/>
                </a:solidFill>
                <a:latin typeface="#9Slide05 SVNUT Triumph" panose="00000500000000000000" pitchFamily="2" charset="0"/>
              </a:rPr>
              <a:t> </a:t>
            </a:r>
            <a:r>
              <a:rPr lang="en-US" altLang="zh-CN" sz="4400" dirty="0" err="1">
                <a:solidFill>
                  <a:srgbClr val="FF6600"/>
                </a:solidFill>
                <a:latin typeface="#9Slide05 SVNUT Triumph" panose="00000500000000000000" pitchFamily="2" charset="0"/>
              </a:rPr>
              <a:t>đọc</a:t>
            </a:r>
            <a:r>
              <a:rPr lang="en-US" altLang="zh-CN" sz="4400" dirty="0">
                <a:solidFill>
                  <a:srgbClr val="FF6600"/>
                </a:solidFill>
                <a:latin typeface="#9Slide05 SVNUT Triumph" panose="00000500000000000000" pitchFamily="2" charset="0"/>
              </a:rPr>
              <a:t> </a:t>
            </a:r>
          </a:p>
          <a:p>
            <a:r>
              <a:rPr lang="en-US" altLang="zh-CN" sz="4400" dirty="0" err="1">
                <a:solidFill>
                  <a:srgbClr val="FF6600"/>
                </a:solidFill>
                <a:latin typeface="#9Slide05 SVNUT Triumph" panose="00000500000000000000" pitchFamily="2" charset="0"/>
              </a:rPr>
              <a:t>diễn</a:t>
            </a:r>
            <a:r>
              <a:rPr lang="en-US" altLang="zh-CN" sz="4400" dirty="0">
                <a:solidFill>
                  <a:srgbClr val="FF6600"/>
                </a:solidFill>
                <a:latin typeface="#9Slide05 SVNUT Triumph" panose="00000500000000000000" pitchFamily="2" charset="0"/>
              </a:rPr>
              <a:t> </a:t>
            </a:r>
            <a:r>
              <a:rPr lang="en-US" altLang="zh-CN" sz="4400" dirty="0" err="1">
                <a:solidFill>
                  <a:srgbClr val="FF6600"/>
                </a:solidFill>
                <a:latin typeface="#9Slide05 SVNUT Triumph" panose="00000500000000000000" pitchFamily="2" charset="0"/>
              </a:rPr>
              <a:t>cảm</a:t>
            </a:r>
            <a:endParaRPr lang="zh-CN" altLang="en-US" sz="4400" dirty="0">
              <a:solidFill>
                <a:srgbClr val="FF6600"/>
              </a:solidFill>
              <a:latin typeface="#9Slide05 SVNUT Triumph" panose="00000500000000000000" pitchFamily="2" charset="0"/>
            </a:endParaRPr>
          </a:p>
        </p:txBody>
      </p:sp>
      <p:pic>
        <p:nvPicPr>
          <p:cNvPr id="9" name="图片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20323" y="2194534"/>
            <a:ext cx="1291483" cy="1154305"/>
          </a:xfrm>
          <a:prstGeom prst="rect">
            <a:avLst/>
          </a:prstGeom>
        </p:spPr>
      </p:pic>
    </p:spTree>
    <p:extLst>
      <p:ext uri="{BB962C8B-B14F-4D97-AF65-F5344CB8AC3E}">
        <p14:creationId xmlns:p14="http://schemas.microsoft.com/office/powerpoint/2010/main" val="1333637415"/>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73"/>
                                        </p:tgtEl>
                                        <p:attrNameLst>
                                          <p:attrName>style.visibility</p:attrName>
                                        </p:attrNameLst>
                                      </p:cBhvr>
                                      <p:to>
                                        <p:strVal val="visible"/>
                                      </p:to>
                                    </p:set>
                                    <p:animEffect transition="in" filter="wipe(left)">
                                      <p:cBhvr>
                                        <p:cTn id="13"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
            <a:extLst>
              <a:ext uri="{FF2B5EF4-FFF2-40B4-BE49-F238E27FC236}">
                <a16:creationId xmlns:a16="http://schemas.microsoft.com/office/drawing/2014/main" id="{18B8ADFD-E8D1-4815-969D-0F50F9255926}"/>
              </a:ext>
            </a:extLst>
          </p:cNvPr>
          <p:cNvGrpSpPr/>
          <p:nvPr/>
        </p:nvGrpSpPr>
        <p:grpSpPr>
          <a:xfrm>
            <a:off x="101600" y="65329"/>
            <a:ext cx="9042400" cy="4962731"/>
            <a:chOff x="1998332" y="2794693"/>
            <a:chExt cx="3167875" cy="2507658"/>
          </a:xfrm>
        </p:grpSpPr>
        <p:sp>
          <p:nvSpPr>
            <p:cNvPr id="12" name="MH_SubTitle_1">
              <a:extLst>
                <a:ext uri="{FF2B5EF4-FFF2-40B4-BE49-F238E27FC236}">
                  <a16:creationId xmlns:a16="http://schemas.microsoft.com/office/drawing/2014/main" id="{7726185C-A26C-4C4A-B354-008BE0FAF625}"/>
                </a:ext>
              </a:extLst>
            </p:cNvPr>
            <p:cNvSpPr>
              <a:spLocks/>
            </p:cNvSpPr>
            <p:nvPr>
              <p:custDataLst>
                <p:tags r:id="rId1"/>
              </p:custDataLst>
            </p:nvPr>
          </p:nvSpPr>
          <p:spPr bwMode="auto">
            <a:xfrm>
              <a:off x="1998332" y="2794693"/>
              <a:ext cx="3167875" cy="2507658"/>
            </a:xfrm>
            <a:custGeom>
              <a:avLst/>
              <a:gdLst>
                <a:gd name="T0" fmla="*/ 61 w 931"/>
                <a:gd name="T1" fmla="*/ 248 h 253"/>
                <a:gd name="T2" fmla="*/ 140 w 931"/>
                <a:gd name="T3" fmla="*/ 245 h 253"/>
                <a:gd name="T4" fmla="*/ 566 w 931"/>
                <a:gd name="T5" fmla="*/ 245 h 253"/>
                <a:gd name="T6" fmla="*/ 910 w 931"/>
                <a:gd name="T7" fmla="*/ 235 h 253"/>
                <a:gd name="T8" fmla="*/ 906 w 931"/>
                <a:gd name="T9" fmla="*/ 15 h 253"/>
                <a:gd name="T10" fmla="*/ 744 w 931"/>
                <a:gd name="T11" fmla="*/ 9 h 253"/>
                <a:gd name="T12" fmla="*/ 576 w 931"/>
                <a:gd name="T13" fmla="*/ 5 h 253"/>
                <a:gd name="T14" fmla="*/ 258 w 931"/>
                <a:gd name="T15" fmla="*/ 5 h 253"/>
                <a:gd name="T16" fmla="*/ 86 w 931"/>
                <a:gd name="T17" fmla="*/ 16 h 253"/>
                <a:gd name="T18" fmla="*/ 12 w 931"/>
                <a:gd name="T19" fmla="*/ 27 h 253"/>
                <a:gd name="T20" fmla="*/ 10 w 931"/>
                <a:gd name="T21" fmla="*/ 97 h 253"/>
                <a:gd name="T22" fmla="*/ 13 w 931"/>
                <a:gd name="T23" fmla="*/ 210 h 253"/>
                <a:gd name="T24" fmla="*/ 61 w 931"/>
                <a:gd name="T25" fmla="*/ 248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31" h="253">
                  <a:moveTo>
                    <a:pt x="61" y="248"/>
                  </a:moveTo>
                  <a:cubicBezTo>
                    <a:pt x="88" y="248"/>
                    <a:pt x="115" y="246"/>
                    <a:pt x="140" y="245"/>
                  </a:cubicBezTo>
                  <a:cubicBezTo>
                    <a:pt x="281" y="238"/>
                    <a:pt x="423" y="245"/>
                    <a:pt x="566" y="245"/>
                  </a:cubicBezTo>
                  <a:cubicBezTo>
                    <a:pt x="683" y="245"/>
                    <a:pt x="798" y="253"/>
                    <a:pt x="910" y="235"/>
                  </a:cubicBezTo>
                  <a:cubicBezTo>
                    <a:pt x="907" y="171"/>
                    <a:pt x="931" y="75"/>
                    <a:pt x="906" y="15"/>
                  </a:cubicBezTo>
                  <a:cubicBezTo>
                    <a:pt x="852" y="15"/>
                    <a:pt x="798" y="11"/>
                    <a:pt x="744" y="9"/>
                  </a:cubicBezTo>
                  <a:cubicBezTo>
                    <a:pt x="690" y="6"/>
                    <a:pt x="630" y="8"/>
                    <a:pt x="576" y="5"/>
                  </a:cubicBezTo>
                  <a:cubicBezTo>
                    <a:pt x="468" y="1"/>
                    <a:pt x="366" y="0"/>
                    <a:pt x="258" y="5"/>
                  </a:cubicBezTo>
                  <a:cubicBezTo>
                    <a:pt x="201" y="8"/>
                    <a:pt x="143" y="11"/>
                    <a:pt x="86" y="16"/>
                  </a:cubicBezTo>
                  <a:cubicBezTo>
                    <a:pt x="71" y="18"/>
                    <a:pt x="22" y="16"/>
                    <a:pt x="12" y="27"/>
                  </a:cubicBezTo>
                  <a:cubicBezTo>
                    <a:pt x="0" y="40"/>
                    <a:pt x="10" y="81"/>
                    <a:pt x="10" y="97"/>
                  </a:cubicBezTo>
                  <a:cubicBezTo>
                    <a:pt x="10" y="135"/>
                    <a:pt x="5" y="173"/>
                    <a:pt x="13" y="210"/>
                  </a:cubicBezTo>
                  <a:cubicBezTo>
                    <a:pt x="21" y="243"/>
                    <a:pt x="26" y="248"/>
                    <a:pt x="61" y="248"/>
                  </a:cubicBezTo>
                  <a:close/>
                </a:path>
              </a:pathLst>
            </a:custGeom>
            <a:solidFill>
              <a:schemeClr val="bg1"/>
            </a:solidFill>
            <a:ln w="15875" cap="flat">
              <a:solidFill>
                <a:schemeClr val="accent1">
                  <a:lumMod val="50000"/>
                </a:schemeClr>
              </a:solidFill>
              <a:prstDash val="solid"/>
              <a:miter lim="800000"/>
              <a:headEnd/>
              <a:tailEnd/>
            </a:ln>
          </p:spPr>
          <p:txBody>
            <a:bodyPr anchor="ctr">
              <a:normAutofit/>
            </a:bodyPr>
            <a:lstStyle/>
            <a:p>
              <a:pPr algn="ctr" defTabSz="342900">
                <a:defRPr/>
              </a:pPr>
              <a:endParaRPr lang="zh-CN" altLang="en-US" sz="2100" dirty="0">
                <a:solidFill>
                  <a:srgbClr val="E53238">
                    <a:lumMod val="50000"/>
                  </a:srgbClr>
                </a:solidFill>
                <a:latin typeface="Calibri" panose="020F0502020204030204" pitchFamily="34" charset="0"/>
                <a:ea typeface="字魂36号-正文宋楷" panose="02000000000000000000" pitchFamily="2" charset="-122"/>
                <a:cs typeface="Calibri" panose="020F0502020204030204" pitchFamily="34" charset="0"/>
              </a:endParaRPr>
            </a:p>
          </p:txBody>
        </p:sp>
        <p:sp>
          <p:nvSpPr>
            <p:cNvPr id="13" name="MH_Other_2">
              <a:extLst>
                <a:ext uri="{FF2B5EF4-FFF2-40B4-BE49-F238E27FC236}">
                  <a16:creationId xmlns:a16="http://schemas.microsoft.com/office/drawing/2014/main" id="{E1F6133C-2883-4A00-A14B-4D2F5A36103C}"/>
                </a:ext>
              </a:extLst>
            </p:cNvPr>
            <p:cNvSpPr>
              <a:spLocks/>
            </p:cNvSpPr>
            <p:nvPr>
              <p:custDataLst>
                <p:tags r:id="rId2"/>
              </p:custDataLst>
            </p:nvPr>
          </p:nvSpPr>
          <p:spPr bwMode="auto">
            <a:xfrm>
              <a:off x="2032065" y="2847659"/>
              <a:ext cx="3066166" cy="2379762"/>
            </a:xfrm>
            <a:custGeom>
              <a:avLst/>
              <a:gdLst>
                <a:gd name="T0" fmla="*/ 217439 w 3308350"/>
                <a:gd name="T1" fmla="*/ 70544 h 847726"/>
                <a:gd name="T2" fmla="*/ 38765 w 3308350"/>
                <a:gd name="T3" fmla="*/ 69933 h 847726"/>
                <a:gd name="T4" fmla="*/ 13341 w 3308350"/>
                <a:gd name="T5" fmla="*/ 68710 h 847726"/>
                <a:gd name="T6" fmla="*/ 13027 w 3308350"/>
                <a:gd name="T7" fmla="*/ 69943 h 847726"/>
                <a:gd name="T8" fmla="*/ 238348 w 3308350"/>
                <a:gd name="T9" fmla="*/ 70277 h 847726"/>
                <a:gd name="T10" fmla="*/ 212370 w 3308350"/>
                <a:gd name="T11" fmla="*/ 69608 h 847726"/>
                <a:gd name="T12" fmla="*/ 199312 w 3308350"/>
                <a:gd name="T13" fmla="*/ 69015 h 847726"/>
                <a:gd name="T14" fmla="*/ 177160 w 3308350"/>
                <a:gd name="T15" fmla="*/ 68403 h 847726"/>
                <a:gd name="T16" fmla="*/ 177160 w 3308350"/>
                <a:gd name="T17" fmla="*/ 68403 h 847726"/>
                <a:gd name="T18" fmla="*/ 168726 w 3308350"/>
                <a:gd name="T19" fmla="*/ 69875 h 847726"/>
                <a:gd name="T20" fmla="*/ 159344 w 3308350"/>
                <a:gd name="T21" fmla="*/ 69286 h 847726"/>
                <a:gd name="T22" fmla="*/ 131767 w 3308350"/>
                <a:gd name="T23" fmla="*/ 68001 h 847726"/>
                <a:gd name="T24" fmla="*/ 52142 w 3308350"/>
                <a:gd name="T25" fmla="*/ 68001 h 847726"/>
                <a:gd name="T26" fmla="*/ 52142 w 3308350"/>
                <a:gd name="T27" fmla="*/ 68001 h 847726"/>
                <a:gd name="T28" fmla="*/ 243340 w 3308350"/>
                <a:gd name="T29" fmla="*/ 68345 h 847726"/>
                <a:gd name="T30" fmla="*/ 97101 w 3308350"/>
                <a:gd name="T31" fmla="*/ 69340 h 847726"/>
                <a:gd name="T32" fmla="*/ 78655 w 3308350"/>
                <a:gd name="T33" fmla="*/ 69340 h 847726"/>
                <a:gd name="T34" fmla="*/ 145890 w 3308350"/>
                <a:gd name="T35" fmla="*/ 69902 h 847726"/>
                <a:gd name="T36" fmla="*/ 118057 w 3308350"/>
                <a:gd name="T37" fmla="*/ 68286 h 847726"/>
                <a:gd name="T38" fmla="*/ 65278 w 3308350"/>
                <a:gd name="T39" fmla="*/ 67332 h 847726"/>
                <a:gd name="T40" fmla="*/ 57132 w 3308350"/>
                <a:gd name="T41" fmla="*/ 68286 h 847726"/>
                <a:gd name="T42" fmla="*/ 83723 w 3308350"/>
                <a:gd name="T43" fmla="*/ 68626 h 847726"/>
                <a:gd name="T44" fmla="*/ 9051 w 3308350"/>
                <a:gd name="T45" fmla="*/ 69247 h 847726"/>
                <a:gd name="T46" fmla="*/ 1154 w 3308350"/>
                <a:gd name="T47" fmla="*/ 48591 h 847726"/>
                <a:gd name="T48" fmla="*/ 1154 w 3308350"/>
                <a:gd name="T49" fmla="*/ 48591 h 847726"/>
                <a:gd name="T50" fmla="*/ 272142 w 3308350"/>
                <a:gd name="T51" fmla="*/ 46420 h 847726"/>
                <a:gd name="T52" fmla="*/ 528 w 3308350"/>
                <a:gd name="T53" fmla="*/ 44203 h 847726"/>
                <a:gd name="T54" fmla="*/ 273350 w 3308350"/>
                <a:gd name="T55" fmla="*/ 42033 h 847726"/>
                <a:gd name="T56" fmla="*/ 2186 w 3308350"/>
                <a:gd name="T57" fmla="*/ 22316 h 847726"/>
                <a:gd name="T58" fmla="*/ 905 w 3308350"/>
                <a:gd name="T59" fmla="*/ 27990 h 847726"/>
                <a:gd name="T60" fmla="*/ 274895 w 3308350"/>
                <a:gd name="T61" fmla="*/ 25150 h 847726"/>
                <a:gd name="T62" fmla="*/ 273972 w 3308350"/>
                <a:gd name="T63" fmla="*/ 18791 h 847726"/>
                <a:gd name="T64" fmla="*/ 940 w 3308350"/>
                <a:gd name="T65" fmla="*/ 17804 h 847726"/>
                <a:gd name="T66" fmla="*/ 270850 w 3308350"/>
                <a:gd name="T67" fmla="*/ 5489 h 847726"/>
                <a:gd name="T68" fmla="*/ 270850 w 3308350"/>
                <a:gd name="T69" fmla="*/ 5489 h 847726"/>
                <a:gd name="T70" fmla="*/ 5277 w 3308350"/>
                <a:gd name="T71" fmla="*/ 6727 h 847726"/>
                <a:gd name="T72" fmla="*/ 267142 w 3308350"/>
                <a:gd name="T73" fmla="*/ 5756 h 847726"/>
                <a:gd name="T74" fmla="*/ 27420 w 3308350"/>
                <a:gd name="T75" fmla="*/ 5444 h 847726"/>
                <a:gd name="T76" fmla="*/ 27420 w 3308350"/>
                <a:gd name="T77" fmla="*/ 3883 h 847726"/>
                <a:gd name="T78" fmla="*/ 244952 w 3308350"/>
                <a:gd name="T79" fmla="*/ 5131 h 847726"/>
                <a:gd name="T80" fmla="*/ 241127 w 3308350"/>
                <a:gd name="T81" fmla="*/ 3883 h 847726"/>
                <a:gd name="T82" fmla="*/ 40921 w 3308350"/>
                <a:gd name="T83" fmla="*/ 4194 h 847726"/>
                <a:gd name="T84" fmla="*/ 205605 w 3308350"/>
                <a:gd name="T85" fmla="*/ 2008 h 847726"/>
                <a:gd name="T86" fmla="*/ 204984 w 3308350"/>
                <a:gd name="T87" fmla="*/ 2650 h 847726"/>
                <a:gd name="T88" fmla="*/ 58434 w 3308350"/>
                <a:gd name="T89" fmla="*/ 2907 h 847726"/>
                <a:gd name="T90" fmla="*/ 46189 w 3308350"/>
                <a:gd name="T91" fmla="*/ 5087 h 847726"/>
                <a:gd name="T92" fmla="*/ 222429 w 3308350"/>
                <a:gd name="T93" fmla="*/ 2249 h 847726"/>
                <a:gd name="T94" fmla="*/ 218983 w 3308350"/>
                <a:gd name="T95" fmla="*/ 3213 h 847726"/>
                <a:gd name="T96" fmla="*/ 185843 w 3308350"/>
                <a:gd name="T97" fmla="*/ 3213 h 847726"/>
                <a:gd name="T98" fmla="*/ 201159 w 3308350"/>
                <a:gd name="T99" fmla="*/ 3246 h 847726"/>
                <a:gd name="T100" fmla="*/ 171812 w 3308350"/>
                <a:gd name="T101" fmla="*/ 1383 h 847726"/>
                <a:gd name="T102" fmla="*/ 164884 w 3308350"/>
                <a:gd name="T103" fmla="*/ 2008 h 847726"/>
                <a:gd name="T104" fmla="*/ 80575 w 3308350"/>
                <a:gd name="T105" fmla="*/ 3614 h 847726"/>
                <a:gd name="T106" fmla="*/ 160527 w 3308350"/>
                <a:gd name="T107" fmla="*/ 1355 h 847726"/>
                <a:gd name="T108" fmla="*/ 105830 w 3308350"/>
                <a:gd name="T109" fmla="*/ 401 h 847726"/>
                <a:gd name="T110" fmla="*/ 105830 w 3308350"/>
                <a:gd name="T111" fmla="*/ 401 h 847726"/>
                <a:gd name="T112" fmla="*/ 85880 w 3308350"/>
                <a:gd name="T113" fmla="*/ 1355 h 847726"/>
                <a:gd name="T114" fmla="*/ 138371 w 3308350"/>
                <a:gd name="T115" fmla="*/ 1590 h 847726"/>
                <a:gd name="T116" fmla="*/ 134048 w 3308350"/>
                <a:gd name="T117" fmla="*/ 2276 h 847726"/>
                <a:gd name="T118" fmla="*/ 119325 w 3308350"/>
                <a:gd name="T119" fmla="*/ 1338 h 84772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308350" h="847726">
                  <a:moveTo>
                    <a:pt x="2609389" y="817563"/>
                  </a:moveTo>
                  <a:cubicBezTo>
                    <a:pt x="2613127" y="817563"/>
                    <a:pt x="2613127" y="817563"/>
                    <a:pt x="2616866" y="817563"/>
                  </a:cubicBezTo>
                  <a:cubicBezTo>
                    <a:pt x="2646772" y="817563"/>
                    <a:pt x="2676679" y="817563"/>
                    <a:pt x="2710324" y="817563"/>
                  </a:cubicBezTo>
                  <a:cubicBezTo>
                    <a:pt x="2714062" y="817563"/>
                    <a:pt x="2717800" y="821373"/>
                    <a:pt x="2717800" y="825183"/>
                  </a:cubicBezTo>
                  <a:cubicBezTo>
                    <a:pt x="2717800" y="828993"/>
                    <a:pt x="2714062" y="836613"/>
                    <a:pt x="2710324" y="836613"/>
                  </a:cubicBezTo>
                  <a:cubicBezTo>
                    <a:pt x="2676679" y="836613"/>
                    <a:pt x="2646772" y="836613"/>
                    <a:pt x="2616866" y="836613"/>
                  </a:cubicBezTo>
                  <a:cubicBezTo>
                    <a:pt x="2613127" y="836613"/>
                    <a:pt x="2613127" y="836613"/>
                    <a:pt x="2609389" y="836613"/>
                  </a:cubicBezTo>
                  <a:cubicBezTo>
                    <a:pt x="2605651" y="836613"/>
                    <a:pt x="2601912" y="832803"/>
                    <a:pt x="2601912" y="825183"/>
                  </a:cubicBezTo>
                  <a:cubicBezTo>
                    <a:pt x="2601912" y="821373"/>
                    <a:pt x="2605651" y="817563"/>
                    <a:pt x="2609389" y="817563"/>
                  </a:cubicBezTo>
                  <a:close/>
                  <a:moveTo>
                    <a:pt x="466526" y="814842"/>
                  </a:moveTo>
                  <a:cubicBezTo>
                    <a:pt x="470296" y="811213"/>
                    <a:pt x="474067" y="818470"/>
                    <a:pt x="474067" y="822099"/>
                  </a:cubicBezTo>
                  <a:cubicBezTo>
                    <a:pt x="477837" y="825728"/>
                    <a:pt x="470296" y="829356"/>
                    <a:pt x="466526" y="829356"/>
                  </a:cubicBezTo>
                  <a:cubicBezTo>
                    <a:pt x="436363" y="832985"/>
                    <a:pt x="402431" y="832985"/>
                    <a:pt x="368498" y="836613"/>
                  </a:cubicBezTo>
                  <a:cubicBezTo>
                    <a:pt x="360957" y="836613"/>
                    <a:pt x="357187" y="832985"/>
                    <a:pt x="357187" y="825728"/>
                  </a:cubicBezTo>
                  <a:cubicBezTo>
                    <a:pt x="357187" y="822099"/>
                    <a:pt x="360957" y="818470"/>
                    <a:pt x="368498" y="818470"/>
                  </a:cubicBezTo>
                  <a:cubicBezTo>
                    <a:pt x="402431" y="814842"/>
                    <a:pt x="432593" y="814842"/>
                    <a:pt x="466526" y="814842"/>
                  </a:cubicBezTo>
                  <a:close/>
                  <a:moveTo>
                    <a:pt x="155360" y="814408"/>
                  </a:moveTo>
                  <a:cubicBezTo>
                    <a:pt x="156776" y="813039"/>
                    <a:pt x="158664" y="813039"/>
                    <a:pt x="160552" y="814865"/>
                  </a:cubicBezTo>
                  <a:cubicBezTo>
                    <a:pt x="171879" y="814865"/>
                    <a:pt x="183206" y="818516"/>
                    <a:pt x="198309" y="818516"/>
                  </a:cubicBezTo>
                  <a:cubicBezTo>
                    <a:pt x="224738" y="822167"/>
                    <a:pt x="251168" y="825818"/>
                    <a:pt x="281374" y="829470"/>
                  </a:cubicBezTo>
                  <a:cubicBezTo>
                    <a:pt x="285149" y="829470"/>
                    <a:pt x="288925" y="833121"/>
                    <a:pt x="285149" y="836772"/>
                  </a:cubicBezTo>
                  <a:cubicBezTo>
                    <a:pt x="285149" y="844075"/>
                    <a:pt x="281374" y="847726"/>
                    <a:pt x="277598" y="847726"/>
                  </a:cubicBezTo>
                  <a:cubicBezTo>
                    <a:pt x="251168" y="844075"/>
                    <a:pt x="224738" y="840424"/>
                    <a:pt x="194533" y="836772"/>
                  </a:cubicBezTo>
                  <a:cubicBezTo>
                    <a:pt x="179430" y="836772"/>
                    <a:pt x="168103" y="833121"/>
                    <a:pt x="156776" y="829470"/>
                  </a:cubicBezTo>
                  <a:cubicBezTo>
                    <a:pt x="153001" y="829470"/>
                    <a:pt x="149225" y="825818"/>
                    <a:pt x="153001" y="822167"/>
                  </a:cubicBezTo>
                  <a:cubicBezTo>
                    <a:pt x="153001" y="818516"/>
                    <a:pt x="153945" y="815777"/>
                    <a:pt x="155360" y="814408"/>
                  </a:cubicBezTo>
                  <a:close/>
                  <a:moveTo>
                    <a:pt x="2771314" y="814388"/>
                  </a:moveTo>
                  <a:cubicBezTo>
                    <a:pt x="2804959" y="814388"/>
                    <a:pt x="2834865" y="814388"/>
                    <a:pt x="2868510" y="814388"/>
                  </a:cubicBezTo>
                  <a:cubicBezTo>
                    <a:pt x="2872249" y="814388"/>
                    <a:pt x="2879725" y="818198"/>
                    <a:pt x="2879725" y="822008"/>
                  </a:cubicBezTo>
                  <a:cubicBezTo>
                    <a:pt x="2879725" y="825818"/>
                    <a:pt x="2875987" y="833438"/>
                    <a:pt x="2868510" y="833438"/>
                  </a:cubicBezTo>
                  <a:cubicBezTo>
                    <a:pt x="2838604" y="833438"/>
                    <a:pt x="2804959" y="833438"/>
                    <a:pt x="2771314" y="833438"/>
                  </a:cubicBezTo>
                  <a:cubicBezTo>
                    <a:pt x="2767576" y="833438"/>
                    <a:pt x="2763837" y="829628"/>
                    <a:pt x="2763837" y="825818"/>
                  </a:cubicBezTo>
                  <a:cubicBezTo>
                    <a:pt x="2763837" y="822008"/>
                    <a:pt x="2767576" y="814388"/>
                    <a:pt x="2771314" y="814388"/>
                  </a:cubicBezTo>
                  <a:close/>
                  <a:moveTo>
                    <a:pt x="2451202" y="814388"/>
                  </a:moveTo>
                  <a:cubicBezTo>
                    <a:pt x="2484847" y="818092"/>
                    <a:pt x="2514754" y="818092"/>
                    <a:pt x="2548399" y="818092"/>
                  </a:cubicBezTo>
                  <a:cubicBezTo>
                    <a:pt x="2552137" y="818092"/>
                    <a:pt x="2555875" y="821797"/>
                    <a:pt x="2555875" y="825501"/>
                  </a:cubicBezTo>
                  <a:cubicBezTo>
                    <a:pt x="2555875" y="832909"/>
                    <a:pt x="2552137" y="836613"/>
                    <a:pt x="2548399" y="836613"/>
                  </a:cubicBezTo>
                  <a:cubicBezTo>
                    <a:pt x="2514754" y="836613"/>
                    <a:pt x="2481109" y="836613"/>
                    <a:pt x="2451202" y="832909"/>
                  </a:cubicBezTo>
                  <a:cubicBezTo>
                    <a:pt x="2443726" y="832909"/>
                    <a:pt x="2439987" y="829205"/>
                    <a:pt x="2439987" y="825501"/>
                  </a:cubicBezTo>
                  <a:cubicBezTo>
                    <a:pt x="2439987" y="821797"/>
                    <a:pt x="2443726" y="814388"/>
                    <a:pt x="2451202" y="814388"/>
                  </a:cubicBezTo>
                  <a:close/>
                  <a:moveTo>
                    <a:pt x="2387498" y="811213"/>
                  </a:moveTo>
                  <a:cubicBezTo>
                    <a:pt x="2394975" y="811213"/>
                    <a:pt x="2398713" y="814842"/>
                    <a:pt x="2398713" y="818470"/>
                  </a:cubicBezTo>
                  <a:cubicBezTo>
                    <a:pt x="2398713" y="825728"/>
                    <a:pt x="2394975" y="829356"/>
                    <a:pt x="2391237" y="829356"/>
                  </a:cubicBezTo>
                  <a:cubicBezTo>
                    <a:pt x="2357592" y="832985"/>
                    <a:pt x="2323947" y="832985"/>
                    <a:pt x="2290302" y="836613"/>
                  </a:cubicBezTo>
                  <a:cubicBezTo>
                    <a:pt x="2286564" y="836613"/>
                    <a:pt x="2282825" y="832985"/>
                    <a:pt x="2282825" y="829356"/>
                  </a:cubicBezTo>
                  <a:cubicBezTo>
                    <a:pt x="2282825" y="822099"/>
                    <a:pt x="2286564" y="818470"/>
                    <a:pt x="2290302" y="818470"/>
                  </a:cubicBezTo>
                  <a:cubicBezTo>
                    <a:pt x="2323947" y="814842"/>
                    <a:pt x="2353853" y="814842"/>
                    <a:pt x="2387498" y="811213"/>
                  </a:cubicBezTo>
                  <a:close/>
                  <a:moveTo>
                    <a:pt x="2132115" y="811213"/>
                  </a:moveTo>
                  <a:cubicBezTo>
                    <a:pt x="2162022" y="811213"/>
                    <a:pt x="2195667" y="814917"/>
                    <a:pt x="2229312" y="814917"/>
                  </a:cubicBezTo>
                  <a:cubicBezTo>
                    <a:pt x="2233050" y="814917"/>
                    <a:pt x="2236788" y="818622"/>
                    <a:pt x="2236788" y="822326"/>
                  </a:cubicBezTo>
                  <a:cubicBezTo>
                    <a:pt x="2236788" y="829734"/>
                    <a:pt x="2233050" y="833438"/>
                    <a:pt x="2229312" y="833438"/>
                  </a:cubicBezTo>
                  <a:cubicBezTo>
                    <a:pt x="2195667" y="829734"/>
                    <a:pt x="2162022" y="829734"/>
                    <a:pt x="2128377" y="829734"/>
                  </a:cubicBezTo>
                  <a:cubicBezTo>
                    <a:pt x="2124639" y="829734"/>
                    <a:pt x="2120900" y="826030"/>
                    <a:pt x="2120900" y="822326"/>
                  </a:cubicBezTo>
                  <a:cubicBezTo>
                    <a:pt x="2120900" y="814917"/>
                    <a:pt x="2124639" y="811213"/>
                    <a:pt x="2132115" y="811213"/>
                  </a:cubicBezTo>
                  <a:close/>
                  <a:moveTo>
                    <a:pt x="1970286" y="811213"/>
                  </a:moveTo>
                  <a:cubicBezTo>
                    <a:pt x="1989138" y="811213"/>
                    <a:pt x="2011760" y="811213"/>
                    <a:pt x="2030611" y="811213"/>
                  </a:cubicBezTo>
                  <a:cubicBezTo>
                    <a:pt x="2041922" y="811213"/>
                    <a:pt x="2057003" y="811213"/>
                    <a:pt x="2068314" y="811213"/>
                  </a:cubicBezTo>
                  <a:cubicBezTo>
                    <a:pt x="2072085" y="811213"/>
                    <a:pt x="2079625" y="814706"/>
                    <a:pt x="2079625" y="821691"/>
                  </a:cubicBezTo>
                  <a:cubicBezTo>
                    <a:pt x="2079625" y="825184"/>
                    <a:pt x="2072085" y="828676"/>
                    <a:pt x="2068314" y="828676"/>
                  </a:cubicBezTo>
                  <a:cubicBezTo>
                    <a:pt x="2057003" y="828676"/>
                    <a:pt x="2041922" y="828676"/>
                    <a:pt x="2030611" y="828676"/>
                  </a:cubicBezTo>
                  <a:cubicBezTo>
                    <a:pt x="2011760" y="828676"/>
                    <a:pt x="1989138" y="828676"/>
                    <a:pt x="1970286" y="828676"/>
                  </a:cubicBezTo>
                  <a:cubicBezTo>
                    <a:pt x="1966516" y="828676"/>
                    <a:pt x="1958975" y="825184"/>
                    <a:pt x="1958975" y="821691"/>
                  </a:cubicBezTo>
                  <a:cubicBezTo>
                    <a:pt x="1958975" y="814706"/>
                    <a:pt x="1966516" y="811213"/>
                    <a:pt x="1970286" y="811213"/>
                  </a:cubicBezTo>
                  <a:close/>
                  <a:moveTo>
                    <a:pt x="1807804" y="811213"/>
                  </a:moveTo>
                  <a:cubicBezTo>
                    <a:pt x="1841910" y="811213"/>
                    <a:pt x="1876016" y="811213"/>
                    <a:pt x="1910121" y="811213"/>
                  </a:cubicBezTo>
                  <a:cubicBezTo>
                    <a:pt x="1913911" y="811213"/>
                    <a:pt x="1917700" y="814706"/>
                    <a:pt x="1917700" y="821691"/>
                  </a:cubicBezTo>
                  <a:cubicBezTo>
                    <a:pt x="1917700" y="825184"/>
                    <a:pt x="1913911" y="828676"/>
                    <a:pt x="1906332" y="828676"/>
                  </a:cubicBezTo>
                  <a:cubicBezTo>
                    <a:pt x="1876016" y="828676"/>
                    <a:pt x="1841910" y="828676"/>
                    <a:pt x="1807804" y="828676"/>
                  </a:cubicBezTo>
                  <a:cubicBezTo>
                    <a:pt x="1804015" y="828676"/>
                    <a:pt x="1800225" y="825184"/>
                    <a:pt x="1800225" y="818198"/>
                  </a:cubicBezTo>
                  <a:cubicBezTo>
                    <a:pt x="1800225" y="814706"/>
                    <a:pt x="1804015" y="811213"/>
                    <a:pt x="1807804" y="811213"/>
                  </a:cubicBezTo>
                  <a:close/>
                  <a:moveTo>
                    <a:pt x="1488613" y="806450"/>
                  </a:moveTo>
                  <a:cubicBezTo>
                    <a:pt x="1522259" y="806450"/>
                    <a:pt x="1555904" y="806450"/>
                    <a:pt x="1585810" y="806450"/>
                  </a:cubicBezTo>
                  <a:cubicBezTo>
                    <a:pt x="1593287" y="806450"/>
                    <a:pt x="1597025" y="810260"/>
                    <a:pt x="1597025" y="817880"/>
                  </a:cubicBezTo>
                  <a:cubicBezTo>
                    <a:pt x="1597025" y="821690"/>
                    <a:pt x="1593287" y="825500"/>
                    <a:pt x="1585810" y="825500"/>
                  </a:cubicBezTo>
                  <a:cubicBezTo>
                    <a:pt x="1552165" y="825500"/>
                    <a:pt x="1522259" y="825500"/>
                    <a:pt x="1488613" y="825500"/>
                  </a:cubicBezTo>
                  <a:cubicBezTo>
                    <a:pt x="1484875" y="825500"/>
                    <a:pt x="1481137" y="821690"/>
                    <a:pt x="1481137" y="814070"/>
                  </a:cubicBezTo>
                  <a:cubicBezTo>
                    <a:pt x="1481137" y="810260"/>
                    <a:pt x="1484875" y="806450"/>
                    <a:pt x="1488613" y="806450"/>
                  </a:cubicBezTo>
                  <a:close/>
                  <a:moveTo>
                    <a:pt x="627523" y="806450"/>
                  </a:moveTo>
                  <a:cubicBezTo>
                    <a:pt x="631262" y="806450"/>
                    <a:pt x="635000" y="810154"/>
                    <a:pt x="635000" y="813859"/>
                  </a:cubicBezTo>
                  <a:cubicBezTo>
                    <a:pt x="635000" y="821267"/>
                    <a:pt x="631262" y="824971"/>
                    <a:pt x="627523" y="824971"/>
                  </a:cubicBezTo>
                  <a:cubicBezTo>
                    <a:pt x="593878" y="824971"/>
                    <a:pt x="560233" y="824971"/>
                    <a:pt x="526589" y="828675"/>
                  </a:cubicBezTo>
                  <a:cubicBezTo>
                    <a:pt x="522850" y="828675"/>
                    <a:pt x="519112" y="824971"/>
                    <a:pt x="519112" y="817563"/>
                  </a:cubicBezTo>
                  <a:cubicBezTo>
                    <a:pt x="519112" y="813859"/>
                    <a:pt x="522850" y="810154"/>
                    <a:pt x="526589" y="810154"/>
                  </a:cubicBezTo>
                  <a:cubicBezTo>
                    <a:pt x="560233" y="806450"/>
                    <a:pt x="593878" y="806450"/>
                    <a:pt x="627523" y="806450"/>
                  </a:cubicBezTo>
                  <a:close/>
                  <a:moveTo>
                    <a:pt x="3030896" y="803275"/>
                  </a:moveTo>
                  <a:cubicBezTo>
                    <a:pt x="3034686" y="803275"/>
                    <a:pt x="3038475" y="806904"/>
                    <a:pt x="3038475" y="814161"/>
                  </a:cubicBezTo>
                  <a:cubicBezTo>
                    <a:pt x="3038475" y="817790"/>
                    <a:pt x="3034686" y="821418"/>
                    <a:pt x="3030896" y="821418"/>
                  </a:cubicBezTo>
                  <a:cubicBezTo>
                    <a:pt x="2996791" y="825047"/>
                    <a:pt x="2962685" y="825047"/>
                    <a:pt x="2932369" y="828675"/>
                  </a:cubicBezTo>
                  <a:cubicBezTo>
                    <a:pt x="2924790" y="828675"/>
                    <a:pt x="2921000" y="825047"/>
                    <a:pt x="2921000" y="821418"/>
                  </a:cubicBezTo>
                  <a:cubicBezTo>
                    <a:pt x="2921000" y="814161"/>
                    <a:pt x="2924790" y="810532"/>
                    <a:pt x="2928579" y="810532"/>
                  </a:cubicBezTo>
                  <a:cubicBezTo>
                    <a:pt x="2962685" y="810532"/>
                    <a:pt x="2996791" y="806904"/>
                    <a:pt x="3030896" y="803275"/>
                  </a:cubicBezTo>
                  <a:close/>
                  <a:moveTo>
                    <a:pt x="1168598" y="803275"/>
                  </a:moveTo>
                  <a:cubicBezTo>
                    <a:pt x="1202531" y="803275"/>
                    <a:pt x="1232693" y="803275"/>
                    <a:pt x="1266626" y="803275"/>
                  </a:cubicBezTo>
                  <a:cubicBezTo>
                    <a:pt x="1270396" y="803275"/>
                    <a:pt x="1277937" y="807085"/>
                    <a:pt x="1274167" y="814705"/>
                  </a:cubicBezTo>
                  <a:cubicBezTo>
                    <a:pt x="1274167" y="818515"/>
                    <a:pt x="1270396" y="822325"/>
                    <a:pt x="1266626" y="822325"/>
                  </a:cubicBezTo>
                  <a:cubicBezTo>
                    <a:pt x="1232693" y="822325"/>
                    <a:pt x="1202531" y="822325"/>
                    <a:pt x="1168598" y="822325"/>
                  </a:cubicBezTo>
                  <a:cubicBezTo>
                    <a:pt x="1161057" y="822325"/>
                    <a:pt x="1157287" y="818515"/>
                    <a:pt x="1157287" y="810895"/>
                  </a:cubicBezTo>
                  <a:cubicBezTo>
                    <a:pt x="1157287" y="807085"/>
                    <a:pt x="1161057" y="803275"/>
                    <a:pt x="1168598" y="803275"/>
                  </a:cubicBezTo>
                  <a:close/>
                  <a:moveTo>
                    <a:pt x="849415" y="803275"/>
                  </a:moveTo>
                  <a:cubicBezTo>
                    <a:pt x="879321" y="803275"/>
                    <a:pt x="912966" y="803275"/>
                    <a:pt x="946611" y="803275"/>
                  </a:cubicBezTo>
                  <a:cubicBezTo>
                    <a:pt x="950350" y="803275"/>
                    <a:pt x="954088" y="807085"/>
                    <a:pt x="954088" y="810895"/>
                  </a:cubicBezTo>
                  <a:cubicBezTo>
                    <a:pt x="954088" y="814705"/>
                    <a:pt x="950350" y="822325"/>
                    <a:pt x="946611" y="822325"/>
                  </a:cubicBezTo>
                  <a:cubicBezTo>
                    <a:pt x="912966" y="822325"/>
                    <a:pt x="879321" y="822325"/>
                    <a:pt x="849415" y="822325"/>
                  </a:cubicBezTo>
                  <a:cubicBezTo>
                    <a:pt x="841938" y="822325"/>
                    <a:pt x="838200" y="818515"/>
                    <a:pt x="838200" y="810895"/>
                  </a:cubicBezTo>
                  <a:cubicBezTo>
                    <a:pt x="838200" y="807085"/>
                    <a:pt x="841938" y="803275"/>
                    <a:pt x="849415" y="803275"/>
                  </a:cubicBezTo>
                  <a:close/>
                  <a:moveTo>
                    <a:pt x="1649669" y="798513"/>
                  </a:moveTo>
                  <a:cubicBezTo>
                    <a:pt x="1683774" y="806133"/>
                    <a:pt x="1717880" y="809943"/>
                    <a:pt x="1748196" y="817563"/>
                  </a:cubicBezTo>
                  <a:cubicBezTo>
                    <a:pt x="1751986" y="817563"/>
                    <a:pt x="1755775" y="825183"/>
                    <a:pt x="1755775" y="828993"/>
                  </a:cubicBezTo>
                  <a:cubicBezTo>
                    <a:pt x="1755775" y="832803"/>
                    <a:pt x="1751986" y="836613"/>
                    <a:pt x="1744407" y="836613"/>
                  </a:cubicBezTo>
                  <a:cubicBezTo>
                    <a:pt x="1714091" y="828993"/>
                    <a:pt x="1679985" y="825183"/>
                    <a:pt x="1645879" y="817563"/>
                  </a:cubicBezTo>
                  <a:cubicBezTo>
                    <a:pt x="1642090" y="817563"/>
                    <a:pt x="1638300" y="813753"/>
                    <a:pt x="1638300" y="806133"/>
                  </a:cubicBezTo>
                  <a:cubicBezTo>
                    <a:pt x="1642090" y="802323"/>
                    <a:pt x="1645879" y="798513"/>
                    <a:pt x="1649669" y="798513"/>
                  </a:cubicBezTo>
                  <a:close/>
                  <a:moveTo>
                    <a:pt x="1413286" y="798513"/>
                  </a:moveTo>
                  <a:cubicBezTo>
                    <a:pt x="1417049" y="798513"/>
                    <a:pt x="1420812" y="802284"/>
                    <a:pt x="1420812" y="809824"/>
                  </a:cubicBezTo>
                  <a:cubicBezTo>
                    <a:pt x="1420812" y="813595"/>
                    <a:pt x="1417049" y="817365"/>
                    <a:pt x="1413286" y="817365"/>
                  </a:cubicBezTo>
                  <a:cubicBezTo>
                    <a:pt x="1386945" y="821135"/>
                    <a:pt x="1356842" y="824906"/>
                    <a:pt x="1330501" y="828676"/>
                  </a:cubicBezTo>
                  <a:cubicBezTo>
                    <a:pt x="1322975" y="828676"/>
                    <a:pt x="1319212" y="824906"/>
                    <a:pt x="1319212" y="821135"/>
                  </a:cubicBezTo>
                  <a:cubicBezTo>
                    <a:pt x="1319212" y="813595"/>
                    <a:pt x="1322975" y="809824"/>
                    <a:pt x="1326738" y="809824"/>
                  </a:cubicBezTo>
                  <a:cubicBezTo>
                    <a:pt x="1353079" y="806054"/>
                    <a:pt x="1383182" y="802284"/>
                    <a:pt x="1413286" y="798513"/>
                  </a:cubicBezTo>
                  <a:close/>
                  <a:moveTo>
                    <a:pt x="785614" y="798513"/>
                  </a:moveTo>
                  <a:cubicBezTo>
                    <a:pt x="789384" y="798513"/>
                    <a:pt x="793155" y="802284"/>
                    <a:pt x="796925" y="806054"/>
                  </a:cubicBezTo>
                  <a:cubicBezTo>
                    <a:pt x="796925" y="813595"/>
                    <a:pt x="793155" y="817365"/>
                    <a:pt x="785614" y="817365"/>
                  </a:cubicBezTo>
                  <a:cubicBezTo>
                    <a:pt x="755451" y="821135"/>
                    <a:pt x="721519" y="824906"/>
                    <a:pt x="687586" y="824906"/>
                  </a:cubicBezTo>
                  <a:cubicBezTo>
                    <a:pt x="687586" y="824906"/>
                    <a:pt x="687586" y="828676"/>
                    <a:pt x="687586" y="828676"/>
                  </a:cubicBezTo>
                  <a:cubicBezTo>
                    <a:pt x="683815" y="828676"/>
                    <a:pt x="680045" y="824906"/>
                    <a:pt x="680045" y="817365"/>
                  </a:cubicBezTo>
                  <a:cubicBezTo>
                    <a:pt x="676275" y="813595"/>
                    <a:pt x="680045" y="809824"/>
                    <a:pt x="687586" y="809824"/>
                  </a:cubicBezTo>
                  <a:cubicBezTo>
                    <a:pt x="717748" y="806054"/>
                    <a:pt x="751681" y="802284"/>
                    <a:pt x="785614" y="798513"/>
                  </a:cubicBezTo>
                  <a:close/>
                  <a:moveTo>
                    <a:pt x="1011340" y="795338"/>
                  </a:moveTo>
                  <a:cubicBezTo>
                    <a:pt x="1041246" y="799042"/>
                    <a:pt x="1074891" y="802747"/>
                    <a:pt x="1108536" y="806451"/>
                  </a:cubicBezTo>
                  <a:cubicBezTo>
                    <a:pt x="1112275" y="810155"/>
                    <a:pt x="1116013" y="813859"/>
                    <a:pt x="1116013" y="817564"/>
                  </a:cubicBezTo>
                  <a:cubicBezTo>
                    <a:pt x="1116013" y="824972"/>
                    <a:pt x="1108536" y="828676"/>
                    <a:pt x="1104798" y="824972"/>
                  </a:cubicBezTo>
                  <a:cubicBezTo>
                    <a:pt x="1071153" y="821268"/>
                    <a:pt x="1041246" y="817564"/>
                    <a:pt x="1007602" y="813859"/>
                  </a:cubicBezTo>
                  <a:cubicBezTo>
                    <a:pt x="1003863" y="813859"/>
                    <a:pt x="1000125" y="806451"/>
                    <a:pt x="1000125" y="802747"/>
                  </a:cubicBezTo>
                  <a:cubicBezTo>
                    <a:pt x="1000125" y="799042"/>
                    <a:pt x="1003863" y="795338"/>
                    <a:pt x="1011340" y="795338"/>
                  </a:cubicBezTo>
                  <a:close/>
                  <a:moveTo>
                    <a:pt x="47983" y="734631"/>
                  </a:moveTo>
                  <a:cubicBezTo>
                    <a:pt x="50346" y="735563"/>
                    <a:pt x="52236" y="737425"/>
                    <a:pt x="52236" y="739287"/>
                  </a:cubicBezTo>
                  <a:cubicBezTo>
                    <a:pt x="67355" y="780257"/>
                    <a:pt x="78694" y="798880"/>
                    <a:pt x="105152" y="810054"/>
                  </a:cubicBezTo>
                  <a:cubicBezTo>
                    <a:pt x="108932" y="813778"/>
                    <a:pt x="112712" y="817503"/>
                    <a:pt x="108932" y="821227"/>
                  </a:cubicBezTo>
                  <a:cubicBezTo>
                    <a:pt x="108932" y="824952"/>
                    <a:pt x="105152" y="828676"/>
                    <a:pt x="101373" y="828676"/>
                  </a:cubicBezTo>
                  <a:cubicBezTo>
                    <a:pt x="101373" y="828676"/>
                    <a:pt x="97593" y="828676"/>
                    <a:pt x="97593" y="828676"/>
                  </a:cubicBezTo>
                  <a:cubicBezTo>
                    <a:pt x="63575" y="813778"/>
                    <a:pt x="48456" y="787706"/>
                    <a:pt x="33337" y="746736"/>
                  </a:cubicBezTo>
                  <a:cubicBezTo>
                    <a:pt x="33337" y="743012"/>
                    <a:pt x="37117" y="735563"/>
                    <a:pt x="40896" y="735563"/>
                  </a:cubicBezTo>
                  <a:cubicBezTo>
                    <a:pt x="42786" y="733700"/>
                    <a:pt x="45621" y="733700"/>
                    <a:pt x="47983" y="734631"/>
                  </a:cubicBezTo>
                  <a:close/>
                  <a:moveTo>
                    <a:pt x="13891" y="576263"/>
                  </a:moveTo>
                  <a:cubicBezTo>
                    <a:pt x="21431" y="576263"/>
                    <a:pt x="25202" y="580053"/>
                    <a:pt x="25202" y="583842"/>
                  </a:cubicBezTo>
                  <a:cubicBezTo>
                    <a:pt x="25202" y="617948"/>
                    <a:pt x="28972" y="648264"/>
                    <a:pt x="36513" y="682370"/>
                  </a:cubicBezTo>
                  <a:cubicBezTo>
                    <a:pt x="36513" y="686159"/>
                    <a:pt x="32742" y="693738"/>
                    <a:pt x="28972" y="693738"/>
                  </a:cubicBezTo>
                  <a:cubicBezTo>
                    <a:pt x="25202" y="693738"/>
                    <a:pt x="17661" y="689949"/>
                    <a:pt x="17661" y="686159"/>
                  </a:cubicBezTo>
                  <a:cubicBezTo>
                    <a:pt x="10120" y="652053"/>
                    <a:pt x="10120" y="617948"/>
                    <a:pt x="6350" y="583842"/>
                  </a:cubicBezTo>
                  <a:cubicBezTo>
                    <a:pt x="6350" y="580053"/>
                    <a:pt x="10120" y="576263"/>
                    <a:pt x="13891" y="576263"/>
                  </a:cubicBezTo>
                  <a:close/>
                  <a:moveTo>
                    <a:pt x="3282752" y="542925"/>
                  </a:moveTo>
                  <a:cubicBezTo>
                    <a:pt x="3290293" y="542925"/>
                    <a:pt x="3294063" y="546715"/>
                    <a:pt x="3294063" y="550504"/>
                  </a:cubicBezTo>
                  <a:cubicBezTo>
                    <a:pt x="3290293" y="584610"/>
                    <a:pt x="3286522" y="618715"/>
                    <a:pt x="3282752" y="649032"/>
                  </a:cubicBezTo>
                  <a:cubicBezTo>
                    <a:pt x="3282752" y="656611"/>
                    <a:pt x="3278982" y="660400"/>
                    <a:pt x="3275211" y="660400"/>
                  </a:cubicBezTo>
                  <a:cubicBezTo>
                    <a:pt x="3267671" y="660400"/>
                    <a:pt x="3263900" y="652821"/>
                    <a:pt x="3263900" y="649032"/>
                  </a:cubicBezTo>
                  <a:cubicBezTo>
                    <a:pt x="3267671" y="618715"/>
                    <a:pt x="3271441" y="584610"/>
                    <a:pt x="3275211" y="550504"/>
                  </a:cubicBezTo>
                  <a:cubicBezTo>
                    <a:pt x="3275211" y="546715"/>
                    <a:pt x="3278982" y="542925"/>
                    <a:pt x="3282752" y="542925"/>
                  </a:cubicBezTo>
                  <a:close/>
                  <a:moveTo>
                    <a:pt x="18256" y="414338"/>
                  </a:moveTo>
                  <a:cubicBezTo>
                    <a:pt x="26194" y="414338"/>
                    <a:pt x="30163" y="418128"/>
                    <a:pt x="30163" y="425707"/>
                  </a:cubicBezTo>
                  <a:cubicBezTo>
                    <a:pt x="26194" y="459812"/>
                    <a:pt x="26194" y="490128"/>
                    <a:pt x="26194" y="524234"/>
                  </a:cubicBezTo>
                  <a:cubicBezTo>
                    <a:pt x="26194" y="528024"/>
                    <a:pt x="22225" y="531813"/>
                    <a:pt x="14288" y="531813"/>
                  </a:cubicBezTo>
                  <a:cubicBezTo>
                    <a:pt x="10319" y="531813"/>
                    <a:pt x="6350" y="528024"/>
                    <a:pt x="6350" y="524234"/>
                  </a:cubicBezTo>
                  <a:cubicBezTo>
                    <a:pt x="6350" y="490128"/>
                    <a:pt x="6350" y="456023"/>
                    <a:pt x="10319" y="425707"/>
                  </a:cubicBezTo>
                  <a:cubicBezTo>
                    <a:pt x="10319" y="418128"/>
                    <a:pt x="14288" y="414338"/>
                    <a:pt x="18256" y="414338"/>
                  </a:cubicBezTo>
                  <a:close/>
                  <a:moveTo>
                    <a:pt x="3297464" y="381000"/>
                  </a:moveTo>
                  <a:cubicBezTo>
                    <a:pt x="3301320" y="381000"/>
                    <a:pt x="3305175" y="384790"/>
                    <a:pt x="3305175" y="392369"/>
                  </a:cubicBezTo>
                  <a:cubicBezTo>
                    <a:pt x="3305175" y="426474"/>
                    <a:pt x="3301320" y="456790"/>
                    <a:pt x="3297464" y="490896"/>
                  </a:cubicBezTo>
                  <a:cubicBezTo>
                    <a:pt x="3297464" y="494686"/>
                    <a:pt x="3293609" y="498475"/>
                    <a:pt x="3289754" y="498475"/>
                  </a:cubicBezTo>
                  <a:cubicBezTo>
                    <a:pt x="3289754" y="498475"/>
                    <a:pt x="3285898" y="498475"/>
                    <a:pt x="3285898" y="498475"/>
                  </a:cubicBezTo>
                  <a:cubicBezTo>
                    <a:pt x="3282043" y="498475"/>
                    <a:pt x="3278187" y="494686"/>
                    <a:pt x="3278187" y="490896"/>
                  </a:cubicBezTo>
                  <a:cubicBezTo>
                    <a:pt x="3282043" y="456790"/>
                    <a:pt x="3285898" y="422685"/>
                    <a:pt x="3285898" y="388579"/>
                  </a:cubicBezTo>
                  <a:cubicBezTo>
                    <a:pt x="3285898" y="384790"/>
                    <a:pt x="3289754" y="381000"/>
                    <a:pt x="3297464" y="381000"/>
                  </a:cubicBezTo>
                  <a:close/>
                  <a:moveTo>
                    <a:pt x="14741" y="257175"/>
                  </a:moveTo>
                  <a:cubicBezTo>
                    <a:pt x="18597" y="257175"/>
                    <a:pt x="22452" y="260913"/>
                    <a:pt x="26307" y="264652"/>
                  </a:cubicBezTo>
                  <a:cubicBezTo>
                    <a:pt x="26307" y="290820"/>
                    <a:pt x="30163" y="313250"/>
                    <a:pt x="30163" y="328203"/>
                  </a:cubicBezTo>
                  <a:cubicBezTo>
                    <a:pt x="30163" y="328203"/>
                    <a:pt x="30163" y="331942"/>
                    <a:pt x="30163" y="331942"/>
                  </a:cubicBezTo>
                  <a:cubicBezTo>
                    <a:pt x="30163" y="343157"/>
                    <a:pt x="30163" y="354372"/>
                    <a:pt x="30163" y="361848"/>
                  </a:cubicBezTo>
                  <a:cubicBezTo>
                    <a:pt x="30163" y="369325"/>
                    <a:pt x="26307" y="373063"/>
                    <a:pt x="22452" y="373063"/>
                  </a:cubicBezTo>
                  <a:cubicBezTo>
                    <a:pt x="14741" y="373063"/>
                    <a:pt x="10886" y="369325"/>
                    <a:pt x="10886" y="361848"/>
                  </a:cubicBezTo>
                  <a:cubicBezTo>
                    <a:pt x="10886" y="350633"/>
                    <a:pt x="10886" y="343157"/>
                    <a:pt x="10886" y="331942"/>
                  </a:cubicBezTo>
                  <a:cubicBezTo>
                    <a:pt x="10886" y="331942"/>
                    <a:pt x="10886" y="328203"/>
                    <a:pt x="10886" y="328203"/>
                  </a:cubicBezTo>
                  <a:cubicBezTo>
                    <a:pt x="10886" y="313250"/>
                    <a:pt x="10886" y="290820"/>
                    <a:pt x="7030" y="268390"/>
                  </a:cubicBezTo>
                  <a:cubicBezTo>
                    <a:pt x="3175" y="260913"/>
                    <a:pt x="7030" y="257175"/>
                    <a:pt x="14741" y="257175"/>
                  </a:cubicBezTo>
                  <a:close/>
                  <a:moveTo>
                    <a:pt x="3297238" y="222845"/>
                  </a:moveTo>
                  <a:cubicBezTo>
                    <a:pt x="3300942" y="219075"/>
                    <a:pt x="3304646" y="226616"/>
                    <a:pt x="3304646" y="230386"/>
                  </a:cubicBezTo>
                  <a:cubicBezTo>
                    <a:pt x="3308350" y="253008"/>
                    <a:pt x="3308350" y="275630"/>
                    <a:pt x="3308350" y="298252"/>
                  </a:cubicBezTo>
                  <a:cubicBezTo>
                    <a:pt x="3308350" y="309563"/>
                    <a:pt x="3308350" y="317103"/>
                    <a:pt x="3308350" y="328414"/>
                  </a:cubicBezTo>
                  <a:cubicBezTo>
                    <a:pt x="3308350" y="335955"/>
                    <a:pt x="3304646" y="339725"/>
                    <a:pt x="3297238" y="339725"/>
                  </a:cubicBezTo>
                  <a:cubicBezTo>
                    <a:pt x="3293534" y="339725"/>
                    <a:pt x="3289829" y="335955"/>
                    <a:pt x="3289829" y="328414"/>
                  </a:cubicBezTo>
                  <a:cubicBezTo>
                    <a:pt x="3289829" y="317103"/>
                    <a:pt x="3289829" y="309563"/>
                    <a:pt x="3289829" y="298252"/>
                  </a:cubicBezTo>
                  <a:cubicBezTo>
                    <a:pt x="3289829" y="275630"/>
                    <a:pt x="3289829" y="253008"/>
                    <a:pt x="3286125" y="230386"/>
                  </a:cubicBezTo>
                  <a:cubicBezTo>
                    <a:pt x="3286125" y="226616"/>
                    <a:pt x="3289829" y="222845"/>
                    <a:pt x="3297238" y="222845"/>
                  </a:cubicBezTo>
                  <a:close/>
                  <a:moveTo>
                    <a:pt x="18852" y="98054"/>
                  </a:moveTo>
                  <a:cubicBezTo>
                    <a:pt x="21680" y="97119"/>
                    <a:pt x="24507" y="97119"/>
                    <a:pt x="26392" y="98988"/>
                  </a:cubicBezTo>
                  <a:cubicBezTo>
                    <a:pt x="30163" y="102727"/>
                    <a:pt x="30163" y="106465"/>
                    <a:pt x="30163" y="113942"/>
                  </a:cubicBezTo>
                  <a:cubicBezTo>
                    <a:pt x="18852" y="125157"/>
                    <a:pt x="15081" y="147587"/>
                    <a:pt x="18852" y="173755"/>
                  </a:cubicBezTo>
                  <a:cubicBezTo>
                    <a:pt x="18852" y="184970"/>
                    <a:pt x="18852" y="192447"/>
                    <a:pt x="18852" y="203661"/>
                  </a:cubicBezTo>
                  <a:cubicBezTo>
                    <a:pt x="18852" y="207400"/>
                    <a:pt x="15081" y="211138"/>
                    <a:pt x="11311" y="211138"/>
                  </a:cubicBezTo>
                  <a:cubicBezTo>
                    <a:pt x="7541" y="211138"/>
                    <a:pt x="7541" y="211138"/>
                    <a:pt x="7541" y="211138"/>
                  </a:cubicBezTo>
                  <a:cubicBezTo>
                    <a:pt x="3770" y="211138"/>
                    <a:pt x="0" y="207400"/>
                    <a:pt x="0" y="203661"/>
                  </a:cubicBezTo>
                  <a:cubicBezTo>
                    <a:pt x="0" y="192447"/>
                    <a:pt x="0" y="184970"/>
                    <a:pt x="0" y="173755"/>
                  </a:cubicBezTo>
                  <a:cubicBezTo>
                    <a:pt x="0" y="147587"/>
                    <a:pt x="0" y="121418"/>
                    <a:pt x="11311" y="102727"/>
                  </a:cubicBezTo>
                  <a:cubicBezTo>
                    <a:pt x="13196" y="100858"/>
                    <a:pt x="16024" y="98988"/>
                    <a:pt x="18852" y="98054"/>
                  </a:cubicBezTo>
                  <a:close/>
                  <a:moveTo>
                    <a:pt x="3259666" y="65088"/>
                  </a:moveTo>
                  <a:cubicBezTo>
                    <a:pt x="3267075" y="65088"/>
                    <a:pt x="3270779" y="65088"/>
                    <a:pt x="3274483" y="72602"/>
                  </a:cubicBezTo>
                  <a:cubicBezTo>
                    <a:pt x="3285596" y="102659"/>
                    <a:pt x="3293004" y="132716"/>
                    <a:pt x="3300412" y="166530"/>
                  </a:cubicBezTo>
                  <a:cubicBezTo>
                    <a:pt x="3300412" y="174044"/>
                    <a:pt x="3296708" y="177801"/>
                    <a:pt x="3289300" y="177801"/>
                  </a:cubicBezTo>
                  <a:cubicBezTo>
                    <a:pt x="3285596" y="177801"/>
                    <a:pt x="3281891" y="174044"/>
                    <a:pt x="3281891" y="170287"/>
                  </a:cubicBezTo>
                  <a:cubicBezTo>
                    <a:pt x="3274483" y="136473"/>
                    <a:pt x="3267075" y="106416"/>
                    <a:pt x="3255962" y="76359"/>
                  </a:cubicBezTo>
                  <a:cubicBezTo>
                    <a:pt x="3255962" y="72602"/>
                    <a:pt x="3255962" y="68845"/>
                    <a:pt x="3259666" y="65088"/>
                  </a:cubicBezTo>
                  <a:close/>
                  <a:moveTo>
                    <a:pt x="168173" y="57150"/>
                  </a:moveTo>
                  <a:cubicBezTo>
                    <a:pt x="175650" y="57150"/>
                    <a:pt x="179388" y="60921"/>
                    <a:pt x="179388" y="64691"/>
                  </a:cubicBezTo>
                  <a:cubicBezTo>
                    <a:pt x="179388" y="72232"/>
                    <a:pt x="175650" y="76002"/>
                    <a:pt x="171911" y="76002"/>
                  </a:cubicBezTo>
                  <a:cubicBezTo>
                    <a:pt x="134528" y="76002"/>
                    <a:pt x="100883" y="79772"/>
                    <a:pt x="74715" y="87313"/>
                  </a:cubicBezTo>
                  <a:cubicBezTo>
                    <a:pt x="74715" y="87313"/>
                    <a:pt x="74715" y="87313"/>
                    <a:pt x="70977" y="87313"/>
                  </a:cubicBezTo>
                  <a:cubicBezTo>
                    <a:pt x="67238" y="87313"/>
                    <a:pt x="63500" y="83543"/>
                    <a:pt x="63500" y="79772"/>
                  </a:cubicBezTo>
                  <a:cubicBezTo>
                    <a:pt x="63500" y="76002"/>
                    <a:pt x="67238" y="68461"/>
                    <a:pt x="70977" y="68461"/>
                  </a:cubicBezTo>
                  <a:cubicBezTo>
                    <a:pt x="100883" y="60921"/>
                    <a:pt x="134528" y="60921"/>
                    <a:pt x="168173" y="57150"/>
                  </a:cubicBezTo>
                  <a:close/>
                  <a:moveTo>
                    <a:pt x="3116519" y="46038"/>
                  </a:moveTo>
                  <a:cubicBezTo>
                    <a:pt x="3146835" y="46038"/>
                    <a:pt x="3180941" y="49742"/>
                    <a:pt x="3215046" y="49742"/>
                  </a:cubicBezTo>
                  <a:cubicBezTo>
                    <a:pt x="3218836" y="49742"/>
                    <a:pt x="3222625" y="53446"/>
                    <a:pt x="3222625" y="57151"/>
                  </a:cubicBezTo>
                  <a:cubicBezTo>
                    <a:pt x="3222625" y="60855"/>
                    <a:pt x="3218836" y="68263"/>
                    <a:pt x="3215046" y="68263"/>
                  </a:cubicBezTo>
                  <a:cubicBezTo>
                    <a:pt x="3180941" y="68263"/>
                    <a:pt x="3146835" y="64559"/>
                    <a:pt x="3116519" y="64559"/>
                  </a:cubicBezTo>
                  <a:cubicBezTo>
                    <a:pt x="3108940" y="64559"/>
                    <a:pt x="3105150" y="60855"/>
                    <a:pt x="3105150" y="57151"/>
                  </a:cubicBezTo>
                  <a:cubicBezTo>
                    <a:pt x="3105150" y="49742"/>
                    <a:pt x="3108940" y="46038"/>
                    <a:pt x="3116519" y="46038"/>
                  </a:cubicBezTo>
                  <a:close/>
                  <a:moveTo>
                    <a:pt x="330001" y="46038"/>
                  </a:moveTo>
                  <a:cubicBezTo>
                    <a:pt x="333771" y="46038"/>
                    <a:pt x="337542" y="49742"/>
                    <a:pt x="337542" y="53447"/>
                  </a:cubicBezTo>
                  <a:cubicBezTo>
                    <a:pt x="341312" y="57151"/>
                    <a:pt x="337542" y="60855"/>
                    <a:pt x="330001" y="64559"/>
                  </a:cubicBezTo>
                  <a:cubicBezTo>
                    <a:pt x="318690" y="64559"/>
                    <a:pt x="307379" y="68263"/>
                    <a:pt x="296068" y="68263"/>
                  </a:cubicBezTo>
                  <a:cubicBezTo>
                    <a:pt x="280987" y="71968"/>
                    <a:pt x="258365" y="75672"/>
                    <a:pt x="231973" y="75672"/>
                  </a:cubicBezTo>
                  <a:cubicBezTo>
                    <a:pt x="228202" y="79376"/>
                    <a:pt x="224432" y="75672"/>
                    <a:pt x="224432" y="68263"/>
                  </a:cubicBezTo>
                  <a:cubicBezTo>
                    <a:pt x="220662" y="64559"/>
                    <a:pt x="224432" y="60855"/>
                    <a:pt x="231973" y="60855"/>
                  </a:cubicBezTo>
                  <a:cubicBezTo>
                    <a:pt x="258365" y="57151"/>
                    <a:pt x="280987" y="53447"/>
                    <a:pt x="296068" y="49742"/>
                  </a:cubicBezTo>
                  <a:cubicBezTo>
                    <a:pt x="307379" y="49742"/>
                    <a:pt x="318690" y="46038"/>
                    <a:pt x="330001" y="46038"/>
                  </a:cubicBezTo>
                  <a:close/>
                  <a:moveTo>
                    <a:pt x="3058268" y="38166"/>
                  </a:moveTo>
                  <a:cubicBezTo>
                    <a:pt x="3060137" y="39555"/>
                    <a:pt x="3062006" y="42334"/>
                    <a:pt x="3063875" y="46038"/>
                  </a:cubicBezTo>
                  <a:cubicBezTo>
                    <a:pt x="3063875" y="49742"/>
                    <a:pt x="3060137" y="53446"/>
                    <a:pt x="3056399" y="53446"/>
                  </a:cubicBezTo>
                  <a:cubicBezTo>
                    <a:pt x="3056399" y="53446"/>
                    <a:pt x="3056399" y="53446"/>
                    <a:pt x="3052660" y="53446"/>
                  </a:cubicBezTo>
                  <a:cubicBezTo>
                    <a:pt x="3022754" y="60855"/>
                    <a:pt x="2989109" y="64559"/>
                    <a:pt x="2955464" y="68263"/>
                  </a:cubicBezTo>
                  <a:cubicBezTo>
                    <a:pt x="2951726" y="68263"/>
                    <a:pt x="2947987" y="64559"/>
                    <a:pt x="2947987" y="60855"/>
                  </a:cubicBezTo>
                  <a:cubicBezTo>
                    <a:pt x="2947987" y="53446"/>
                    <a:pt x="2947987" y="49742"/>
                    <a:pt x="2955464" y="49742"/>
                  </a:cubicBezTo>
                  <a:cubicBezTo>
                    <a:pt x="2989109" y="46038"/>
                    <a:pt x="3019015" y="42334"/>
                    <a:pt x="3052660" y="38629"/>
                  </a:cubicBezTo>
                  <a:cubicBezTo>
                    <a:pt x="3054529" y="36777"/>
                    <a:pt x="3056399" y="36777"/>
                    <a:pt x="3058268" y="38166"/>
                  </a:cubicBezTo>
                  <a:close/>
                  <a:moveTo>
                    <a:pt x="2797277" y="34925"/>
                  </a:moveTo>
                  <a:cubicBezTo>
                    <a:pt x="2827184" y="34925"/>
                    <a:pt x="2860829" y="34925"/>
                    <a:pt x="2894474" y="38629"/>
                  </a:cubicBezTo>
                  <a:cubicBezTo>
                    <a:pt x="2898212" y="38629"/>
                    <a:pt x="2901950" y="42333"/>
                    <a:pt x="2901950" y="46038"/>
                  </a:cubicBezTo>
                  <a:cubicBezTo>
                    <a:pt x="2901950" y="53446"/>
                    <a:pt x="2898212" y="57150"/>
                    <a:pt x="2894474" y="57150"/>
                  </a:cubicBezTo>
                  <a:cubicBezTo>
                    <a:pt x="2860829" y="53446"/>
                    <a:pt x="2827184" y="53446"/>
                    <a:pt x="2793539" y="49742"/>
                  </a:cubicBezTo>
                  <a:cubicBezTo>
                    <a:pt x="2789801" y="49742"/>
                    <a:pt x="2786062" y="46038"/>
                    <a:pt x="2786062" y="42333"/>
                  </a:cubicBezTo>
                  <a:cubicBezTo>
                    <a:pt x="2786062" y="38629"/>
                    <a:pt x="2789801" y="34925"/>
                    <a:pt x="2797277" y="34925"/>
                  </a:cubicBezTo>
                  <a:close/>
                  <a:moveTo>
                    <a:pt x="393955" y="34925"/>
                  </a:moveTo>
                  <a:cubicBezTo>
                    <a:pt x="428061" y="38629"/>
                    <a:pt x="458377" y="42334"/>
                    <a:pt x="492483" y="49742"/>
                  </a:cubicBezTo>
                  <a:cubicBezTo>
                    <a:pt x="496272" y="49742"/>
                    <a:pt x="500062" y="53446"/>
                    <a:pt x="500062" y="57150"/>
                  </a:cubicBezTo>
                  <a:cubicBezTo>
                    <a:pt x="500062" y="64559"/>
                    <a:pt x="496272" y="68263"/>
                    <a:pt x="488693" y="64559"/>
                  </a:cubicBezTo>
                  <a:cubicBezTo>
                    <a:pt x="458377" y="60855"/>
                    <a:pt x="424272" y="57150"/>
                    <a:pt x="390166" y="53446"/>
                  </a:cubicBezTo>
                  <a:cubicBezTo>
                    <a:pt x="386376" y="53446"/>
                    <a:pt x="382587" y="46038"/>
                    <a:pt x="382587" y="42334"/>
                  </a:cubicBezTo>
                  <a:cubicBezTo>
                    <a:pt x="382587" y="38629"/>
                    <a:pt x="390166" y="34925"/>
                    <a:pt x="393955" y="34925"/>
                  </a:cubicBezTo>
                  <a:close/>
                  <a:moveTo>
                    <a:pt x="2474452" y="23813"/>
                  </a:moveTo>
                  <a:cubicBezTo>
                    <a:pt x="2508097" y="23813"/>
                    <a:pt x="2541742" y="23813"/>
                    <a:pt x="2575387" y="23813"/>
                  </a:cubicBezTo>
                  <a:cubicBezTo>
                    <a:pt x="2579125" y="23813"/>
                    <a:pt x="2582863" y="27623"/>
                    <a:pt x="2582863" y="35243"/>
                  </a:cubicBezTo>
                  <a:cubicBezTo>
                    <a:pt x="2582863" y="39053"/>
                    <a:pt x="2579125" y="42863"/>
                    <a:pt x="2575387" y="42863"/>
                  </a:cubicBezTo>
                  <a:cubicBezTo>
                    <a:pt x="2571648" y="42863"/>
                    <a:pt x="2571648" y="42863"/>
                    <a:pt x="2571648" y="42863"/>
                  </a:cubicBezTo>
                  <a:cubicBezTo>
                    <a:pt x="2541742" y="42863"/>
                    <a:pt x="2508097" y="42863"/>
                    <a:pt x="2474452" y="42863"/>
                  </a:cubicBezTo>
                  <a:cubicBezTo>
                    <a:pt x="2470714" y="42863"/>
                    <a:pt x="2466975" y="39053"/>
                    <a:pt x="2466975" y="31433"/>
                  </a:cubicBezTo>
                  <a:cubicBezTo>
                    <a:pt x="2466975" y="27623"/>
                    <a:pt x="2470714" y="23813"/>
                    <a:pt x="2474452" y="23813"/>
                  </a:cubicBezTo>
                  <a:close/>
                  <a:moveTo>
                    <a:pt x="796811" y="22906"/>
                  </a:moveTo>
                  <a:cubicBezTo>
                    <a:pt x="804295" y="19050"/>
                    <a:pt x="808037" y="26761"/>
                    <a:pt x="808037" y="30616"/>
                  </a:cubicBezTo>
                  <a:cubicBezTo>
                    <a:pt x="808037" y="34472"/>
                    <a:pt x="804295" y="38327"/>
                    <a:pt x="800553" y="38327"/>
                  </a:cubicBezTo>
                  <a:cubicBezTo>
                    <a:pt x="770617" y="42183"/>
                    <a:pt x="740682" y="42183"/>
                    <a:pt x="710746" y="46038"/>
                  </a:cubicBezTo>
                  <a:cubicBezTo>
                    <a:pt x="707004" y="46038"/>
                    <a:pt x="703262" y="42183"/>
                    <a:pt x="703262" y="34472"/>
                  </a:cubicBezTo>
                  <a:cubicBezTo>
                    <a:pt x="703262" y="30616"/>
                    <a:pt x="707004" y="26761"/>
                    <a:pt x="710746" y="26761"/>
                  </a:cubicBezTo>
                  <a:cubicBezTo>
                    <a:pt x="740682" y="22906"/>
                    <a:pt x="770617" y="22906"/>
                    <a:pt x="796811" y="22906"/>
                  </a:cubicBezTo>
                  <a:close/>
                  <a:moveTo>
                    <a:pt x="655355" y="22333"/>
                  </a:moveTo>
                  <a:cubicBezTo>
                    <a:pt x="657250" y="23740"/>
                    <a:pt x="658197" y="26555"/>
                    <a:pt x="658197" y="30307"/>
                  </a:cubicBezTo>
                  <a:cubicBezTo>
                    <a:pt x="661987" y="34059"/>
                    <a:pt x="658197" y="37811"/>
                    <a:pt x="650618" y="37811"/>
                  </a:cubicBezTo>
                  <a:cubicBezTo>
                    <a:pt x="620302" y="45316"/>
                    <a:pt x="586197" y="52821"/>
                    <a:pt x="555880" y="60325"/>
                  </a:cubicBezTo>
                  <a:cubicBezTo>
                    <a:pt x="548301" y="60325"/>
                    <a:pt x="544512" y="56573"/>
                    <a:pt x="544512" y="52821"/>
                  </a:cubicBezTo>
                  <a:cubicBezTo>
                    <a:pt x="544512" y="49068"/>
                    <a:pt x="544512" y="41564"/>
                    <a:pt x="552091" y="41564"/>
                  </a:cubicBezTo>
                  <a:cubicBezTo>
                    <a:pt x="582407" y="34059"/>
                    <a:pt x="616513" y="26555"/>
                    <a:pt x="646829" y="22802"/>
                  </a:cubicBezTo>
                  <a:cubicBezTo>
                    <a:pt x="650618" y="20926"/>
                    <a:pt x="653461" y="20926"/>
                    <a:pt x="655355" y="22333"/>
                  </a:cubicBezTo>
                  <a:close/>
                  <a:moveTo>
                    <a:pt x="2639218" y="19050"/>
                  </a:moveTo>
                  <a:cubicBezTo>
                    <a:pt x="2650529" y="22860"/>
                    <a:pt x="2661840" y="22860"/>
                    <a:pt x="2676922" y="26670"/>
                  </a:cubicBezTo>
                  <a:cubicBezTo>
                    <a:pt x="2695773" y="30480"/>
                    <a:pt x="2714625" y="34290"/>
                    <a:pt x="2733476" y="38100"/>
                  </a:cubicBezTo>
                  <a:cubicBezTo>
                    <a:pt x="2741017" y="38100"/>
                    <a:pt x="2744787" y="41910"/>
                    <a:pt x="2741017" y="45720"/>
                  </a:cubicBezTo>
                  <a:cubicBezTo>
                    <a:pt x="2741017" y="53340"/>
                    <a:pt x="2737247" y="57150"/>
                    <a:pt x="2733476" y="53340"/>
                  </a:cubicBezTo>
                  <a:cubicBezTo>
                    <a:pt x="2733476" y="53340"/>
                    <a:pt x="2729706" y="53340"/>
                    <a:pt x="2729706" y="53340"/>
                  </a:cubicBezTo>
                  <a:cubicBezTo>
                    <a:pt x="2710854" y="49530"/>
                    <a:pt x="2692003" y="49530"/>
                    <a:pt x="2673151" y="45720"/>
                  </a:cubicBezTo>
                  <a:cubicBezTo>
                    <a:pt x="2658070" y="41910"/>
                    <a:pt x="2646759" y="38100"/>
                    <a:pt x="2635448" y="38100"/>
                  </a:cubicBezTo>
                  <a:cubicBezTo>
                    <a:pt x="2627908" y="38100"/>
                    <a:pt x="2624137" y="30480"/>
                    <a:pt x="2627908" y="26670"/>
                  </a:cubicBezTo>
                  <a:cubicBezTo>
                    <a:pt x="2627908" y="22860"/>
                    <a:pt x="2631678" y="19050"/>
                    <a:pt x="2639218" y="19050"/>
                  </a:cubicBezTo>
                  <a:close/>
                  <a:moveTo>
                    <a:pt x="2153826" y="19050"/>
                  </a:moveTo>
                  <a:cubicBezTo>
                    <a:pt x="2180167" y="19050"/>
                    <a:pt x="2210271" y="19050"/>
                    <a:pt x="2236611" y="19050"/>
                  </a:cubicBezTo>
                  <a:cubicBezTo>
                    <a:pt x="2244137" y="19050"/>
                    <a:pt x="2247900" y="22860"/>
                    <a:pt x="2247900" y="30480"/>
                  </a:cubicBezTo>
                  <a:cubicBezTo>
                    <a:pt x="2244137" y="34290"/>
                    <a:pt x="2244137" y="38100"/>
                    <a:pt x="2236611" y="38100"/>
                  </a:cubicBezTo>
                  <a:cubicBezTo>
                    <a:pt x="2210271" y="38100"/>
                    <a:pt x="2180167" y="38100"/>
                    <a:pt x="2153826" y="38100"/>
                  </a:cubicBezTo>
                  <a:cubicBezTo>
                    <a:pt x="2146300" y="38100"/>
                    <a:pt x="2146300" y="34290"/>
                    <a:pt x="2146300" y="26670"/>
                  </a:cubicBezTo>
                  <a:cubicBezTo>
                    <a:pt x="2146300" y="22860"/>
                    <a:pt x="2150063" y="19050"/>
                    <a:pt x="2153826" y="19050"/>
                  </a:cubicBezTo>
                  <a:close/>
                  <a:moveTo>
                    <a:pt x="2316265" y="15875"/>
                  </a:moveTo>
                  <a:cubicBezTo>
                    <a:pt x="2349910" y="19646"/>
                    <a:pt x="2379817" y="23416"/>
                    <a:pt x="2413462" y="27186"/>
                  </a:cubicBezTo>
                  <a:cubicBezTo>
                    <a:pt x="2417200" y="27186"/>
                    <a:pt x="2420938" y="34727"/>
                    <a:pt x="2420938" y="38497"/>
                  </a:cubicBezTo>
                  <a:cubicBezTo>
                    <a:pt x="2420938" y="42268"/>
                    <a:pt x="2417200" y="46038"/>
                    <a:pt x="2413462" y="46038"/>
                  </a:cubicBezTo>
                  <a:cubicBezTo>
                    <a:pt x="2379817" y="42268"/>
                    <a:pt x="2346172" y="38497"/>
                    <a:pt x="2312527" y="34727"/>
                  </a:cubicBezTo>
                  <a:cubicBezTo>
                    <a:pt x="2308789" y="34727"/>
                    <a:pt x="2305050" y="27186"/>
                    <a:pt x="2305050" y="23416"/>
                  </a:cubicBezTo>
                  <a:cubicBezTo>
                    <a:pt x="2305050" y="19646"/>
                    <a:pt x="2312527" y="15875"/>
                    <a:pt x="2316265" y="15875"/>
                  </a:cubicBezTo>
                  <a:close/>
                  <a:moveTo>
                    <a:pt x="1995744" y="12700"/>
                  </a:moveTo>
                  <a:cubicBezTo>
                    <a:pt x="2018481" y="16404"/>
                    <a:pt x="2041218" y="16404"/>
                    <a:pt x="2067745" y="16404"/>
                  </a:cubicBezTo>
                  <a:cubicBezTo>
                    <a:pt x="2075324" y="16404"/>
                    <a:pt x="2082903" y="16404"/>
                    <a:pt x="2094271" y="16404"/>
                  </a:cubicBezTo>
                  <a:cubicBezTo>
                    <a:pt x="2098061" y="16404"/>
                    <a:pt x="2101850" y="23813"/>
                    <a:pt x="2101850" y="27517"/>
                  </a:cubicBezTo>
                  <a:cubicBezTo>
                    <a:pt x="2101850" y="31221"/>
                    <a:pt x="2098061" y="34925"/>
                    <a:pt x="2094271" y="34925"/>
                  </a:cubicBezTo>
                  <a:cubicBezTo>
                    <a:pt x="2082903" y="34925"/>
                    <a:pt x="2075324" y="34925"/>
                    <a:pt x="2063955" y="34925"/>
                  </a:cubicBezTo>
                  <a:cubicBezTo>
                    <a:pt x="2041218" y="34925"/>
                    <a:pt x="2018481" y="34925"/>
                    <a:pt x="1991954" y="31221"/>
                  </a:cubicBezTo>
                  <a:cubicBezTo>
                    <a:pt x="1988165" y="31221"/>
                    <a:pt x="1984375" y="27517"/>
                    <a:pt x="1984375" y="23813"/>
                  </a:cubicBezTo>
                  <a:cubicBezTo>
                    <a:pt x="1984375" y="16404"/>
                    <a:pt x="1988165" y="12700"/>
                    <a:pt x="1995744" y="12700"/>
                  </a:cubicBezTo>
                  <a:close/>
                  <a:moveTo>
                    <a:pt x="874968" y="7938"/>
                  </a:moveTo>
                  <a:cubicBezTo>
                    <a:pt x="890126" y="11819"/>
                    <a:pt x="905285" y="15699"/>
                    <a:pt x="920443" y="15699"/>
                  </a:cubicBezTo>
                  <a:cubicBezTo>
                    <a:pt x="935601" y="19580"/>
                    <a:pt x="954548" y="19580"/>
                    <a:pt x="973496" y="23460"/>
                  </a:cubicBezTo>
                  <a:cubicBezTo>
                    <a:pt x="977285" y="23460"/>
                    <a:pt x="981075" y="31221"/>
                    <a:pt x="981075" y="35102"/>
                  </a:cubicBezTo>
                  <a:cubicBezTo>
                    <a:pt x="981075" y="38983"/>
                    <a:pt x="973496" y="42863"/>
                    <a:pt x="969706" y="42863"/>
                  </a:cubicBezTo>
                  <a:cubicBezTo>
                    <a:pt x="950759" y="38983"/>
                    <a:pt x="935601" y="38983"/>
                    <a:pt x="916653" y="35102"/>
                  </a:cubicBezTo>
                  <a:cubicBezTo>
                    <a:pt x="901495" y="31221"/>
                    <a:pt x="886337" y="31221"/>
                    <a:pt x="871179" y="27341"/>
                  </a:cubicBezTo>
                  <a:cubicBezTo>
                    <a:pt x="867389" y="27341"/>
                    <a:pt x="863600" y="23460"/>
                    <a:pt x="863600" y="15699"/>
                  </a:cubicBezTo>
                  <a:cubicBezTo>
                    <a:pt x="863600" y="11819"/>
                    <a:pt x="867389" y="7938"/>
                    <a:pt x="874968" y="7938"/>
                  </a:cubicBezTo>
                  <a:close/>
                  <a:moveTo>
                    <a:pt x="1835199" y="4763"/>
                  </a:moveTo>
                  <a:cubicBezTo>
                    <a:pt x="1868686" y="8534"/>
                    <a:pt x="1902172" y="12304"/>
                    <a:pt x="1931938" y="16074"/>
                  </a:cubicBezTo>
                  <a:cubicBezTo>
                    <a:pt x="1939380" y="16074"/>
                    <a:pt x="1943100" y="19845"/>
                    <a:pt x="1939380" y="27385"/>
                  </a:cubicBezTo>
                  <a:cubicBezTo>
                    <a:pt x="1939380" y="31156"/>
                    <a:pt x="1935659" y="34926"/>
                    <a:pt x="1931938" y="34926"/>
                  </a:cubicBezTo>
                  <a:cubicBezTo>
                    <a:pt x="1898452" y="31156"/>
                    <a:pt x="1864965" y="27385"/>
                    <a:pt x="1835199" y="23615"/>
                  </a:cubicBezTo>
                  <a:cubicBezTo>
                    <a:pt x="1827758" y="23615"/>
                    <a:pt x="1824037" y="19845"/>
                    <a:pt x="1824037" y="12304"/>
                  </a:cubicBezTo>
                  <a:cubicBezTo>
                    <a:pt x="1827758" y="8534"/>
                    <a:pt x="1831479" y="4763"/>
                    <a:pt x="1835199" y="4763"/>
                  </a:cubicBezTo>
                  <a:close/>
                  <a:moveTo>
                    <a:pt x="1273664" y="4763"/>
                  </a:moveTo>
                  <a:cubicBezTo>
                    <a:pt x="1277388" y="4763"/>
                    <a:pt x="1281113" y="8467"/>
                    <a:pt x="1281113" y="15876"/>
                  </a:cubicBezTo>
                  <a:cubicBezTo>
                    <a:pt x="1281113" y="19580"/>
                    <a:pt x="1277388" y="23284"/>
                    <a:pt x="1273664" y="23284"/>
                  </a:cubicBezTo>
                  <a:cubicBezTo>
                    <a:pt x="1247592" y="23284"/>
                    <a:pt x="1217796" y="26988"/>
                    <a:pt x="1191724" y="26988"/>
                  </a:cubicBezTo>
                  <a:cubicBezTo>
                    <a:pt x="1187999" y="26988"/>
                    <a:pt x="1184275" y="23284"/>
                    <a:pt x="1184275" y="15876"/>
                  </a:cubicBezTo>
                  <a:cubicBezTo>
                    <a:pt x="1184275" y="12171"/>
                    <a:pt x="1187999" y="8467"/>
                    <a:pt x="1191724" y="8467"/>
                  </a:cubicBezTo>
                  <a:cubicBezTo>
                    <a:pt x="1217796" y="8467"/>
                    <a:pt x="1247592" y="4763"/>
                    <a:pt x="1273664" y="4763"/>
                  </a:cubicBezTo>
                  <a:close/>
                  <a:moveTo>
                    <a:pt x="1130761" y="4763"/>
                  </a:moveTo>
                  <a:cubicBezTo>
                    <a:pt x="1134500" y="4763"/>
                    <a:pt x="1138238" y="8534"/>
                    <a:pt x="1138238" y="12304"/>
                  </a:cubicBezTo>
                  <a:cubicBezTo>
                    <a:pt x="1138238" y="16074"/>
                    <a:pt x="1138238" y="23615"/>
                    <a:pt x="1130761" y="23615"/>
                  </a:cubicBezTo>
                  <a:cubicBezTo>
                    <a:pt x="1100855" y="27385"/>
                    <a:pt x="1067210" y="31156"/>
                    <a:pt x="1033565" y="34926"/>
                  </a:cubicBezTo>
                  <a:cubicBezTo>
                    <a:pt x="1029827" y="34926"/>
                    <a:pt x="1026088" y="31156"/>
                    <a:pt x="1022350" y="27385"/>
                  </a:cubicBezTo>
                  <a:cubicBezTo>
                    <a:pt x="1022350" y="23615"/>
                    <a:pt x="1026088" y="19845"/>
                    <a:pt x="1033565" y="16074"/>
                  </a:cubicBezTo>
                  <a:cubicBezTo>
                    <a:pt x="1063471" y="12304"/>
                    <a:pt x="1097116" y="8534"/>
                    <a:pt x="1130761" y="4763"/>
                  </a:cubicBezTo>
                  <a:close/>
                  <a:moveTo>
                    <a:pt x="1769960" y="0"/>
                  </a:moveTo>
                  <a:cubicBezTo>
                    <a:pt x="1777437" y="0"/>
                    <a:pt x="1781175" y="3771"/>
                    <a:pt x="1781175" y="11311"/>
                  </a:cubicBezTo>
                  <a:cubicBezTo>
                    <a:pt x="1781175" y="15082"/>
                    <a:pt x="1777437" y="18852"/>
                    <a:pt x="1773699" y="18852"/>
                  </a:cubicBezTo>
                  <a:cubicBezTo>
                    <a:pt x="1740054" y="22622"/>
                    <a:pt x="1706409" y="26393"/>
                    <a:pt x="1676502" y="30163"/>
                  </a:cubicBezTo>
                  <a:cubicBezTo>
                    <a:pt x="1669026" y="30163"/>
                    <a:pt x="1665287" y="26393"/>
                    <a:pt x="1665287" y="18852"/>
                  </a:cubicBezTo>
                  <a:cubicBezTo>
                    <a:pt x="1665287" y="15082"/>
                    <a:pt x="1669026" y="11311"/>
                    <a:pt x="1672764" y="11311"/>
                  </a:cubicBezTo>
                  <a:cubicBezTo>
                    <a:pt x="1706409" y="7541"/>
                    <a:pt x="1736315" y="3771"/>
                    <a:pt x="1769960" y="0"/>
                  </a:cubicBezTo>
                  <a:close/>
                  <a:moveTo>
                    <a:pt x="1514731" y="0"/>
                  </a:moveTo>
                  <a:cubicBezTo>
                    <a:pt x="1548836" y="3856"/>
                    <a:pt x="1579153" y="3856"/>
                    <a:pt x="1613258" y="7711"/>
                  </a:cubicBezTo>
                  <a:cubicBezTo>
                    <a:pt x="1617048" y="7711"/>
                    <a:pt x="1620837" y="11566"/>
                    <a:pt x="1620837" y="19277"/>
                  </a:cubicBezTo>
                  <a:cubicBezTo>
                    <a:pt x="1620837" y="23133"/>
                    <a:pt x="1617048" y="26988"/>
                    <a:pt x="1613258" y="26988"/>
                  </a:cubicBezTo>
                  <a:cubicBezTo>
                    <a:pt x="1579153" y="23133"/>
                    <a:pt x="1545047" y="23133"/>
                    <a:pt x="1510941" y="19277"/>
                  </a:cubicBezTo>
                  <a:cubicBezTo>
                    <a:pt x="1507152" y="19277"/>
                    <a:pt x="1503362" y="15422"/>
                    <a:pt x="1503362" y="7711"/>
                  </a:cubicBezTo>
                  <a:cubicBezTo>
                    <a:pt x="1503362" y="3856"/>
                    <a:pt x="1507152" y="0"/>
                    <a:pt x="1514731" y="0"/>
                  </a:cubicBezTo>
                  <a:close/>
                  <a:moveTo>
                    <a:pt x="1352794" y="0"/>
                  </a:moveTo>
                  <a:cubicBezTo>
                    <a:pt x="1379293" y="3969"/>
                    <a:pt x="1405792" y="3969"/>
                    <a:pt x="1432291" y="3969"/>
                  </a:cubicBezTo>
                  <a:cubicBezTo>
                    <a:pt x="1436076" y="3969"/>
                    <a:pt x="1439862" y="11907"/>
                    <a:pt x="1436076" y="15875"/>
                  </a:cubicBezTo>
                  <a:cubicBezTo>
                    <a:pt x="1436076" y="19844"/>
                    <a:pt x="1432291" y="23813"/>
                    <a:pt x="1428505" y="23813"/>
                  </a:cubicBezTo>
                  <a:cubicBezTo>
                    <a:pt x="1402006" y="23813"/>
                    <a:pt x="1375507" y="23813"/>
                    <a:pt x="1349008" y="19844"/>
                  </a:cubicBezTo>
                  <a:cubicBezTo>
                    <a:pt x="1345222" y="19844"/>
                    <a:pt x="1341437" y="15875"/>
                    <a:pt x="1345222" y="11907"/>
                  </a:cubicBezTo>
                  <a:cubicBezTo>
                    <a:pt x="1345222" y="7938"/>
                    <a:pt x="1349008" y="0"/>
                    <a:pt x="1352794" y="0"/>
                  </a:cubicBezTo>
                  <a:close/>
                </a:path>
              </a:pathLst>
            </a:custGeom>
            <a:solidFill>
              <a:schemeClr val="accent6">
                <a:lumMod val="75000"/>
              </a:schemeClr>
            </a:solidFill>
            <a:ln>
              <a:solidFill>
                <a:schemeClr val="accent6">
                  <a:lumMod val="75000"/>
                </a:schemeClr>
              </a:solidFill>
            </a:ln>
          </p:spPr>
          <p:txBody>
            <a:bodyPr/>
            <a:lstStyle/>
            <a:p>
              <a:pPr defTabSz="342900">
                <a:defRPr/>
              </a:pPr>
              <a:endParaRPr lang="zh-CN" altLang="en-US">
                <a:solidFill>
                  <a:srgbClr val="000000"/>
                </a:solidFill>
                <a:latin typeface="Calibri" panose="020F0502020204030204" pitchFamily="34" charset="0"/>
                <a:ea typeface="字魂36号-正文宋楷" panose="02000000000000000000" pitchFamily="2" charset="-122"/>
                <a:cs typeface="Calibri" panose="020F0502020204030204" pitchFamily="34" charset="0"/>
              </a:endParaRPr>
            </a:p>
          </p:txBody>
        </p:sp>
      </p:grpSp>
      <p:grpSp>
        <p:nvGrpSpPr>
          <p:cNvPr id="15" name="Group 14">
            <a:extLst>
              <a:ext uri="{FF2B5EF4-FFF2-40B4-BE49-F238E27FC236}">
                <a16:creationId xmlns:a16="http://schemas.microsoft.com/office/drawing/2014/main" id="{42E01EC9-254B-4008-B65D-0786356242C4}"/>
              </a:ext>
            </a:extLst>
          </p:cNvPr>
          <p:cNvGrpSpPr/>
          <p:nvPr/>
        </p:nvGrpSpPr>
        <p:grpSpPr>
          <a:xfrm>
            <a:off x="3528652" y="813317"/>
            <a:ext cx="2188295" cy="733095"/>
            <a:chOff x="13752006" y="1732177"/>
            <a:chExt cx="3751868" cy="1588199"/>
          </a:xfrm>
        </p:grpSpPr>
        <p:sp>
          <p:nvSpPr>
            <p:cNvPr id="16" name="Rectangle: Rounded Corners 43">
              <a:extLst>
                <a:ext uri="{FF2B5EF4-FFF2-40B4-BE49-F238E27FC236}">
                  <a16:creationId xmlns:a16="http://schemas.microsoft.com/office/drawing/2014/main" id="{A945693C-5FEA-457A-A002-040A40448457}"/>
                </a:ext>
              </a:extLst>
            </p:cNvPr>
            <p:cNvSpPr/>
            <p:nvPr/>
          </p:nvSpPr>
          <p:spPr>
            <a:xfrm>
              <a:off x="13752006" y="1732177"/>
              <a:ext cx="3751868" cy="1588199"/>
            </a:xfrm>
            <a:custGeom>
              <a:avLst/>
              <a:gdLst>
                <a:gd name="connsiteX0" fmla="*/ 0 w 3751868"/>
                <a:gd name="connsiteY0" fmla="*/ 147690 h 886120"/>
                <a:gd name="connsiteX1" fmla="*/ 147690 w 3751868"/>
                <a:gd name="connsiteY1" fmla="*/ 0 h 886120"/>
                <a:gd name="connsiteX2" fmla="*/ 792901 w 3751868"/>
                <a:gd name="connsiteY2" fmla="*/ 0 h 886120"/>
                <a:gd name="connsiteX3" fmla="*/ 1368982 w 3751868"/>
                <a:gd name="connsiteY3" fmla="*/ 0 h 886120"/>
                <a:gd name="connsiteX4" fmla="*/ 1945064 w 3751868"/>
                <a:gd name="connsiteY4" fmla="*/ 0 h 886120"/>
                <a:gd name="connsiteX5" fmla="*/ 2417450 w 3751868"/>
                <a:gd name="connsiteY5" fmla="*/ 0 h 886120"/>
                <a:gd name="connsiteX6" fmla="*/ 2924402 w 3751868"/>
                <a:gd name="connsiteY6" fmla="*/ 0 h 886120"/>
                <a:gd name="connsiteX7" fmla="*/ 3604178 w 3751868"/>
                <a:gd name="connsiteY7" fmla="*/ 0 h 886120"/>
                <a:gd name="connsiteX8" fmla="*/ 3751868 w 3751868"/>
                <a:gd name="connsiteY8" fmla="*/ 147690 h 886120"/>
                <a:gd name="connsiteX9" fmla="*/ 3751868 w 3751868"/>
                <a:gd name="connsiteY9" fmla="*/ 738430 h 886120"/>
                <a:gd name="connsiteX10" fmla="*/ 3604178 w 3751868"/>
                <a:gd name="connsiteY10" fmla="*/ 886120 h 886120"/>
                <a:gd name="connsiteX11" fmla="*/ 3028097 w 3751868"/>
                <a:gd name="connsiteY11" fmla="*/ 886120 h 886120"/>
                <a:gd name="connsiteX12" fmla="*/ 2382886 w 3751868"/>
                <a:gd name="connsiteY12" fmla="*/ 886120 h 886120"/>
                <a:gd name="connsiteX13" fmla="*/ 1875934 w 3751868"/>
                <a:gd name="connsiteY13" fmla="*/ 886120 h 886120"/>
                <a:gd name="connsiteX14" fmla="*/ 1265288 w 3751868"/>
                <a:gd name="connsiteY14" fmla="*/ 886120 h 886120"/>
                <a:gd name="connsiteX15" fmla="*/ 758336 w 3751868"/>
                <a:gd name="connsiteY15" fmla="*/ 886120 h 886120"/>
                <a:gd name="connsiteX16" fmla="*/ 147690 w 3751868"/>
                <a:gd name="connsiteY16" fmla="*/ 886120 h 886120"/>
                <a:gd name="connsiteX17" fmla="*/ 0 w 3751868"/>
                <a:gd name="connsiteY17" fmla="*/ 738430 h 886120"/>
                <a:gd name="connsiteX18" fmla="*/ 0 w 3751868"/>
                <a:gd name="connsiteY18" fmla="*/ 147690 h 88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751868" h="886120" fill="none" extrusionOk="0">
                  <a:moveTo>
                    <a:pt x="0" y="147690"/>
                  </a:moveTo>
                  <a:cubicBezTo>
                    <a:pt x="8369" y="74642"/>
                    <a:pt x="71175" y="5191"/>
                    <a:pt x="147690" y="0"/>
                  </a:cubicBezTo>
                  <a:cubicBezTo>
                    <a:pt x="394474" y="-46531"/>
                    <a:pt x="527454" y="56745"/>
                    <a:pt x="792901" y="0"/>
                  </a:cubicBezTo>
                  <a:cubicBezTo>
                    <a:pt x="1058348" y="-56745"/>
                    <a:pt x="1183964" y="9033"/>
                    <a:pt x="1368982" y="0"/>
                  </a:cubicBezTo>
                  <a:cubicBezTo>
                    <a:pt x="1554000" y="-9033"/>
                    <a:pt x="1800299" y="32387"/>
                    <a:pt x="1945064" y="0"/>
                  </a:cubicBezTo>
                  <a:cubicBezTo>
                    <a:pt x="2089829" y="-32387"/>
                    <a:pt x="2251672" y="33920"/>
                    <a:pt x="2417450" y="0"/>
                  </a:cubicBezTo>
                  <a:cubicBezTo>
                    <a:pt x="2583228" y="-33920"/>
                    <a:pt x="2716496" y="2768"/>
                    <a:pt x="2924402" y="0"/>
                  </a:cubicBezTo>
                  <a:cubicBezTo>
                    <a:pt x="3132308" y="-2768"/>
                    <a:pt x="3356350" y="18058"/>
                    <a:pt x="3604178" y="0"/>
                  </a:cubicBezTo>
                  <a:cubicBezTo>
                    <a:pt x="3683540" y="3601"/>
                    <a:pt x="3762037" y="77147"/>
                    <a:pt x="3751868" y="147690"/>
                  </a:cubicBezTo>
                  <a:cubicBezTo>
                    <a:pt x="3785543" y="420750"/>
                    <a:pt x="3734680" y="594667"/>
                    <a:pt x="3751868" y="738430"/>
                  </a:cubicBezTo>
                  <a:cubicBezTo>
                    <a:pt x="3764548" y="810959"/>
                    <a:pt x="3696484" y="878796"/>
                    <a:pt x="3604178" y="886120"/>
                  </a:cubicBezTo>
                  <a:cubicBezTo>
                    <a:pt x="3388113" y="943135"/>
                    <a:pt x="3144454" y="862790"/>
                    <a:pt x="3028097" y="886120"/>
                  </a:cubicBezTo>
                  <a:cubicBezTo>
                    <a:pt x="2911740" y="909450"/>
                    <a:pt x="2692009" y="835423"/>
                    <a:pt x="2382886" y="886120"/>
                  </a:cubicBezTo>
                  <a:cubicBezTo>
                    <a:pt x="2073763" y="936817"/>
                    <a:pt x="2119772" y="870520"/>
                    <a:pt x="1875934" y="886120"/>
                  </a:cubicBezTo>
                  <a:cubicBezTo>
                    <a:pt x="1632096" y="901720"/>
                    <a:pt x="1539137" y="822826"/>
                    <a:pt x="1265288" y="886120"/>
                  </a:cubicBezTo>
                  <a:cubicBezTo>
                    <a:pt x="991439" y="949414"/>
                    <a:pt x="913717" y="869858"/>
                    <a:pt x="758336" y="886120"/>
                  </a:cubicBezTo>
                  <a:cubicBezTo>
                    <a:pt x="602955" y="902382"/>
                    <a:pt x="386938" y="851065"/>
                    <a:pt x="147690" y="886120"/>
                  </a:cubicBezTo>
                  <a:cubicBezTo>
                    <a:pt x="58991" y="887607"/>
                    <a:pt x="-128" y="825736"/>
                    <a:pt x="0" y="738430"/>
                  </a:cubicBezTo>
                  <a:cubicBezTo>
                    <a:pt x="-69733" y="488373"/>
                    <a:pt x="7926" y="326384"/>
                    <a:pt x="0" y="147690"/>
                  </a:cubicBezTo>
                  <a:close/>
                </a:path>
                <a:path w="3751868" h="886120" stroke="0" extrusionOk="0">
                  <a:moveTo>
                    <a:pt x="0" y="147690"/>
                  </a:moveTo>
                  <a:cubicBezTo>
                    <a:pt x="-5552" y="64483"/>
                    <a:pt x="84185" y="13750"/>
                    <a:pt x="147690" y="0"/>
                  </a:cubicBezTo>
                  <a:cubicBezTo>
                    <a:pt x="403051" y="-4297"/>
                    <a:pt x="547591" y="16715"/>
                    <a:pt x="758336" y="0"/>
                  </a:cubicBezTo>
                  <a:cubicBezTo>
                    <a:pt x="969081" y="-16715"/>
                    <a:pt x="1098640" y="56632"/>
                    <a:pt x="1368982" y="0"/>
                  </a:cubicBezTo>
                  <a:cubicBezTo>
                    <a:pt x="1639324" y="-56632"/>
                    <a:pt x="1772937" y="36372"/>
                    <a:pt x="1979629" y="0"/>
                  </a:cubicBezTo>
                  <a:cubicBezTo>
                    <a:pt x="2186321" y="-36372"/>
                    <a:pt x="2320468" y="57935"/>
                    <a:pt x="2624840" y="0"/>
                  </a:cubicBezTo>
                  <a:cubicBezTo>
                    <a:pt x="2929212" y="-57935"/>
                    <a:pt x="3181503" y="83757"/>
                    <a:pt x="3604178" y="0"/>
                  </a:cubicBezTo>
                  <a:cubicBezTo>
                    <a:pt x="3697697" y="6147"/>
                    <a:pt x="3747916" y="66828"/>
                    <a:pt x="3751868" y="147690"/>
                  </a:cubicBezTo>
                  <a:cubicBezTo>
                    <a:pt x="3818761" y="347539"/>
                    <a:pt x="3685444" y="463295"/>
                    <a:pt x="3751868" y="738430"/>
                  </a:cubicBezTo>
                  <a:cubicBezTo>
                    <a:pt x="3758432" y="800477"/>
                    <a:pt x="3672617" y="892570"/>
                    <a:pt x="3604178" y="886120"/>
                  </a:cubicBezTo>
                  <a:cubicBezTo>
                    <a:pt x="3431957" y="904469"/>
                    <a:pt x="3336414" y="832984"/>
                    <a:pt x="3131791" y="886120"/>
                  </a:cubicBezTo>
                  <a:cubicBezTo>
                    <a:pt x="2927168" y="939256"/>
                    <a:pt x="2715165" y="841608"/>
                    <a:pt x="2521145" y="886120"/>
                  </a:cubicBezTo>
                  <a:cubicBezTo>
                    <a:pt x="2327125" y="930632"/>
                    <a:pt x="2137257" y="858013"/>
                    <a:pt x="2014194" y="886120"/>
                  </a:cubicBezTo>
                  <a:cubicBezTo>
                    <a:pt x="1891131" y="914227"/>
                    <a:pt x="1634402" y="855897"/>
                    <a:pt x="1507242" y="886120"/>
                  </a:cubicBezTo>
                  <a:cubicBezTo>
                    <a:pt x="1380082" y="916343"/>
                    <a:pt x="1155589" y="852902"/>
                    <a:pt x="862031" y="886120"/>
                  </a:cubicBezTo>
                  <a:cubicBezTo>
                    <a:pt x="568473" y="919338"/>
                    <a:pt x="347300" y="848154"/>
                    <a:pt x="147690" y="886120"/>
                  </a:cubicBezTo>
                  <a:cubicBezTo>
                    <a:pt x="72271" y="898748"/>
                    <a:pt x="-10961" y="812431"/>
                    <a:pt x="0" y="738430"/>
                  </a:cubicBezTo>
                  <a:cubicBezTo>
                    <a:pt x="-18522" y="492053"/>
                    <a:pt x="32603" y="387694"/>
                    <a:pt x="0" y="147690"/>
                  </a:cubicBezTo>
                  <a:close/>
                </a:path>
              </a:pathLst>
            </a:custGeom>
            <a:solidFill>
              <a:srgbClr val="ABE9FF"/>
            </a:solidFill>
            <a:ln w="12700" cap="flat" cmpd="sng" algn="ctr">
              <a:solidFill>
                <a:srgbClr val="69991D">
                  <a:shade val="50000"/>
                </a:srgbClr>
              </a:solidFill>
              <a:prstDash val="solid"/>
              <a:miter lim="800000"/>
              <a:extLst>
                <a:ext uri="{C807C97D-BFC1-408E-A445-0C87EB9F89A2}">
                  <ask:lineSketchStyleProps xmlns:ask="http://schemas.microsoft.com/office/drawing/2018/sketchyshapes" sd="3444377824">
                    <a:custGeom>
                      <a:avLst/>
                      <a:gdLst>
                        <a:gd name="connsiteX0" fmla="*/ 0 w 2188295"/>
                        <a:gd name="connsiteY0" fmla="*/ 122185 h 733095"/>
                        <a:gd name="connsiteX1" fmla="*/ 86140 w 2188295"/>
                        <a:gd name="connsiteY1" fmla="*/ 0 h 733095"/>
                        <a:gd name="connsiteX2" fmla="*/ 462463 w 2188295"/>
                        <a:gd name="connsiteY2" fmla="*/ 0 h 733095"/>
                        <a:gd name="connsiteX3" fmla="*/ 798465 w 2188295"/>
                        <a:gd name="connsiteY3" fmla="*/ 0 h 733095"/>
                        <a:gd name="connsiteX4" fmla="*/ 1134467 w 2188295"/>
                        <a:gd name="connsiteY4" fmla="*/ 0 h 733095"/>
                        <a:gd name="connsiteX5" fmla="*/ 1409989 w 2188295"/>
                        <a:gd name="connsiteY5" fmla="*/ 0 h 733095"/>
                        <a:gd name="connsiteX6" fmla="*/ 1705671 w 2188295"/>
                        <a:gd name="connsiteY6" fmla="*/ 0 h 733095"/>
                        <a:gd name="connsiteX7" fmla="*/ 2102154 w 2188295"/>
                        <a:gd name="connsiteY7" fmla="*/ 0 h 733095"/>
                        <a:gd name="connsiteX8" fmla="*/ 2188295 w 2188295"/>
                        <a:gd name="connsiteY8" fmla="*/ 122185 h 733095"/>
                        <a:gd name="connsiteX9" fmla="*/ 2188295 w 2188295"/>
                        <a:gd name="connsiteY9" fmla="*/ 610909 h 733095"/>
                        <a:gd name="connsiteX10" fmla="*/ 2102154 w 2188295"/>
                        <a:gd name="connsiteY10" fmla="*/ 733095 h 733095"/>
                        <a:gd name="connsiteX11" fmla="*/ 1766152 w 2188295"/>
                        <a:gd name="connsiteY11" fmla="*/ 733095 h 733095"/>
                        <a:gd name="connsiteX12" fmla="*/ 1389829 w 2188295"/>
                        <a:gd name="connsiteY12" fmla="*/ 733095 h 733095"/>
                        <a:gd name="connsiteX13" fmla="*/ 1094147 w 2188295"/>
                        <a:gd name="connsiteY13" fmla="*/ 733095 h 733095"/>
                        <a:gd name="connsiteX14" fmla="*/ 737985 w 2188295"/>
                        <a:gd name="connsiteY14" fmla="*/ 733095 h 733095"/>
                        <a:gd name="connsiteX15" fmla="*/ 442303 w 2188295"/>
                        <a:gd name="connsiteY15" fmla="*/ 733095 h 733095"/>
                        <a:gd name="connsiteX16" fmla="*/ 86140 w 2188295"/>
                        <a:gd name="connsiteY16" fmla="*/ 733095 h 733095"/>
                        <a:gd name="connsiteX17" fmla="*/ 0 w 2188295"/>
                        <a:gd name="connsiteY17" fmla="*/ 610909 h 733095"/>
                        <a:gd name="connsiteX18" fmla="*/ 0 w 2188295"/>
                        <a:gd name="connsiteY18" fmla="*/ 122185 h 733095"/>
                        <a:gd name="connsiteX0" fmla="*/ 0 w 2188295"/>
                        <a:gd name="connsiteY0" fmla="*/ 122185 h 733095"/>
                        <a:gd name="connsiteX1" fmla="*/ 86140 w 2188295"/>
                        <a:gd name="connsiteY1" fmla="*/ 0 h 733095"/>
                        <a:gd name="connsiteX2" fmla="*/ 442303 w 2188295"/>
                        <a:gd name="connsiteY2" fmla="*/ 0 h 733095"/>
                        <a:gd name="connsiteX3" fmla="*/ 798465 w 2188295"/>
                        <a:gd name="connsiteY3" fmla="*/ 0 h 733095"/>
                        <a:gd name="connsiteX4" fmla="*/ 1154628 w 2188295"/>
                        <a:gd name="connsiteY4" fmla="*/ 0 h 733095"/>
                        <a:gd name="connsiteX5" fmla="*/ 1530950 w 2188295"/>
                        <a:gd name="connsiteY5" fmla="*/ 0 h 733095"/>
                        <a:gd name="connsiteX6" fmla="*/ 2102154 w 2188295"/>
                        <a:gd name="connsiteY6" fmla="*/ 0 h 733095"/>
                        <a:gd name="connsiteX7" fmla="*/ 2188295 w 2188295"/>
                        <a:gd name="connsiteY7" fmla="*/ 122185 h 733095"/>
                        <a:gd name="connsiteX8" fmla="*/ 2188295 w 2188295"/>
                        <a:gd name="connsiteY8" fmla="*/ 610909 h 733095"/>
                        <a:gd name="connsiteX9" fmla="*/ 2102154 w 2188295"/>
                        <a:gd name="connsiteY9" fmla="*/ 733095 h 733095"/>
                        <a:gd name="connsiteX10" fmla="*/ 1826632 w 2188295"/>
                        <a:gd name="connsiteY10" fmla="*/ 733095 h 733095"/>
                        <a:gd name="connsiteX11" fmla="*/ 1470469 w 2188295"/>
                        <a:gd name="connsiteY11" fmla="*/ 733095 h 733095"/>
                        <a:gd name="connsiteX12" fmla="*/ 1174788 w 2188295"/>
                        <a:gd name="connsiteY12" fmla="*/ 733095 h 733095"/>
                        <a:gd name="connsiteX13" fmla="*/ 879106 w 2188295"/>
                        <a:gd name="connsiteY13" fmla="*/ 733095 h 733095"/>
                        <a:gd name="connsiteX14" fmla="*/ 502783 w 2188295"/>
                        <a:gd name="connsiteY14" fmla="*/ 733095 h 733095"/>
                        <a:gd name="connsiteX15" fmla="*/ 86140 w 2188295"/>
                        <a:gd name="connsiteY15" fmla="*/ 733095 h 733095"/>
                        <a:gd name="connsiteX16" fmla="*/ 0 w 2188295"/>
                        <a:gd name="connsiteY16" fmla="*/ 610909 h 733095"/>
                        <a:gd name="connsiteX17" fmla="*/ 0 w 2188295"/>
                        <a:gd name="connsiteY17" fmla="*/ 122185 h 73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88295" h="733095" fill="none" extrusionOk="0">
                          <a:moveTo>
                            <a:pt x="0" y="122185"/>
                          </a:moveTo>
                          <a:cubicBezTo>
                            <a:pt x="3462" y="64831"/>
                            <a:pt x="33192" y="597"/>
                            <a:pt x="86140" y="0"/>
                          </a:cubicBezTo>
                          <a:cubicBezTo>
                            <a:pt x="231253" y="-16367"/>
                            <a:pt x="299951" y="50751"/>
                            <a:pt x="462463" y="0"/>
                          </a:cubicBezTo>
                          <a:cubicBezTo>
                            <a:pt x="630019" y="-55160"/>
                            <a:pt x="701101" y="3748"/>
                            <a:pt x="798465" y="0"/>
                          </a:cubicBezTo>
                          <a:cubicBezTo>
                            <a:pt x="891612" y="257"/>
                            <a:pt x="1052375" y="23516"/>
                            <a:pt x="1134467" y="0"/>
                          </a:cubicBezTo>
                          <a:cubicBezTo>
                            <a:pt x="1213966" y="-25033"/>
                            <a:pt x="1295932" y="35245"/>
                            <a:pt x="1409989" y="0"/>
                          </a:cubicBezTo>
                          <a:cubicBezTo>
                            <a:pt x="1509587" y="-52192"/>
                            <a:pt x="1577140" y="-4408"/>
                            <a:pt x="1705671" y="0"/>
                          </a:cubicBezTo>
                          <a:cubicBezTo>
                            <a:pt x="1832718" y="-6413"/>
                            <a:pt x="1966965" y="8557"/>
                            <a:pt x="2102154" y="0"/>
                          </a:cubicBezTo>
                          <a:cubicBezTo>
                            <a:pt x="2150716" y="-7454"/>
                            <a:pt x="2206816" y="62224"/>
                            <a:pt x="2188295" y="122185"/>
                          </a:cubicBezTo>
                          <a:cubicBezTo>
                            <a:pt x="2203123" y="352983"/>
                            <a:pt x="2205646" y="489219"/>
                            <a:pt x="2188295" y="610909"/>
                          </a:cubicBezTo>
                          <a:cubicBezTo>
                            <a:pt x="2192405" y="664778"/>
                            <a:pt x="2166850" y="733761"/>
                            <a:pt x="2102154" y="733095"/>
                          </a:cubicBezTo>
                          <a:cubicBezTo>
                            <a:pt x="1973509" y="782389"/>
                            <a:pt x="1849247" y="722047"/>
                            <a:pt x="1766152" y="733095"/>
                          </a:cubicBezTo>
                          <a:cubicBezTo>
                            <a:pt x="1704567" y="750955"/>
                            <a:pt x="1568351" y="694912"/>
                            <a:pt x="1389829" y="733095"/>
                          </a:cubicBezTo>
                          <a:cubicBezTo>
                            <a:pt x="1197256" y="777596"/>
                            <a:pt x="1236050" y="734381"/>
                            <a:pt x="1094147" y="733095"/>
                          </a:cubicBezTo>
                          <a:cubicBezTo>
                            <a:pt x="971918" y="747468"/>
                            <a:pt x="892916" y="676995"/>
                            <a:pt x="737985" y="733095"/>
                          </a:cubicBezTo>
                          <a:cubicBezTo>
                            <a:pt x="582787" y="767417"/>
                            <a:pt x="536925" y="704056"/>
                            <a:pt x="442303" y="733095"/>
                          </a:cubicBezTo>
                          <a:cubicBezTo>
                            <a:pt x="356300" y="764251"/>
                            <a:pt x="231710" y="738062"/>
                            <a:pt x="86140" y="733095"/>
                          </a:cubicBezTo>
                          <a:cubicBezTo>
                            <a:pt x="44356" y="723451"/>
                            <a:pt x="5197" y="687699"/>
                            <a:pt x="0" y="610909"/>
                          </a:cubicBezTo>
                          <a:cubicBezTo>
                            <a:pt x="-40640" y="379347"/>
                            <a:pt x="-28352" y="293993"/>
                            <a:pt x="0" y="122185"/>
                          </a:cubicBezTo>
                          <a:close/>
                        </a:path>
                        <a:path w="2188295" h="733095" stroke="0" extrusionOk="0">
                          <a:moveTo>
                            <a:pt x="0" y="122185"/>
                          </a:moveTo>
                          <a:cubicBezTo>
                            <a:pt x="-14650" y="53335"/>
                            <a:pt x="44351" y="17150"/>
                            <a:pt x="86140" y="0"/>
                          </a:cubicBezTo>
                          <a:cubicBezTo>
                            <a:pt x="243262" y="-14418"/>
                            <a:pt x="304322" y="7389"/>
                            <a:pt x="442303" y="0"/>
                          </a:cubicBezTo>
                          <a:cubicBezTo>
                            <a:pt x="571082" y="-20728"/>
                            <a:pt x="633105" y="44814"/>
                            <a:pt x="798465" y="0"/>
                          </a:cubicBezTo>
                          <a:cubicBezTo>
                            <a:pt x="948065" y="-42021"/>
                            <a:pt x="1048723" y="32196"/>
                            <a:pt x="1154628" y="0"/>
                          </a:cubicBezTo>
                          <a:cubicBezTo>
                            <a:pt x="1300927" y="-23009"/>
                            <a:pt x="1370154" y="75542"/>
                            <a:pt x="1530950" y="0"/>
                          </a:cubicBezTo>
                          <a:cubicBezTo>
                            <a:pt x="1739564" y="-42569"/>
                            <a:pt x="1845518" y="83364"/>
                            <a:pt x="2102154" y="0"/>
                          </a:cubicBezTo>
                          <a:cubicBezTo>
                            <a:pt x="2150815" y="-4778"/>
                            <a:pt x="2186821" y="52008"/>
                            <a:pt x="2188295" y="122185"/>
                          </a:cubicBezTo>
                          <a:cubicBezTo>
                            <a:pt x="2213270" y="284140"/>
                            <a:pt x="2133481" y="372622"/>
                            <a:pt x="2188295" y="610909"/>
                          </a:cubicBezTo>
                          <a:cubicBezTo>
                            <a:pt x="2195155" y="651959"/>
                            <a:pt x="2136555" y="744416"/>
                            <a:pt x="2102154" y="733095"/>
                          </a:cubicBezTo>
                          <a:cubicBezTo>
                            <a:pt x="2015394" y="735263"/>
                            <a:pt x="1926809" y="687193"/>
                            <a:pt x="1826632" y="733095"/>
                          </a:cubicBezTo>
                          <a:cubicBezTo>
                            <a:pt x="1710680" y="792712"/>
                            <a:pt x="1558706" y="692698"/>
                            <a:pt x="1470469" y="733095"/>
                          </a:cubicBezTo>
                          <a:cubicBezTo>
                            <a:pt x="1367339" y="781496"/>
                            <a:pt x="1249822" y="699915"/>
                            <a:pt x="1174788" y="733095"/>
                          </a:cubicBezTo>
                          <a:cubicBezTo>
                            <a:pt x="1112648" y="767971"/>
                            <a:pt x="975763" y="703054"/>
                            <a:pt x="879106" y="733095"/>
                          </a:cubicBezTo>
                          <a:cubicBezTo>
                            <a:pt x="831517" y="757856"/>
                            <a:pt x="643197" y="722899"/>
                            <a:pt x="502783" y="733095"/>
                          </a:cubicBezTo>
                          <a:cubicBezTo>
                            <a:pt x="322904" y="765466"/>
                            <a:pt x="177634" y="685042"/>
                            <a:pt x="86140" y="733095"/>
                          </a:cubicBezTo>
                          <a:cubicBezTo>
                            <a:pt x="43151" y="745732"/>
                            <a:pt x="-18713" y="680301"/>
                            <a:pt x="0" y="610909"/>
                          </a:cubicBezTo>
                          <a:cubicBezTo>
                            <a:pt x="-1868" y="384515"/>
                            <a:pt x="-5776" y="324952"/>
                            <a:pt x="0" y="122185"/>
                          </a:cubicBezTo>
                          <a:close/>
                        </a:path>
                        <a:path w="2188295" h="733095" fill="none" stroke="0" extrusionOk="0">
                          <a:moveTo>
                            <a:pt x="0" y="122185"/>
                          </a:moveTo>
                          <a:cubicBezTo>
                            <a:pt x="2817" y="61141"/>
                            <a:pt x="48599" y="9688"/>
                            <a:pt x="86140" y="0"/>
                          </a:cubicBezTo>
                          <a:cubicBezTo>
                            <a:pt x="250249" y="-42102"/>
                            <a:pt x="335948" y="42374"/>
                            <a:pt x="462463" y="0"/>
                          </a:cubicBezTo>
                          <a:cubicBezTo>
                            <a:pt x="613702" y="-43052"/>
                            <a:pt x="694248" y="26592"/>
                            <a:pt x="798465" y="0"/>
                          </a:cubicBezTo>
                          <a:cubicBezTo>
                            <a:pt x="922323" y="9929"/>
                            <a:pt x="1036473" y="22665"/>
                            <a:pt x="1134467" y="0"/>
                          </a:cubicBezTo>
                          <a:cubicBezTo>
                            <a:pt x="1205997" y="-34881"/>
                            <a:pt x="1303371" y="25706"/>
                            <a:pt x="1409989" y="0"/>
                          </a:cubicBezTo>
                          <a:cubicBezTo>
                            <a:pt x="1516289" y="-30603"/>
                            <a:pt x="1586089" y="-2216"/>
                            <a:pt x="1705671" y="0"/>
                          </a:cubicBezTo>
                          <a:cubicBezTo>
                            <a:pt x="1841514" y="687"/>
                            <a:pt x="1935560" y="3996"/>
                            <a:pt x="2102154" y="0"/>
                          </a:cubicBezTo>
                          <a:cubicBezTo>
                            <a:pt x="2151078" y="-2370"/>
                            <a:pt x="2197394" y="54403"/>
                            <a:pt x="2188295" y="122185"/>
                          </a:cubicBezTo>
                          <a:cubicBezTo>
                            <a:pt x="2189166" y="357312"/>
                            <a:pt x="2177986" y="467683"/>
                            <a:pt x="2188295" y="610909"/>
                          </a:cubicBezTo>
                          <a:cubicBezTo>
                            <a:pt x="2201477" y="685229"/>
                            <a:pt x="2154571" y="734366"/>
                            <a:pt x="2102154" y="733095"/>
                          </a:cubicBezTo>
                          <a:cubicBezTo>
                            <a:pt x="1977755" y="777598"/>
                            <a:pt x="1837233" y="710044"/>
                            <a:pt x="1766152" y="733095"/>
                          </a:cubicBezTo>
                          <a:cubicBezTo>
                            <a:pt x="1716700" y="756173"/>
                            <a:pt x="1565081" y="695345"/>
                            <a:pt x="1389829" y="733095"/>
                          </a:cubicBezTo>
                          <a:cubicBezTo>
                            <a:pt x="1220071" y="789356"/>
                            <a:pt x="1252874" y="716501"/>
                            <a:pt x="1094147" y="733095"/>
                          </a:cubicBezTo>
                          <a:cubicBezTo>
                            <a:pt x="967605" y="726347"/>
                            <a:pt x="903384" y="692387"/>
                            <a:pt x="737985" y="733095"/>
                          </a:cubicBezTo>
                          <a:cubicBezTo>
                            <a:pt x="562816" y="774797"/>
                            <a:pt x="543401" y="702316"/>
                            <a:pt x="442303" y="733095"/>
                          </a:cubicBezTo>
                          <a:cubicBezTo>
                            <a:pt x="355119" y="744792"/>
                            <a:pt x="225335" y="698458"/>
                            <a:pt x="86140" y="733095"/>
                          </a:cubicBezTo>
                          <a:cubicBezTo>
                            <a:pt x="36208" y="738697"/>
                            <a:pt x="3073" y="669987"/>
                            <a:pt x="0" y="610909"/>
                          </a:cubicBezTo>
                          <a:cubicBezTo>
                            <a:pt x="-69194" y="386015"/>
                            <a:pt x="1182" y="258153"/>
                            <a:pt x="0" y="122185"/>
                          </a:cubicBezTo>
                          <a:close/>
                        </a:path>
                      </a:pathLst>
                    </a:custGeom>
                    <ask:type>
                      <ask:lineSketchScribble/>
                    </ask:type>
                  </ask:lineSketchStyleProps>
                </a:ext>
              </a:extLst>
            </a:ln>
            <a:effectLst/>
          </p:spPr>
          <p:txBody>
            <a:bodyPr rtlCol="0" anchor="ctr"/>
            <a:lstStyle/>
            <a:p>
              <a:pPr algn="ctr">
                <a:defRPr/>
              </a:pPr>
              <a:endParaRPr lang="en-US" kern="0">
                <a:solidFill>
                  <a:prstClr val="white"/>
                </a:solidFill>
                <a:latin typeface="等线"/>
              </a:endParaRPr>
            </a:p>
          </p:txBody>
        </p:sp>
        <p:sp>
          <p:nvSpPr>
            <p:cNvPr id="17" name="Rectangle 16">
              <a:extLst>
                <a:ext uri="{FF2B5EF4-FFF2-40B4-BE49-F238E27FC236}">
                  <a16:creationId xmlns:a16="http://schemas.microsoft.com/office/drawing/2014/main" id="{721F4975-B7DF-477F-ADAD-0B3B79C87C7B}"/>
                </a:ext>
              </a:extLst>
            </p:cNvPr>
            <p:cNvSpPr/>
            <p:nvPr/>
          </p:nvSpPr>
          <p:spPr>
            <a:xfrm>
              <a:off x="14002852" y="1819638"/>
              <a:ext cx="3075983" cy="827812"/>
            </a:xfrm>
            <a:prstGeom prst="rect">
              <a:avLst/>
            </a:prstGeom>
          </p:spPr>
          <p:txBody>
            <a:bodyPr wrap="none">
              <a:spAutoFit/>
            </a:bodyPr>
            <a:lstStyle/>
            <a:p>
              <a:pPr algn="ctr">
                <a:defRPr/>
              </a:pPr>
              <a:r>
                <a:rPr lang="vi-VN" altLang="zh-CN" sz="3000" b="1" kern="0" dirty="0">
                  <a:solidFill>
                    <a:srgbClr val="FF0000"/>
                  </a:solidFill>
                  <a:latin typeface="Calibri" panose="020F0502020204030204" pitchFamily="34" charset="0"/>
                  <a:ea typeface="inpin heiti" charset="-122"/>
                  <a:cs typeface="Calibri" panose="020F0502020204030204" pitchFamily="34" charset="0"/>
                </a:rPr>
                <a:t>Giọng đọc</a:t>
              </a:r>
              <a:endParaRPr lang="zh-CN" altLang="en-US" sz="3000" b="1" kern="0" dirty="0">
                <a:solidFill>
                  <a:srgbClr val="FF0000"/>
                </a:solidFill>
                <a:latin typeface="Calibri" panose="020F0502020204030204" pitchFamily="34" charset="0"/>
                <a:ea typeface="inpin heiti" charset="-122"/>
                <a:cs typeface="Calibri" panose="020F0502020204030204" pitchFamily="34" charset="0"/>
              </a:endParaRPr>
            </a:p>
          </p:txBody>
        </p:sp>
      </p:grpSp>
      <p:sp>
        <p:nvSpPr>
          <p:cNvPr id="18" name="Rounded Rectangle 17">
            <a:extLst>
              <a:ext uri="{FF2B5EF4-FFF2-40B4-BE49-F238E27FC236}">
                <a16:creationId xmlns:a16="http://schemas.microsoft.com/office/drawing/2014/main" id="{F1A1366E-8FFD-4F66-8194-F87AF9A94F4D}"/>
              </a:ext>
            </a:extLst>
          </p:cNvPr>
          <p:cNvSpPr/>
          <p:nvPr/>
        </p:nvSpPr>
        <p:spPr>
          <a:xfrm>
            <a:off x="906783" y="605118"/>
            <a:ext cx="7713665" cy="3812241"/>
          </a:xfrm>
          <a:prstGeom prst="roundRect">
            <a:avLst>
              <a:gd name="adj" fmla="val 11248"/>
            </a:avLst>
          </a:prstGeom>
          <a:noFill/>
          <a:ln w="57150" cap="flat" cmpd="sng" algn="ctr">
            <a:solidFill>
              <a:srgbClr val="C46208"/>
            </a:solidFill>
            <a:prstDash val="solid"/>
            <a:miter lim="800000"/>
          </a:ln>
          <a:effectLst/>
        </p:spPr>
        <p:txBody>
          <a:bodyPr rtlCol="0" anchor="ctr"/>
          <a:lstStyle/>
          <a:p>
            <a:pPr algn="ctr">
              <a:defRPr/>
            </a:pPr>
            <a:endParaRPr lang="en-US" sz="760">
              <a:solidFill>
                <a:srgbClr val="FFFFFF"/>
              </a:solidFill>
              <a:cs typeface="Arial"/>
              <a:sym typeface="Arial"/>
            </a:endParaRPr>
          </a:p>
        </p:txBody>
      </p:sp>
      <p:sp>
        <p:nvSpPr>
          <p:cNvPr id="10" name="Text Box 13">
            <a:extLst>
              <a:ext uri="{FF2B5EF4-FFF2-40B4-BE49-F238E27FC236}">
                <a16:creationId xmlns:a16="http://schemas.microsoft.com/office/drawing/2014/main" id="{28377A98-74BB-40F0-A2D9-34450BBC47FA}"/>
              </a:ext>
            </a:extLst>
          </p:cNvPr>
          <p:cNvSpPr txBox="1">
            <a:spLocks noChangeArrowheads="1"/>
          </p:cNvSpPr>
          <p:nvPr/>
        </p:nvSpPr>
        <p:spPr bwMode="auto">
          <a:xfrm>
            <a:off x="1459000" y="1767681"/>
            <a:ext cx="6609229"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en-US" altLang="en-US" sz="1800" b="1" dirty="0">
                <a:solidFill>
                  <a:srgbClr val="C46208"/>
                </a:solidFill>
                <a:cs typeface="Arial" panose="020B0604020202020204" pitchFamily="34" charset="0"/>
              </a:rPr>
              <a:t> </a:t>
            </a:r>
            <a:r>
              <a:rPr lang="vi-VN" altLang="en-US" sz="2800" b="1" dirty="0">
                <a:solidFill>
                  <a:srgbClr val="C46208"/>
                </a:solidFill>
                <a:cs typeface="Arial" panose="020B0604020202020204" pitchFamily="34" charset="0"/>
              </a:rPr>
              <a:t>Giọng kể chuyện linh hoạt phù với tình huống trong mỗi đoạn: khi chậm, trầm buồn, khi dồn dập, căng thẳng, bất ngờ. </a:t>
            </a:r>
            <a:endParaRPr lang="en-US" altLang="en-US" sz="2800" b="1" dirty="0">
              <a:solidFill>
                <a:srgbClr val="C46208"/>
              </a:solidFill>
              <a:cs typeface="Arial" panose="020B0604020202020204" pitchFamily="34" charset="0"/>
            </a:endParaRPr>
          </a:p>
        </p:txBody>
      </p:sp>
    </p:spTree>
    <p:extLst>
      <p:ext uri="{BB962C8B-B14F-4D97-AF65-F5344CB8AC3E}">
        <p14:creationId xmlns:p14="http://schemas.microsoft.com/office/powerpoint/2010/main" val="13494288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50" presetClass="entr" presetSubtype="0" decel="10000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 calcmode="lin" valueType="num">
                                      <p:cBhvr>
                                        <p:cTn id="10" dur="1000" fill="hold"/>
                                        <p:tgtEl>
                                          <p:spTgt spid="18"/>
                                        </p:tgtEl>
                                        <p:attrNameLst>
                                          <p:attrName>ppt_w</p:attrName>
                                        </p:attrNameLst>
                                      </p:cBhvr>
                                      <p:tavLst>
                                        <p:tav tm="0">
                                          <p:val>
                                            <p:strVal val="#ppt_w+.3"/>
                                          </p:val>
                                        </p:tav>
                                        <p:tav tm="100000">
                                          <p:val>
                                            <p:strVal val="#ppt_w"/>
                                          </p:val>
                                        </p:tav>
                                      </p:tavLst>
                                    </p:anim>
                                    <p:anim calcmode="lin" valueType="num">
                                      <p:cBhvr>
                                        <p:cTn id="11" dur="1000" fill="hold"/>
                                        <p:tgtEl>
                                          <p:spTgt spid="18"/>
                                        </p:tgtEl>
                                        <p:attrNameLst>
                                          <p:attrName>ppt_h</p:attrName>
                                        </p:attrNameLst>
                                      </p:cBhvr>
                                      <p:tavLst>
                                        <p:tav tm="0">
                                          <p:val>
                                            <p:strVal val="#ppt_h"/>
                                          </p:val>
                                        </p:tav>
                                        <p:tav tm="100000">
                                          <p:val>
                                            <p:strVal val="#ppt_h"/>
                                          </p:val>
                                        </p:tav>
                                      </p:tavLst>
                                    </p:anim>
                                    <p:animEffect transition="in" filter="fade">
                                      <p:cBhvr>
                                        <p:cTn id="12" dur="10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9"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1000" fill="hold"/>
                                        <p:tgtEl>
                                          <p:spTgt spid="10"/>
                                        </p:tgtEl>
                                        <p:attrNameLst>
                                          <p:attrName>ppt_x</p:attrName>
                                        </p:attrNameLst>
                                      </p:cBhvr>
                                      <p:tavLst>
                                        <p:tav tm="0">
                                          <p:val>
                                            <p:strVal val="#ppt_x-.2"/>
                                          </p:val>
                                        </p:tav>
                                        <p:tav tm="100000">
                                          <p:val>
                                            <p:strVal val="#ppt_x"/>
                                          </p:val>
                                        </p:tav>
                                      </p:tavLst>
                                    </p:anim>
                                    <p:anim calcmode="lin" valueType="num">
                                      <p:cBhvr>
                                        <p:cTn id="18"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1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
            <a:extLst>
              <a:ext uri="{FF2B5EF4-FFF2-40B4-BE49-F238E27FC236}">
                <a16:creationId xmlns:a16="http://schemas.microsoft.com/office/drawing/2014/main" id="{1C4B0130-C6B1-4CC7-8936-A2390627CA8A}"/>
              </a:ext>
            </a:extLst>
          </p:cNvPr>
          <p:cNvGrpSpPr/>
          <p:nvPr/>
        </p:nvGrpSpPr>
        <p:grpSpPr>
          <a:xfrm>
            <a:off x="101600" y="90384"/>
            <a:ext cx="9042400" cy="4962731"/>
            <a:chOff x="1987573" y="2811145"/>
            <a:chExt cx="3167875" cy="2507658"/>
          </a:xfrm>
        </p:grpSpPr>
        <p:sp>
          <p:nvSpPr>
            <p:cNvPr id="16" name="MH_SubTitle_1">
              <a:extLst>
                <a:ext uri="{FF2B5EF4-FFF2-40B4-BE49-F238E27FC236}">
                  <a16:creationId xmlns:a16="http://schemas.microsoft.com/office/drawing/2014/main" id="{241126EE-57D0-401D-986E-EC8C84FFE80E}"/>
                </a:ext>
              </a:extLst>
            </p:cNvPr>
            <p:cNvSpPr>
              <a:spLocks/>
            </p:cNvSpPr>
            <p:nvPr>
              <p:custDataLst>
                <p:tags r:id="rId1"/>
              </p:custDataLst>
            </p:nvPr>
          </p:nvSpPr>
          <p:spPr bwMode="auto">
            <a:xfrm>
              <a:off x="1987573" y="2811145"/>
              <a:ext cx="3167875" cy="2507658"/>
            </a:xfrm>
            <a:custGeom>
              <a:avLst/>
              <a:gdLst>
                <a:gd name="T0" fmla="*/ 61 w 931"/>
                <a:gd name="T1" fmla="*/ 248 h 253"/>
                <a:gd name="T2" fmla="*/ 140 w 931"/>
                <a:gd name="T3" fmla="*/ 245 h 253"/>
                <a:gd name="T4" fmla="*/ 566 w 931"/>
                <a:gd name="T5" fmla="*/ 245 h 253"/>
                <a:gd name="T6" fmla="*/ 910 w 931"/>
                <a:gd name="T7" fmla="*/ 235 h 253"/>
                <a:gd name="T8" fmla="*/ 906 w 931"/>
                <a:gd name="T9" fmla="*/ 15 h 253"/>
                <a:gd name="T10" fmla="*/ 744 w 931"/>
                <a:gd name="T11" fmla="*/ 9 h 253"/>
                <a:gd name="T12" fmla="*/ 576 w 931"/>
                <a:gd name="T13" fmla="*/ 5 h 253"/>
                <a:gd name="T14" fmla="*/ 258 w 931"/>
                <a:gd name="T15" fmla="*/ 5 h 253"/>
                <a:gd name="T16" fmla="*/ 86 w 931"/>
                <a:gd name="T17" fmla="*/ 16 h 253"/>
                <a:gd name="T18" fmla="*/ 12 w 931"/>
                <a:gd name="T19" fmla="*/ 27 h 253"/>
                <a:gd name="T20" fmla="*/ 10 w 931"/>
                <a:gd name="T21" fmla="*/ 97 h 253"/>
                <a:gd name="T22" fmla="*/ 13 w 931"/>
                <a:gd name="T23" fmla="*/ 210 h 253"/>
                <a:gd name="T24" fmla="*/ 61 w 931"/>
                <a:gd name="T25" fmla="*/ 248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31" h="253">
                  <a:moveTo>
                    <a:pt x="61" y="248"/>
                  </a:moveTo>
                  <a:cubicBezTo>
                    <a:pt x="88" y="248"/>
                    <a:pt x="115" y="246"/>
                    <a:pt x="140" y="245"/>
                  </a:cubicBezTo>
                  <a:cubicBezTo>
                    <a:pt x="281" y="238"/>
                    <a:pt x="423" y="245"/>
                    <a:pt x="566" y="245"/>
                  </a:cubicBezTo>
                  <a:cubicBezTo>
                    <a:pt x="683" y="245"/>
                    <a:pt x="798" y="253"/>
                    <a:pt x="910" y="235"/>
                  </a:cubicBezTo>
                  <a:cubicBezTo>
                    <a:pt x="907" y="171"/>
                    <a:pt x="931" y="75"/>
                    <a:pt x="906" y="15"/>
                  </a:cubicBezTo>
                  <a:cubicBezTo>
                    <a:pt x="852" y="15"/>
                    <a:pt x="798" y="11"/>
                    <a:pt x="744" y="9"/>
                  </a:cubicBezTo>
                  <a:cubicBezTo>
                    <a:pt x="690" y="6"/>
                    <a:pt x="630" y="8"/>
                    <a:pt x="576" y="5"/>
                  </a:cubicBezTo>
                  <a:cubicBezTo>
                    <a:pt x="468" y="1"/>
                    <a:pt x="366" y="0"/>
                    <a:pt x="258" y="5"/>
                  </a:cubicBezTo>
                  <a:cubicBezTo>
                    <a:pt x="201" y="8"/>
                    <a:pt x="143" y="11"/>
                    <a:pt x="86" y="16"/>
                  </a:cubicBezTo>
                  <a:cubicBezTo>
                    <a:pt x="71" y="18"/>
                    <a:pt x="22" y="16"/>
                    <a:pt x="12" y="27"/>
                  </a:cubicBezTo>
                  <a:cubicBezTo>
                    <a:pt x="0" y="40"/>
                    <a:pt x="10" y="81"/>
                    <a:pt x="10" y="97"/>
                  </a:cubicBezTo>
                  <a:cubicBezTo>
                    <a:pt x="10" y="135"/>
                    <a:pt x="5" y="173"/>
                    <a:pt x="13" y="210"/>
                  </a:cubicBezTo>
                  <a:cubicBezTo>
                    <a:pt x="21" y="243"/>
                    <a:pt x="26" y="248"/>
                    <a:pt x="61" y="248"/>
                  </a:cubicBezTo>
                  <a:close/>
                </a:path>
              </a:pathLst>
            </a:custGeom>
            <a:solidFill>
              <a:schemeClr val="bg1"/>
            </a:solidFill>
            <a:ln w="15875" cap="flat">
              <a:solidFill>
                <a:schemeClr val="accent1">
                  <a:lumMod val="50000"/>
                </a:schemeClr>
              </a:solidFill>
              <a:prstDash val="solid"/>
              <a:miter lim="800000"/>
              <a:headEnd/>
              <a:tailEnd/>
            </a:ln>
          </p:spPr>
          <p:txBody>
            <a:bodyPr anchor="ctr">
              <a:normAutofit/>
            </a:bodyPr>
            <a:lstStyle/>
            <a:p>
              <a:pPr algn="ctr" defTabSz="342900">
                <a:defRPr/>
              </a:pPr>
              <a:endParaRPr lang="zh-CN" altLang="en-US" sz="2100" dirty="0">
                <a:solidFill>
                  <a:srgbClr val="E53238">
                    <a:lumMod val="50000"/>
                  </a:srgbClr>
                </a:solidFill>
                <a:latin typeface="Calibri" panose="020F0502020204030204" pitchFamily="34" charset="0"/>
                <a:ea typeface="字魂36号-正文宋楷" panose="02000000000000000000" pitchFamily="2" charset="-122"/>
                <a:cs typeface="Calibri" panose="020F0502020204030204" pitchFamily="34" charset="0"/>
              </a:endParaRPr>
            </a:p>
          </p:txBody>
        </p:sp>
        <p:sp>
          <p:nvSpPr>
            <p:cNvPr id="17" name="MH_Other_2">
              <a:extLst>
                <a:ext uri="{FF2B5EF4-FFF2-40B4-BE49-F238E27FC236}">
                  <a16:creationId xmlns:a16="http://schemas.microsoft.com/office/drawing/2014/main" id="{3EA906DE-232E-471C-BD68-6EA74FC3B04E}"/>
                </a:ext>
              </a:extLst>
            </p:cNvPr>
            <p:cNvSpPr>
              <a:spLocks/>
            </p:cNvSpPr>
            <p:nvPr>
              <p:custDataLst>
                <p:tags r:id="rId2"/>
              </p:custDataLst>
            </p:nvPr>
          </p:nvSpPr>
          <p:spPr bwMode="auto">
            <a:xfrm>
              <a:off x="2032065" y="2847659"/>
              <a:ext cx="3066166" cy="2379762"/>
            </a:xfrm>
            <a:custGeom>
              <a:avLst/>
              <a:gdLst>
                <a:gd name="T0" fmla="*/ 217439 w 3308350"/>
                <a:gd name="T1" fmla="*/ 70544 h 847726"/>
                <a:gd name="T2" fmla="*/ 38765 w 3308350"/>
                <a:gd name="T3" fmla="*/ 69933 h 847726"/>
                <a:gd name="T4" fmla="*/ 13341 w 3308350"/>
                <a:gd name="T5" fmla="*/ 68710 h 847726"/>
                <a:gd name="T6" fmla="*/ 13027 w 3308350"/>
                <a:gd name="T7" fmla="*/ 69943 h 847726"/>
                <a:gd name="T8" fmla="*/ 238348 w 3308350"/>
                <a:gd name="T9" fmla="*/ 70277 h 847726"/>
                <a:gd name="T10" fmla="*/ 212370 w 3308350"/>
                <a:gd name="T11" fmla="*/ 69608 h 847726"/>
                <a:gd name="T12" fmla="*/ 199312 w 3308350"/>
                <a:gd name="T13" fmla="*/ 69015 h 847726"/>
                <a:gd name="T14" fmla="*/ 177160 w 3308350"/>
                <a:gd name="T15" fmla="*/ 68403 h 847726"/>
                <a:gd name="T16" fmla="*/ 177160 w 3308350"/>
                <a:gd name="T17" fmla="*/ 68403 h 847726"/>
                <a:gd name="T18" fmla="*/ 168726 w 3308350"/>
                <a:gd name="T19" fmla="*/ 69875 h 847726"/>
                <a:gd name="T20" fmla="*/ 159344 w 3308350"/>
                <a:gd name="T21" fmla="*/ 69286 h 847726"/>
                <a:gd name="T22" fmla="*/ 131767 w 3308350"/>
                <a:gd name="T23" fmla="*/ 68001 h 847726"/>
                <a:gd name="T24" fmla="*/ 52142 w 3308350"/>
                <a:gd name="T25" fmla="*/ 68001 h 847726"/>
                <a:gd name="T26" fmla="*/ 52142 w 3308350"/>
                <a:gd name="T27" fmla="*/ 68001 h 847726"/>
                <a:gd name="T28" fmla="*/ 243340 w 3308350"/>
                <a:gd name="T29" fmla="*/ 68345 h 847726"/>
                <a:gd name="T30" fmla="*/ 97101 w 3308350"/>
                <a:gd name="T31" fmla="*/ 69340 h 847726"/>
                <a:gd name="T32" fmla="*/ 78655 w 3308350"/>
                <a:gd name="T33" fmla="*/ 69340 h 847726"/>
                <a:gd name="T34" fmla="*/ 145890 w 3308350"/>
                <a:gd name="T35" fmla="*/ 69902 h 847726"/>
                <a:gd name="T36" fmla="*/ 118057 w 3308350"/>
                <a:gd name="T37" fmla="*/ 68286 h 847726"/>
                <a:gd name="T38" fmla="*/ 65278 w 3308350"/>
                <a:gd name="T39" fmla="*/ 67332 h 847726"/>
                <a:gd name="T40" fmla="*/ 57132 w 3308350"/>
                <a:gd name="T41" fmla="*/ 68286 h 847726"/>
                <a:gd name="T42" fmla="*/ 83723 w 3308350"/>
                <a:gd name="T43" fmla="*/ 68626 h 847726"/>
                <a:gd name="T44" fmla="*/ 9051 w 3308350"/>
                <a:gd name="T45" fmla="*/ 69247 h 847726"/>
                <a:gd name="T46" fmla="*/ 1154 w 3308350"/>
                <a:gd name="T47" fmla="*/ 48591 h 847726"/>
                <a:gd name="T48" fmla="*/ 1154 w 3308350"/>
                <a:gd name="T49" fmla="*/ 48591 h 847726"/>
                <a:gd name="T50" fmla="*/ 272142 w 3308350"/>
                <a:gd name="T51" fmla="*/ 46420 h 847726"/>
                <a:gd name="T52" fmla="*/ 528 w 3308350"/>
                <a:gd name="T53" fmla="*/ 44203 h 847726"/>
                <a:gd name="T54" fmla="*/ 273350 w 3308350"/>
                <a:gd name="T55" fmla="*/ 42033 h 847726"/>
                <a:gd name="T56" fmla="*/ 2186 w 3308350"/>
                <a:gd name="T57" fmla="*/ 22316 h 847726"/>
                <a:gd name="T58" fmla="*/ 905 w 3308350"/>
                <a:gd name="T59" fmla="*/ 27990 h 847726"/>
                <a:gd name="T60" fmla="*/ 274895 w 3308350"/>
                <a:gd name="T61" fmla="*/ 25150 h 847726"/>
                <a:gd name="T62" fmla="*/ 273972 w 3308350"/>
                <a:gd name="T63" fmla="*/ 18791 h 847726"/>
                <a:gd name="T64" fmla="*/ 940 w 3308350"/>
                <a:gd name="T65" fmla="*/ 17804 h 847726"/>
                <a:gd name="T66" fmla="*/ 270850 w 3308350"/>
                <a:gd name="T67" fmla="*/ 5489 h 847726"/>
                <a:gd name="T68" fmla="*/ 270850 w 3308350"/>
                <a:gd name="T69" fmla="*/ 5489 h 847726"/>
                <a:gd name="T70" fmla="*/ 5277 w 3308350"/>
                <a:gd name="T71" fmla="*/ 6727 h 847726"/>
                <a:gd name="T72" fmla="*/ 267142 w 3308350"/>
                <a:gd name="T73" fmla="*/ 5756 h 847726"/>
                <a:gd name="T74" fmla="*/ 27420 w 3308350"/>
                <a:gd name="T75" fmla="*/ 5444 h 847726"/>
                <a:gd name="T76" fmla="*/ 27420 w 3308350"/>
                <a:gd name="T77" fmla="*/ 3883 h 847726"/>
                <a:gd name="T78" fmla="*/ 244952 w 3308350"/>
                <a:gd name="T79" fmla="*/ 5131 h 847726"/>
                <a:gd name="T80" fmla="*/ 241127 w 3308350"/>
                <a:gd name="T81" fmla="*/ 3883 h 847726"/>
                <a:gd name="T82" fmla="*/ 40921 w 3308350"/>
                <a:gd name="T83" fmla="*/ 4194 h 847726"/>
                <a:gd name="T84" fmla="*/ 205605 w 3308350"/>
                <a:gd name="T85" fmla="*/ 2008 h 847726"/>
                <a:gd name="T86" fmla="*/ 204984 w 3308350"/>
                <a:gd name="T87" fmla="*/ 2650 h 847726"/>
                <a:gd name="T88" fmla="*/ 58434 w 3308350"/>
                <a:gd name="T89" fmla="*/ 2907 h 847726"/>
                <a:gd name="T90" fmla="*/ 46189 w 3308350"/>
                <a:gd name="T91" fmla="*/ 5087 h 847726"/>
                <a:gd name="T92" fmla="*/ 222429 w 3308350"/>
                <a:gd name="T93" fmla="*/ 2249 h 847726"/>
                <a:gd name="T94" fmla="*/ 218983 w 3308350"/>
                <a:gd name="T95" fmla="*/ 3213 h 847726"/>
                <a:gd name="T96" fmla="*/ 185843 w 3308350"/>
                <a:gd name="T97" fmla="*/ 3213 h 847726"/>
                <a:gd name="T98" fmla="*/ 201159 w 3308350"/>
                <a:gd name="T99" fmla="*/ 3246 h 847726"/>
                <a:gd name="T100" fmla="*/ 171812 w 3308350"/>
                <a:gd name="T101" fmla="*/ 1383 h 847726"/>
                <a:gd name="T102" fmla="*/ 164884 w 3308350"/>
                <a:gd name="T103" fmla="*/ 2008 h 847726"/>
                <a:gd name="T104" fmla="*/ 80575 w 3308350"/>
                <a:gd name="T105" fmla="*/ 3614 h 847726"/>
                <a:gd name="T106" fmla="*/ 160527 w 3308350"/>
                <a:gd name="T107" fmla="*/ 1355 h 847726"/>
                <a:gd name="T108" fmla="*/ 105830 w 3308350"/>
                <a:gd name="T109" fmla="*/ 401 h 847726"/>
                <a:gd name="T110" fmla="*/ 105830 w 3308350"/>
                <a:gd name="T111" fmla="*/ 401 h 847726"/>
                <a:gd name="T112" fmla="*/ 85880 w 3308350"/>
                <a:gd name="T113" fmla="*/ 1355 h 847726"/>
                <a:gd name="T114" fmla="*/ 138371 w 3308350"/>
                <a:gd name="T115" fmla="*/ 1590 h 847726"/>
                <a:gd name="T116" fmla="*/ 134048 w 3308350"/>
                <a:gd name="T117" fmla="*/ 2276 h 847726"/>
                <a:gd name="T118" fmla="*/ 119325 w 3308350"/>
                <a:gd name="T119" fmla="*/ 1338 h 84772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308350" h="847726">
                  <a:moveTo>
                    <a:pt x="2609389" y="817563"/>
                  </a:moveTo>
                  <a:cubicBezTo>
                    <a:pt x="2613127" y="817563"/>
                    <a:pt x="2613127" y="817563"/>
                    <a:pt x="2616866" y="817563"/>
                  </a:cubicBezTo>
                  <a:cubicBezTo>
                    <a:pt x="2646772" y="817563"/>
                    <a:pt x="2676679" y="817563"/>
                    <a:pt x="2710324" y="817563"/>
                  </a:cubicBezTo>
                  <a:cubicBezTo>
                    <a:pt x="2714062" y="817563"/>
                    <a:pt x="2717800" y="821373"/>
                    <a:pt x="2717800" y="825183"/>
                  </a:cubicBezTo>
                  <a:cubicBezTo>
                    <a:pt x="2717800" y="828993"/>
                    <a:pt x="2714062" y="836613"/>
                    <a:pt x="2710324" y="836613"/>
                  </a:cubicBezTo>
                  <a:cubicBezTo>
                    <a:pt x="2676679" y="836613"/>
                    <a:pt x="2646772" y="836613"/>
                    <a:pt x="2616866" y="836613"/>
                  </a:cubicBezTo>
                  <a:cubicBezTo>
                    <a:pt x="2613127" y="836613"/>
                    <a:pt x="2613127" y="836613"/>
                    <a:pt x="2609389" y="836613"/>
                  </a:cubicBezTo>
                  <a:cubicBezTo>
                    <a:pt x="2605651" y="836613"/>
                    <a:pt x="2601912" y="832803"/>
                    <a:pt x="2601912" y="825183"/>
                  </a:cubicBezTo>
                  <a:cubicBezTo>
                    <a:pt x="2601912" y="821373"/>
                    <a:pt x="2605651" y="817563"/>
                    <a:pt x="2609389" y="817563"/>
                  </a:cubicBezTo>
                  <a:close/>
                  <a:moveTo>
                    <a:pt x="466526" y="814842"/>
                  </a:moveTo>
                  <a:cubicBezTo>
                    <a:pt x="470296" y="811213"/>
                    <a:pt x="474067" y="818470"/>
                    <a:pt x="474067" y="822099"/>
                  </a:cubicBezTo>
                  <a:cubicBezTo>
                    <a:pt x="477837" y="825728"/>
                    <a:pt x="470296" y="829356"/>
                    <a:pt x="466526" y="829356"/>
                  </a:cubicBezTo>
                  <a:cubicBezTo>
                    <a:pt x="436363" y="832985"/>
                    <a:pt x="402431" y="832985"/>
                    <a:pt x="368498" y="836613"/>
                  </a:cubicBezTo>
                  <a:cubicBezTo>
                    <a:pt x="360957" y="836613"/>
                    <a:pt x="357187" y="832985"/>
                    <a:pt x="357187" y="825728"/>
                  </a:cubicBezTo>
                  <a:cubicBezTo>
                    <a:pt x="357187" y="822099"/>
                    <a:pt x="360957" y="818470"/>
                    <a:pt x="368498" y="818470"/>
                  </a:cubicBezTo>
                  <a:cubicBezTo>
                    <a:pt x="402431" y="814842"/>
                    <a:pt x="432593" y="814842"/>
                    <a:pt x="466526" y="814842"/>
                  </a:cubicBezTo>
                  <a:close/>
                  <a:moveTo>
                    <a:pt x="155360" y="814408"/>
                  </a:moveTo>
                  <a:cubicBezTo>
                    <a:pt x="156776" y="813039"/>
                    <a:pt x="158664" y="813039"/>
                    <a:pt x="160552" y="814865"/>
                  </a:cubicBezTo>
                  <a:cubicBezTo>
                    <a:pt x="171879" y="814865"/>
                    <a:pt x="183206" y="818516"/>
                    <a:pt x="198309" y="818516"/>
                  </a:cubicBezTo>
                  <a:cubicBezTo>
                    <a:pt x="224738" y="822167"/>
                    <a:pt x="251168" y="825818"/>
                    <a:pt x="281374" y="829470"/>
                  </a:cubicBezTo>
                  <a:cubicBezTo>
                    <a:pt x="285149" y="829470"/>
                    <a:pt x="288925" y="833121"/>
                    <a:pt x="285149" y="836772"/>
                  </a:cubicBezTo>
                  <a:cubicBezTo>
                    <a:pt x="285149" y="844075"/>
                    <a:pt x="281374" y="847726"/>
                    <a:pt x="277598" y="847726"/>
                  </a:cubicBezTo>
                  <a:cubicBezTo>
                    <a:pt x="251168" y="844075"/>
                    <a:pt x="224738" y="840424"/>
                    <a:pt x="194533" y="836772"/>
                  </a:cubicBezTo>
                  <a:cubicBezTo>
                    <a:pt x="179430" y="836772"/>
                    <a:pt x="168103" y="833121"/>
                    <a:pt x="156776" y="829470"/>
                  </a:cubicBezTo>
                  <a:cubicBezTo>
                    <a:pt x="153001" y="829470"/>
                    <a:pt x="149225" y="825818"/>
                    <a:pt x="153001" y="822167"/>
                  </a:cubicBezTo>
                  <a:cubicBezTo>
                    <a:pt x="153001" y="818516"/>
                    <a:pt x="153945" y="815777"/>
                    <a:pt x="155360" y="814408"/>
                  </a:cubicBezTo>
                  <a:close/>
                  <a:moveTo>
                    <a:pt x="2771314" y="814388"/>
                  </a:moveTo>
                  <a:cubicBezTo>
                    <a:pt x="2804959" y="814388"/>
                    <a:pt x="2834865" y="814388"/>
                    <a:pt x="2868510" y="814388"/>
                  </a:cubicBezTo>
                  <a:cubicBezTo>
                    <a:pt x="2872249" y="814388"/>
                    <a:pt x="2879725" y="818198"/>
                    <a:pt x="2879725" y="822008"/>
                  </a:cubicBezTo>
                  <a:cubicBezTo>
                    <a:pt x="2879725" y="825818"/>
                    <a:pt x="2875987" y="833438"/>
                    <a:pt x="2868510" y="833438"/>
                  </a:cubicBezTo>
                  <a:cubicBezTo>
                    <a:pt x="2838604" y="833438"/>
                    <a:pt x="2804959" y="833438"/>
                    <a:pt x="2771314" y="833438"/>
                  </a:cubicBezTo>
                  <a:cubicBezTo>
                    <a:pt x="2767576" y="833438"/>
                    <a:pt x="2763837" y="829628"/>
                    <a:pt x="2763837" y="825818"/>
                  </a:cubicBezTo>
                  <a:cubicBezTo>
                    <a:pt x="2763837" y="822008"/>
                    <a:pt x="2767576" y="814388"/>
                    <a:pt x="2771314" y="814388"/>
                  </a:cubicBezTo>
                  <a:close/>
                  <a:moveTo>
                    <a:pt x="2451202" y="814388"/>
                  </a:moveTo>
                  <a:cubicBezTo>
                    <a:pt x="2484847" y="818092"/>
                    <a:pt x="2514754" y="818092"/>
                    <a:pt x="2548399" y="818092"/>
                  </a:cubicBezTo>
                  <a:cubicBezTo>
                    <a:pt x="2552137" y="818092"/>
                    <a:pt x="2555875" y="821797"/>
                    <a:pt x="2555875" y="825501"/>
                  </a:cubicBezTo>
                  <a:cubicBezTo>
                    <a:pt x="2555875" y="832909"/>
                    <a:pt x="2552137" y="836613"/>
                    <a:pt x="2548399" y="836613"/>
                  </a:cubicBezTo>
                  <a:cubicBezTo>
                    <a:pt x="2514754" y="836613"/>
                    <a:pt x="2481109" y="836613"/>
                    <a:pt x="2451202" y="832909"/>
                  </a:cubicBezTo>
                  <a:cubicBezTo>
                    <a:pt x="2443726" y="832909"/>
                    <a:pt x="2439987" y="829205"/>
                    <a:pt x="2439987" y="825501"/>
                  </a:cubicBezTo>
                  <a:cubicBezTo>
                    <a:pt x="2439987" y="821797"/>
                    <a:pt x="2443726" y="814388"/>
                    <a:pt x="2451202" y="814388"/>
                  </a:cubicBezTo>
                  <a:close/>
                  <a:moveTo>
                    <a:pt x="2387498" y="811213"/>
                  </a:moveTo>
                  <a:cubicBezTo>
                    <a:pt x="2394975" y="811213"/>
                    <a:pt x="2398713" y="814842"/>
                    <a:pt x="2398713" y="818470"/>
                  </a:cubicBezTo>
                  <a:cubicBezTo>
                    <a:pt x="2398713" y="825728"/>
                    <a:pt x="2394975" y="829356"/>
                    <a:pt x="2391237" y="829356"/>
                  </a:cubicBezTo>
                  <a:cubicBezTo>
                    <a:pt x="2357592" y="832985"/>
                    <a:pt x="2323947" y="832985"/>
                    <a:pt x="2290302" y="836613"/>
                  </a:cubicBezTo>
                  <a:cubicBezTo>
                    <a:pt x="2286564" y="836613"/>
                    <a:pt x="2282825" y="832985"/>
                    <a:pt x="2282825" y="829356"/>
                  </a:cubicBezTo>
                  <a:cubicBezTo>
                    <a:pt x="2282825" y="822099"/>
                    <a:pt x="2286564" y="818470"/>
                    <a:pt x="2290302" y="818470"/>
                  </a:cubicBezTo>
                  <a:cubicBezTo>
                    <a:pt x="2323947" y="814842"/>
                    <a:pt x="2353853" y="814842"/>
                    <a:pt x="2387498" y="811213"/>
                  </a:cubicBezTo>
                  <a:close/>
                  <a:moveTo>
                    <a:pt x="2132115" y="811213"/>
                  </a:moveTo>
                  <a:cubicBezTo>
                    <a:pt x="2162022" y="811213"/>
                    <a:pt x="2195667" y="814917"/>
                    <a:pt x="2229312" y="814917"/>
                  </a:cubicBezTo>
                  <a:cubicBezTo>
                    <a:pt x="2233050" y="814917"/>
                    <a:pt x="2236788" y="818622"/>
                    <a:pt x="2236788" y="822326"/>
                  </a:cubicBezTo>
                  <a:cubicBezTo>
                    <a:pt x="2236788" y="829734"/>
                    <a:pt x="2233050" y="833438"/>
                    <a:pt x="2229312" y="833438"/>
                  </a:cubicBezTo>
                  <a:cubicBezTo>
                    <a:pt x="2195667" y="829734"/>
                    <a:pt x="2162022" y="829734"/>
                    <a:pt x="2128377" y="829734"/>
                  </a:cubicBezTo>
                  <a:cubicBezTo>
                    <a:pt x="2124639" y="829734"/>
                    <a:pt x="2120900" y="826030"/>
                    <a:pt x="2120900" y="822326"/>
                  </a:cubicBezTo>
                  <a:cubicBezTo>
                    <a:pt x="2120900" y="814917"/>
                    <a:pt x="2124639" y="811213"/>
                    <a:pt x="2132115" y="811213"/>
                  </a:cubicBezTo>
                  <a:close/>
                  <a:moveTo>
                    <a:pt x="1970286" y="811213"/>
                  </a:moveTo>
                  <a:cubicBezTo>
                    <a:pt x="1989138" y="811213"/>
                    <a:pt x="2011760" y="811213"/>
                    <a:pt x="2030611" y="811213"/>
                  </a:cubicBezTo>
                  <a:cubicBezTo>
                    <a:pt x="2041922" y="811213"/>
                    <a:pt x="2057003" y="811213"/>
                    <a:pt x="2068314" y="811213"/>
                  </a:cubicBezTo>
                  <a:cubicBezTo>
                    <a:pt x="2072085" y="811213"/>
                    <a:pt x="2079625" y="814706"/>
                    <a:pt x="2079625" y="821691"/>
                  </a:cubicBezTo>
                  <a:cubicBezTo>
                    <a:pt x="2079625" y="825184"/>
                    <a:pt x="2072085" y="828676"/>
                    <a:pt x="2068314" y="828676"/>
                  </a:cubicBezTo>
                  <a:cubicBezTo>
                    <a:pt x="2057003" y="828676"/>
                    <a:pt x="2041922" y="828676"/>
                    <a:pt x="2030611" y="828676"/>
                  </a:cubicBezTo>
                  <a:cubicBezTo>
                    <a:pt x="2011760" y="828676"/>
                    <a:pt x="1989138" y="828676"/>
                    <a:pt x="1970286" y="828676"/>
                  </a:cubicBezTo>
                  <a:cubicBezTo>
                    <a:pt x="1966516" y="828676"/>
                    <a:pt x="1958975" y="825184"/>
                    <a:pt x="1958975" y="821691"/>
                  </a:cubicBezTo>
                  <a:cubicBezTo>
                    <a:pt x="1958975" y="814706"/>
                    <a:pt x="1966516" y="811213"/>
                    <a:pt x="1970286" y="811213"/>
                  </a:cubicBezTo>
                  <a:close/>
                  <a:moveTo>
                    <a:pt x="1807804" y="811213"/>
                  </a:moveTo>
                  <a:cubicBezTo>
                    <a:pt x="1841910" y="811213"/>
                    <a:pt x="1876016" y="811213"/>
                    <a:pt x="1910121" y="811213"/>
                  </a:cubicBezTo>
                  <a:cubicBezTo>
                    <a:pt x="1913911" y="811213"/>
                    <a:pt x="1917700" y="814706"/>
                    <a:pt x="1917700" y="821691"/>
                  </a:cubicBezTo>
                  <a:cubicBezTo>
                    <a:pt x="1917700" y="825184"/>
                    <a:pt x="1913911" y="828676"/>
                    <a:pt x="1906332" y="828676"/>
                  </a:cubicBezTo>
                  <a:cubicBezTo>
                    <a:pt x="1876016" y="828676"/>
                    <a:pt x="1841910" y="828676"/>
                    <a:pt x="1807804" y="828676"/>
                  </a:cubicBezTo>
                  <a:cubicBezTo>
                    <a:pt x="1804015" y="828676"/>
                    <a:pt x="1800225" y="825184"/>
                    <a:pt x="1800225" y="818198"/>
                  </a:cubicBezTo>
                  <a:cubicBezTo>
                    <a:pt x="1800225" y="814706"/>
                    <a:pt x="1804015" y="811213"/>
                    <a:pt x="1807804" y="811213"/>
                  </a:cubicBezTo>
                  <a:close/>
                  <a:moveTo>
                    <a:pt x="1488613" y="806450"/>
                  </a:moveTo>
                  <a:cubicBezTo>
                    <a:pt x="1522259" y="806450"/>
                    <a:pt x="1555904" y="806450"/>
                    <a:pt x="1585810" y="806450"/>
                  </a:cubicBezTo>
                  <a:cubicBezTo>
                    <a:pt x="1593287" y="806450"/>
                    <a:pt x="1597025" y="810260"/>
                    <a:pt x="1597025" y="817880"/>
                  </a:cubicBezTo>
                  <a:cubicBezTo>
                    <a:pt x="1597025" y="821690"/>
                    <a:pt x="1593287" y="825500"/>
                    <a:pt x="1585810" y="825500"/>
                  </a:cubicBezTo>
                  <a:cubicBezTo>
                    <a:pt x="1552165" y="825500"/>
                    <a:pt x="1522259" y="825500"/>
                    <a:pt x="1488613" y="825500"/>
                  </a:cubicBezTo>
                  <a:cubicBezTo>
                    <a:pt x="1484875" y="825500"/>
                    <a:pt x="1481137" y="821690"/>
                    <a:pt x="1481137" y="814070"/>
                  </a:cubicBezTo>
                  <a:cubicBezTo>
                    <a:pt x="1481137" y="810260"/>
                    <a:pt x="1484875" y="806450"/>
                    <a:pt x="1488613" y="806450"/>
                  </a:cubicBezTo>
                  <a:close/>
                  <a:moveTo>
                    <a:pt x="627523" y="806450"/>
                  </a:moveTo>
                  <a:cubicBezTo>
                    <a:pt x="631262" y="806450"/>
                    <a:pt x="635000" y="810154"/>
                    <a:pt x="635000" y="813859"/>
                  </a:cubicBezTo>
                  <a:cubicBezTo>
                    <a:pt x="635000" y="821267"/>
                    <a:pt x="631262" y="824971"/>
                    <a:pt x="627523" y="824971"/>
                  </a:cubicBezTo>
                  <a:cubicBezTo>
                    <a:pt x="593878" y="824971"/>
                    <a:pt x="560233" y="824971"/>
                    <a:pt x="526589" y="828675"/>
                  </a:cubicBezTo>
                  <a:cubicBezTo>
                    <a:pt x="522850" y="828675"/>
                    <a:pt x="519112" y="824971"/>
                    <a:pt x="519112" y="817563"/>
                  </a:cubicBezTo>
                  <a:cubicBezTo>
                    <a:pt x="519112" y="813859"/>
                    <a:pt x="522850" y="810154"/>
                    <a:pt x="526589" y="810154"/>
                  </a:cubicBezTo>
                  <a:cubicBezTo>
                    <a:pt x="560233" y="806450"/>
                    <a:pt x="593878" y="806450"/>
                    <a:pt x="627523" y="806450"/>
                  </a:cubicBezTo>
                  <a:close/>
                  <a:moveTo>
                    <a:pt x="3030896" y="803275"/>
                  </a:moveTo>
                  <a:cubicBezTo>
                    <a:pt x="3034686" y="803275"/>
                    <a:pt x="3038475" y="806904"/>
                    <a:pt x="3038475" y="814161"/>
                  </a:cubicBezTo>
                  <a:cubicBezTo>
                    <a:pt x="3038475" y="817790"/>
                    <a:pt x="3034686" y="821418"/>
                    <a:pt x="3030896" y="821418"/>
                  </a:cubicBezTo>
                  <a:cubicBezTo>
                    <a:pt x="2996791" y="825047"/>
                    <a:pt x="2962685" y="825047"/>
                    <a:pt x="2932369" y="828675"/>
                  </a:cubicBezTo>
                  <a:cubicBezTo>
                    <a:pt x="2924790" y="828675"/>
                    <a:pt x="2921000" y="825047"/>
                    <a:pt x="2921000" y="821418"/>
                  </a:cubicBezTo>
                  <a:cubicBezTo>
                    <a:pt x="2921000" y="814161"/>
                    <a:pt x="2924790" y="810532"/>
                    <a:pt x="2928579" y="810532"/>
                  </a:cubicBezTo>
                  <a:cubicBezTo>
                    <a:pt x="2962685" y="810532"/>
                    <a:pt x="2996791" y="806904"/>
                    <a:pt x="3030896" y="803275"/>
                  </a:cubicBezTo>
                  <a:close/>
                  <a:moveTo>
                    <a:pt x="1168598" y="803275"/>
                  </a:moveTo>
                  <a:cubicBezTo>
                    <a:pt x="1202531" y="803275"/>
                    <a:pt x="1232693" y="803275"/>
                    <a:pt x="1266626" y="803275"/>
                  </a:cubicBezTo>
                  <a:cubicBezTo>
                    <a:pt x="1270396" y="803275"/>
                    <a:pt x="1277937" y="807085"/>
                    <a:pt x="1274167" y="814705"/>
                  </a:cubicBezTo>
                  <a:cubicBezTo>
                    <a:pt x="1274167" y="818515"/>
                    <a:pt x="1270396" y="822325"/>
                    <a:pt x="1266626" y="822325"/>
                  </a:cubicBezTo>
                  <a:cubicBezTo>
                    <a:pt x="1232693" y="822325"/>
                    <a:pt x="1202531" y="822325"/>
                    <a:pt x="1168598" y="822325"/>
                  </a:cubicBezTo>
                  <a:cubicBezTo>
                    <a:pt x="1161057" y="822325"/>
                    <a:pt x="1157287" y="818515"/>
                    <a:pt x="1157287" y="810895"/>
                  </a:cubicBezTo>
                  <a:cubicBezTo>
                    <a:pt x="1157287" y="807085"/>
                    <a:pt x="1161057" y="803275"/>
                    <a:pt x="1168598" y="803275"/>
                  </a:cubicBezTo>
                  <a:close/>
                  <a:moveTo>
                    <a:pt x="849415" y="803275"/>
                  </a:moveTo>
                  <a:cubicBezTo>
                    <a:pt x="879321" y="803275"/>
                    <a:pt x="912966" y="803275"/>
                    <a:pt x="946611" y="803275"/>
                  </a:cubicBezTo>
                  <a:cubicBezTo>
                    <a:pt x="950350" y="803275"/>
                    <a:pt x="954088" y="807085"/>
                    <a:pt x="954088" y="810895"/>
                  </a:cubicBezTo>
                  <a:cubicBezTo>
                    <a:pt x="954088" y="814705"/>
                    <a:pt x="950350" y="822325"/>
                    <a:pt x="946611" y="822325"/>
                  </a:cubicBezTo>
                  <a:cubicBezTo>
                    <a:pt x="912966" y="822325"/>
                    <a:pt x="879321" y="822325"/>
                    <a:pt x="849415" y="822325"/>
                  </a:cubicBezTo>
                  <a:cubicBezTo>
                    <a:pt x="841938" y="822325"/>
                    <a:pt x="838200" y="818515"/>
                    <a:pt x="838200" y="810895"/>
                  </a:cubicBezTo>
                  <a:cubicBezTo>
                    <a:pt x="838200" y="807085"/>
                    <a:pt x="841938" y="803275"/>
                    <a:pt x="849415" y="803275"/>
                  </a:cubicBezTo>
                  <a:close/>
                  <a:moveTo>
                    <a:pt x="1649669" y="798513"/>
                  </a:moveTo>
                  <a:cubicBezTo>
                    <a:pt x="1683774" y="806133"/>
                    <a:pt x="1717880" y="809943"/>
                    <a:pt x="1748196" y="817563"/>
                  </a:cubicBezTo>
                  <a:cubicBezTo>
                    <a:pt x="1751986" y="817563"/>
                    <a:pt x="1755775" y="825183"/>
                    <a:pt x="1755775" y="828993"/>
                  </a:cubicBezTo>
                  <a:cubicBezTo>
                    <a:pt x="1755775" y="832803"/>
                    <a:pt x="1751986" y="836613"/>
                    <a:pt x="1744407" y="836613"/>
                  </a:cubicBezTo>
                  <a:cubicBezTo>
                    <a:pt x="1714091" y="828993"/>
                    <a:pt x="1679985" y="825183"/>
                    <a:pt x="1645879" y="817563"/>
                  </a:cubicBezTo>
                  <a:cubicBezTo>
                    <a:pt x="1642090" y="817563"/>
                    <a:pt x="1638300" y="813753"/>
                    <a:pt x="1638300" y="806133"/>
                  </a:cubicBezTo>
                  <a:cubicBezTo>
                    <a:pt x="1642090" y="802323"/>
                    <a:pt x="1645879" y="798513"/>
                    <a:pt x="1649669" y="798513"/>
                  </a:cubicBezTo>
                  <a:close/>
                  <a:moveTo>
                    <a:pt x="1413286" y="798513"/>
                  </a:moveTo>
                  <a:cubicBezTo>
                    <a:pt x="1417049" y="798513"/>
                    <a:pt x="1420812" y="802284"/>
                    <a:pt x="1420812" y="809824"/>
                  </a:cubicBezTo>
                  <a:cubicBezTo>
                    <a:pt x="1420812" y="813595"/>
                    <a:pt x="1417049" y="817365"/>
                    <a:pt x="1413286" y="817365"/>
                  </a:cubicBezTo>
                  <a:cubicBezTo>
                    <a:pt x="1386945" y="821135"/>
                    <a:pt x="1356842" y="824906"/>
                    <a:pt x="1330501" y="828676"/>
                  </a:cubicBezTo>
                  <a:cubicBezTo>
                    <a:pt x="1322975" y="828676"/>
                    <a:pt x="1319212" y="824906"/>
                    <a:pt x="1319212" y="821135"/>
                  </a:cubicBezTo>
                  <a:cubicBezTo>
                    <a:pt x="1319212" y="813595"/>
                    <a:pt x="1322975" y="809824"/>
                    <a:pt x="1326738" y="809824"/>
                  </a:cubicBezTo>
                  <a:cubicBezTo>
                    <a:pt x="1353079" y="806054"/>
                    <a:pt x="1383182" y="802284"/>
                    <a:pt x="1413286" y="798513"/>
                  </a:cubicBezTo>
                  <a:close/>
                  <a:moveTo>
                    <a:pt x="785614" y="798513"/>
                  </a:moveTo>
                  <a:cubicBezTo>
                    <a:pt x="789384" y="798513"/>
                    <a:pt x="793155" y="802284"/>
                    <a:pt x="796925" y="806054"/>
                  </a:cubicBezTo>
                  <a:cubicBezTo>
                    <a:pt x="796925" y="813595"/>
                    <a:pt x="793155" y="817365"/>
                    <a:pt x="785614" y="817365"/>
                  </a:cubicBezTo>
                  <a:cubicBezTo>
                    <a:pt x="755451" y="821135"/>
                    <a:pt x="721519" y="824906"/>
                    <a:pt x="687586" y="824906"/>
                  </a:cubicBezTo>
                  <a:cubicBezTo>
                    <a:pt x="687586" y="824906"/>
                    <a:pt x="687586" y="828676"/>
                    <a:pt x="687586" y="828676"/>
                  </a:cubicBezTo>
                  <a:cubicBezTo>
                    <a:pt x="683815" y="828676"/>
                    <a:pt x="680045" y="824906"/>
                    <a:pt x="680045" y="817365"/>
                  </a:cubicBezTo>
                  <a:cubicBezTo>
                    <a:pt x="676275" y="813595"/>
                    <a:pt x="680045" y="809824"/>
                    <a:pt x="687586" y="809824"/>
                  </a:cubicBezTo>
                  <a:cubicBezTo>
                    <a:pt x="717748" y="806054"/>
                    <a:pt x="751681" y="802284"/>
                    <a:pt x="785614" y="798513"/>
                  </a:cubicBezTo>
                  <a:close/>
                  <a:moveTo>
                    <a:pt x="1011340" y="795338"/>
                  </a:moveTo>
                  <a:cubicBezTo>
                    <a:pt x="1041246" y="799042"/>
                    <a:pt x="1074891" y="802747"/>
                    <a:pt x="1108536" y="806451"/>
                  </a:cubicBezTo>
                  <a:cubicBezTo>
                    <a:pt x="1112275" y="810155"/>
                    <a:pt x="1116013" y="813859"/>
                    <a:pt x="1116013" y="817564"/>
                  </a:cubicBezTo>
                  <a:cubicBezTo>
                    <a:pt x="1116013" y="824972"/>
                    <a:pt x="1108536" y="828676"/>
                    <a:pt x="1104798" y="824972"/>
                  </a:cubicBezTo>
                  <a:cubicBezTo>
                    <a:pt x="1071153" y="821268"/>
                    <a:pt x="1041246" y="817564"/>
                    <a:pt x="1007602" y="813859"/>
                  </a:cubicBezTo>
                  <a:cubicBezTo>
                    <a:pt x="1003863" y="813859"/>
                    <a:pt x="1000125" y="806451"/>
                    <a:pt x="1000125" y="802747"/>
                  </a:cubicBezTo>
                  <a:cubicBezTo>
                    <a:pt x="1000125" y="799042"/>
                    <a:pt x="1003863" y="795338"/>
                    <a:pt x="1011340" y="795338"/>
                  </a:cubicBezTo>
                  <a:close/>
                  <a:moveTo>
                    <a:pt x="47983" y="734631"/>
                  </a:moveTo>
                  <a:cubicBezTo>
                    <a:pt x="50346" y="735563"/>
                    <a:pt x="52236" y="737425"/>
                    <a:pt x="52236" y="739287"/>
                  </a:cubicBezTo>
                  <a:cubicBezTo>
                    <a:pt x="67355" y="780257"/>
                    <a:pt x="78694" y="798880"/>
                    <a:pt x="105152" y="810054"/>
                  </a:cubicBezTo>
                  <a:cubicBezTo>
                    <a:pt x="108932" y="813778"/>
                    <a:pt x="112712" y="817503"/>
                    <a:pt x="108932" y="821227"/>
                  </a:cubicBezTo>
                  <a:cubicBezTo>
                    <a:pt x="108932" y="824952"/>
                    <a:pt x="105152" y="828676"/>
                    <a:pt x="101373" y="828676"/>
                  </a:cubicBezTo>
                  <a:cubicBezTo>
                    <a:pt x="101373" y="828676"/>
                    <a:pt x="97593" y="828676"/>
                    <a:pt x="97593" y="828676"/>
                  </a:cubicBezTo>
                  <a:cubicBezTo>
                    <a:pt x="63575" y="813778"/>
                    <a:pt x="48456" y="787706"/>
                    <a:pt x="33337" y="746736"/>
                  </a:cubicBezTo>
                  <a:cubicBezTo>
                    <a:pt x="33337" y="743012"/>
                    <a:pt x="37117" y="735563"/>
                    <a:pt x="40896" y="735563"/>
                  </a:cubicBezTo>
                  <a:cubicBezTo>
                    <a:pt x="42786" y="733700"/>
                    <a:pt x="45621" y="733700"/>
                    <a:pt x="47983" y="734631"/>
                  </a:cubicBezTo>
                  <a:close/>
                  <a:moveTo>
                    <a:pt x="13891" y="576263"/>
                  </a:moveTo>
                  <a:cubicBezTo>
                    <a:pt x="21431" y="576263"/>
                    <a:pt x="25202" y="580053"/>
                    <a:pt x="25202" y="583842"/>
                  </a:cubicBezTo>
                  <a:cubicBezTo>
                    <a:pt x="25202" y="617948"/>
                    <a:pt x="28972" y="648264"/>
                    <a:pt x="36513" y="682370"/>
                  </a:cubicBezTo>
                  <a:cubicBezTo>
                    <a:pt x="36513" y="686159"/>
                    <a:pt x="32742" y="693738"/>
                    <a:pt x="28972" y="693738"/>
                  </a:cubicBezTo>
                  <a:cubicBezTo>
                    <a:pt x="25202" y="693738"/>
                    <a:pt x="17661" y="689949"/>
                    <a:pt x="17661" y="686159"/>
                  </a:cubicBezTo>
                  <a:cubicBezTo>
                    <a:pt x="10120" y="652053"/>
                    <a:pt x="10120" y="617948"/>
                    <a:pt x="6350" y="583842"/>
                  </a:cubicBezTo>
                  <a:cubicBezTo>
                    <a:pt x="6350" y="580053"/>
                    <a:pt x="10120" y="576263"/>
                    <a:pt x="13891" y="576263"/>
                  </a:cubicBezTo>
                  <a:close/>
                  <a:moveTo>
                    <a:pt x="3282752" y="542925"/>
                  </a:moveTo>
                  <a:cubicBezTo>
                    <a:pt x="3290293" y="542925"/>
                    <a:pt x="3294063" y="546715"/>
                    <a:pt x="3294063" y="550504"/>
                  </a:cubicBezTo>
                  <a:cubicBezTo>
                    <a:pt x="3290293" y="584610"/>
                    <a:pt x="3286522" y="618715"/>
                    <a:pt x="3282752" y="649032"/>
                  </a:cubicBezTo>
                  <a:cubicBezTo>
                    <a:pt x="3282752" y="656611"/>
                    <a:pt x="3278982" y="660400"/>
                    <a:pt x="3275211" y="660400"/>
                  </a:cubicBezTo>
                  <a:cubicBezTo>
                    <a:pt x="3267671" y="660400"/>
                    <a:pt x="3263900" y="652821"/>
                    <a:pt x="3263900" y="649032"/>
                  </a:cubicBezTo>
                  <a:cubicBezTo>
                    <a:pt x="3267671" y="618715"/>
                    <a:pt x="3271441" y="584610"/>
                    <a:pt x="3275211" y="550504"/>
                  </a:cubicBezTo>
                  <a:cubicBezTo>
                    <a:pt x="3275211" y="546715"/>
                    <a:pt x="3278982" y="542925"/>
                    <a:pt x="3282752" y="542925"/>
                  </a:cubicBezTo>
                  <a:close/>
                  <a:moveTo>
                    <a:pt x="18256" y="414338"/>
                  </a:moveTo>
                  <a:cubicBezTo>
                    <a:pt x="26194" y="414338"/>
                    <a:pt x="30163" y="418128"/>
                    <a:pt x="30163" y="425707"/>
                  </a:cubicBezTo>
                  <a:cubicBezTo>
                    <a:pt x="26194" y="459812"/>
                    <a:pt x="26194" y="490128"/>
                    <a:pt x="26194" y="524234"/>
                  </a:cubicBezTo>
                  <a:cubicBezTo>
                    <a:pt x="26194" y="528024"/>
                    <a:pt x="22225" y="531813"/>
                    <a:pt x="14288" y="531813"/>
                  </a:cubicBezTo>
                  <a:cubicBezTo>
                    <a:pt x="10319" y="531813"/>
                    <a:pt x="6350" y="528024"/>
                    <a:pt x="6350" y="524234"/>
                  </a:cubicBezTo>
                  <a:cubicBezTo>
                    <a:pt x="6350" y="490128"/>
                    <a:pt x="6350" y="456023"/>
                    <a:pt x="10319" y="425707"/>
                  </a:cubicBezTo>
                  <a:cubicBezTo>
                    <a:pt x="10319" y="418128"/>
                    <a:pt x="14288" y="414338"/>
                    <a:pt x="18256" y="414338"/>
                  </a:cubicBezTo>
                  <a:close/>
                  <a:moveTo>
                    <a:pt x="3297464" y="381000"/>
                  </a:moveTo>
                  <a:cubicBezTo>
                    <a:pt x="3301320" y="381000"/>
                    <a:pt x="3305175" y="384790"/>
                    <a:pt x="3305175" y="392369"/>
                  </a:cubicBezTo>
                  <a:cubicBezTo>
                    <a:pt x="3305175" y="426474"/>
                    <a:pt x="3301320" y="456790"/>
                    <a:pt x="3297464" y="490896"/>
                  </a:cubicBezTo>
                  <a:cubicBezTo>
                    <a:pt x="3297464" y="494686"/>
                    <a:pt x="3293609" y="498475"/>
                    <a:pt x="3289754" y="498475"/>
                  </a:cubicBezTo>
                  <a:cubicBezTo>
                    <a:pt x="3289754" y="498475"/>
                    <a:pt x="3285898" y="498475"/>
                    <a:pt x="3285898" y="498475"/>
                  </a:cubicBezTo>
                  <a:cubicBezTo>
                    <a:pt x="3282043" y="498475"/>
                    <a:pt x="3278187" y="494686"/>
                    <a:pt x="3278187" y="490896"/>
                  </a:cubicBezTo>
                  <a:cubicBezTo>
                    <a:pt x="3282043" y="456790"/>
                    <a:pt x="3285898" y="422685"/>
                    <a:pt x="3285898" y="388579"/>
                  </a:cubicBezTo>
                  <a:cubicBezTo>
                    <a:pt x="3285898" y="384790"/>
                    <a:pt x="3289754" y="381000"/>
                    <a:pt x="3297464" y="381000"/>
                  </a:cubicBezTo>
                  <a:close/>
                  <a:moveTo>
                    <a:pt x="14741" y="257175"/>
                  </a:moveTo>
                  <a:cubicBezTo>
                    <a:pt x="18597" y="257175"/>
                    <a:pt x="22452" y="260913"/>
                    <a:pt x="26307" y="264652"/>
                  </a:cubicBezTo>
                  <a:cubicBezTo>
                    <a:pt x="26307" y="290820"/>
                    <a:pt x="30163" y="313250"/>
                    <a:pt x="30163" y="328203"/>
                  </a:cubicBezTo>
                  <a:cubicBezTo>
                    <a:pt x="30163" y="328203"/>
                    <a:pt x="30163" y="331942"/>
                    <a:pt x="30163" y="331942"/>
                  </a:cubicBezTo>
                  <a:cubicBezTo>
                    <a:pt x="30163" y="343157"/>
                    <a:pt x="30163" y="354372"/>
                    <a:pt x="30163" y="361848"/>
                  </a:cubicBezTo>
                  <a:cubicBezTo>
                    <a:pt x="30163" y="369325"/>
                    <a:pt x="26307" y="373063"/>
                    <a:pt x="22452" y="373063"/>
                  </a:cubicBezTo>
                  <a:cubicBezTo>
                    <a:pt x="14741" y="373063"/>
                    <a:pt x="10886" y="369325"/>
                    <a:pt x="10886" y="361848"/>
                  </a:cubicBezTo>
                  <a:cubicBezTo>
                    <a:pt x="10886" y="350633"/>
                    <a:pt x="10886" y="343157"/>
                    <a:pt x="10886" y="331942"/>
                  </a:cubicBezTo>
                  <a:cubicBezTo>
                    <a:pt x="10886" y="331942"/>
                    <a:pt x="10886" y="328203"/>
                    <a:pt x="10886" y="328203"/>
                  </a:cubicBezTo>
                  <a:cubicBezTo>
                    <a:pt x="10886" y="313250"/>
                    <a:pt x="10886" y="290820"/>
                    <a:pt x="7030" y="268390"/>
                  </a:cubicBezTo>
                  <a:cubicBezTo>
                    <a:pt x="3175" y="260913"/>
                    <a:pt x="7030" y="257175"/>
                    <a:pt x="14741" y="257175"/>
                  </a:cubicBezTo>
                  <a:close/>
                  <a:moveTo>
                    <a:pt x="3297238" y="222845"/>
                  </a:moveTo>
                  <a:cubicBezTo>
                    <a:pt x="3300942" y="219075"/>
                    <a:pt x="3304646" y="226616"/>
                    <a:pt x="3304646" y="230386"/>
                  </a:cubicBezTo>
                  <a:cubicBezTo>
                    <a:pt x="3308350" y="253008"/>
                    <a:pt x="3308350" y="275630"/>
                    <a:pt x="3308350" y="298252"/>
                  </a:cubicBezTo>
                  <a:cubicBezTo>
                    <a:pt x="3308350" y="309563"/>
                    <a:pt x="3308350" y="317103"/>
                    <a:pt x="3308350" y="328414"/>
                  </a:cubicBezTo>
                  <a:cubicBezTo>
                    <a:pt x="3308350" y="335955"/>
                    <a:pt x="3304646" y="339725"/>
                    <a:pt x="3297238" y="339725"/>
                  </a:cubicBezTo>
                  <a:cubicBezTo>
                    <a:pt x="3293534" y="339725"/>
                    <a:pt x="3289829" y="335955"/>
                    <a:pt x="3289829" y="328414"/>
                  </a:cubicBezTo>
                  <a:cubicBezTo>
                    <a:pt x="3289829" y="317103"/>
                    <a:pt x="3289829" y="309563"/>
                    <a:pt x="3289829" y="298252"/>
                  </a:cubicBezTo>
                  <a:cubicBezTo>
                    <a:pt x="3289829" y="275630"/>
                    <a:pt x="3289829" y="253008"/>
                    <a:pt x="3286125" y="230386"/>
                  </a:cubicBezTo>
                  <a:cubicBezTo>
                    <a:pt x="3286125" y="226616"/>
                    <a:pt x="3289829" y="222845"/>
                    <a:pt x="3297238" y="222845"/>
                  </a:cubicBezTo>
                  <a:close/>
                  <a:moveTo>
                    <a:pt x="18852" y="98054"/>
                  </a:moveTo>
                  <a:cubicBezTo>
                    <a:pt x="21680" y="97119"/>
                    <a:pt x="24507" y="97119"/>
                    <a:pt x="26392" y="98988"/>
                  </a:cubicBezTo>
                  <a:cubicBezTo>
                    <a:pt x="30163" y="102727"/>
                    <a:pt x="30163" y="106465"/>
                    <a:pt x="30163" y="113942"/>
                  </a:cubicBezTo>
                  <a:cubicBezTo>
                    <a:pt x="18852" y="125157"/>
                    <a:pt x="15081" y="147587"/>
                    <a:pt x="18852" y="173755"/>
                  </a:cubicBezTo>
                  <a:cubicBezTo>
                    <a:pt x="18852" y="184970"/>
                    <a:pt x="18852" y="192447"/>
                    <a:pt x="18852" y="203661"/>
                  </a:cubicBezTo>
                  <a:cubicBezTo>
                    <a:pt x="18852" y="207400"/>
                    <a:pt x="15081" y="211138"/>
                    <a:pt x="11311" y="211138"/>
                  </a:cubicBezTo>
                  <a:cubicBezTo>
                    <a:pt x="7541" y="211138"/>
                    <a:pt x="7541" y="211138"/>
                    <a:pt x="7541" y="211138"/>
                  </a:cubicBezTo>
                  <a:cubicBezTo>
                    <a:pt x="3770" y="211138"/>
                    <a:pt x="0" y="207400"/>
                    <a:pt x="0" y="203661"/>
                  </a:cubicBezTo>
                  <a:cubicBezTo>
                    <a:pt x="0" y="192447"/>
                    <a:pt x="0" y="184970"/>
                    <a:pt x="0" y="173755"/>
                  </a:cubicBezTo>
                  <a:cubicBezTo>
                    <a:pt x="0" y="147587"/>
                    <a:pt x="0" y="121418"/>
                    <a:pt x="11311" y="102727"/>
                  </a:cubicBezTo>
                  <a:cubicBezTo>
                    <a:pt x="13196" y="100858"/>
                    <a:pt x="16024" y="98988"/>
                    <a:pt x="18852" y="98054"/>
                  </a:cubicBezTo>
                  <a:close/>
                  <a:moveTo>
                    <a:pt x="3259666" y="65088"/>
                  </a:moveTo>
                  <a:cubicBezTo>
                    <a:pt x="3267075" y="65088"/>
                    <a:pt x="3270779" y="65088"/>
                    <a:pt x="3274483" y="72602"/>
                  </a:cubicBezTo>
                  <a:cubicBezTo>
                    <a:pt x="3285596" y="102659"/>
                    <a:pt x="3293004" y="132716"/>
                    <a:pt x="3300412" y="166530"/>
                  </a:cubicBezTo>
                  <a:cubicBezTo>
                    <a:pt x="3300412" y="174044"/>
                    <a:pt x="3296708" y="177801"/>
                    <a:pt x="3289300" y="177801"/>
                  </a:cubicBezTo>
                  <a:cubicBezTo>
                    <a:pt x="3285596" y="177801"/>
                    <a:pt x="3281891" y="174044"/>
                    <a:pt x="3281891" y="170287"/>
                  </a:cubicBezTo>
                  <a:cubicBezTo>
                    <a:pt x="3274483" y="136473"/>
                    <a:pt x="3267075" y="106416"/>
                    <a:pt x="3255962" y="76359"/>
                  </a:cubicBezTo>
                  <a:cubicBezTo>
                    <a:pt x="3255962" y="72602"/>
                    <a:pt x="3255962" y="68845"/>
                    <a:pt x="3259666" y="65088"/>
                  </a:cubicBezTo>
                  <a:close/>
                  <a:moveTo>
                    <a:pt x="168173" y="57150"/>
                  </a:moveTo>
                  <a:cubicBezTo>
                    <a:pt x="175650" y="57150"/>
                    <a:pt x="179388" y="60921"/>
                    <a:pt x="179388" y="64691"/>
                  </a:cubicBezTo>
                  <a:cubicBezTo>
                    <a:pt x="179388" y="72232"/>
                    <a:pt x="175650" y="76002"/>
                    <a:pt x="171911" y="76002"/>
                  </a:cubicBezTo>
                  <a:cubicBezTo>
                    <a:pt x="134528" y="76002"/>
                    <a:pt x="100883" y="79772"/>
                    <a:pt x="74715" y="87313"/>
                  </a:cubicBezTo>
                  <a:cubicBezTo>
                    <a:pt x="74715" y="87313"/>
                    <a:pt x="74715" y="87313"/>
                    <a:pt x="70977" y="87313"/>
                  </a:cubicBezTo>
                  <a:cubicBezTo>
                    <a:pt x="67238" y="87313"/>
                    <a:pt x="63500" y="83543"/>
                    <a:pt x="63500" y="79772"/>
                  </a:cubicBezTo>
                  <a:cubicBezTo>
                    <a:pt x="63500" y="76002"/>
                    <a:pt x="67238" y="68461"/>
                    <a:pt x="70977" y="68461"/>
                  </a:cubicBezTo>
                  <a:cubicBezTo>
                    <a:pt x="100883" y="60921"/>
                    <a:pt x="134528" y="60921"/>
                    <a:pt x="168173" y="57150"/>
                  </a:cubicBezTo>
                  <a:close/>
                  <a:moveTo>
                    <a:pt x="3116519" y="46038"/>
                  </a:moveTo>
                  <a:cubicBezTo>
                    <a:pt x="3146835" y="46038"/>
                    <a:pt x="3180941" y="49742"/>
                    <a:pt x="3215046" y="49742"/>
                  </a:cubicBezTo>
                  <a:cubicBezTo>
                    <a:pt x="3218836" y="49742"/>
                    <a:pt x="3222625" y="53446"/>
                    <a:pt x="3222625" y="57151"/>
                  </a:cubicBezTo>
                  <a:cubicBezTo>
                    <a:pt x="3222625" y="60855"/>
                    <a:pt x="3218836" y="68263"/>
                    <a:pt x="3215046" y="68263"/>
                  </a:cubicBezTo>
                  <a:cubicBezTo>
                    <a:pt x="3180941" y="68263"/>
                    <a:pt x="3146835" y="64559"/>
                    <a:pt x="3116519" y="64559"/>
                  </a:cubicBezTo>
                  <a:cubicBezTo>
                    <a:pt x="3108940" y="64559"/>
                    <a:pt x="3105150" y="60855"/>
                    <a:pt x="3105150" y="57151"/>
                  </a:cubicBezTo>
                  <a:cubicBezTo>
                    <a:pt x="3105150" y="49742"/>
                    <a:pt x="3108940" y="46038"/>
                    <a:pt x="3116519" y="46038"/>
                  </a:cubicBezTo>
                  <a:close/>
                  <a:moveTo>
                    <a:pt x="330001" y="46038"/>
                  </a:moveTo>
                  <a:cubicBezTo>
                    <a:pt x="333771" y="46038"/>
                    <a:pt x="337542" y="49742"/>
                    <a:pt x="337542" y="53447"/>
                  </a:cubicBezTo>
                  <a:cubicBezTo>
                    <a:pt x="341312" y="57151"/>
                    <a:pt x="337542" y="60855"/>
                    <a:pt x="330001" y="64559"/>
                  </a:cubicBezTo>
                  <a:cubicBezTo>
                    <a:pt x="318690" y="64559"/>
                    <a:pt x="307379" y="68263"/>
                    <a:pt x="296068" y="68263"/>
                  </a:cubicBezTo>
                  <a:cubicBezTo>
                    <a:pt x="280987" y="71968"/>
                    <a:pt x="258365" y="75672"/>
                    <a:pt x="231973" y="75672"/>
                  </a:cubicBezTo>
                  <a:cubicBezTo>
                    <a:pt x="228202" y="79376"/>
                    <a:pt x="224432" y="75672"/>
                    <a:pt x="224432" y="68263"/>
                  </a:cubicBezTo>
                  <a:cubicBezTo>
                    <a:pt x="220662" y="64559"/>
                    <a:pt x="224432" y="60855"/>
                    <a:pt x="231973" y="60855"/>
                  </a:cubicBezTo>
                  <a:cubicBezTo>
                    <a:pt x="258365" y="57151"/>
                    <a:pt x="280987" y="53447"/>
                    <a:pt x="296068" y="49742"/>
                  </a:cubicBezTo>
                  <a:cubicBezTo>
                    <a:pt x="307379" y="49742"/>
                    <a:pt x="318690" y="46038"/>
                    <a:pt x="330001" y="46038"/>
                  </a:cubicBezTo>
                  <a:close/>
                  <a:moveTo>
                    <a:pt x="3058268" y="38166"/>
                  </a:moveTo>
                  <a:cubicBezTo>
                    <a:pt x="3060137" y="39555"/>
                    <a:pt x="3062006" y="42334"/>
                    <a:pt x="3063875" y="46038"/>
                  </a:cubicBezTo>
                  <a:cubicBezTo>
                    <a:pt x="3063875" y="49742"/>
                    <a:pt x="3060137" y="53446"/>
                    <a:pt x="3056399" y="53446"/>
                  </a:cubicBezTo>
                  <a:cubicBezTo>
                    <a:pt x="3056399" y="53446"/>
                    <a:pt x="3056399" y="53446"/>
                    <a:pt x="3052660" y="53446"/>
                  </a:cubicBezTo>
                  <a:cubicBezTo>
                    <a:pt x="3022754" y="60855"/>
                    <a:pt x="2989109" y="64559"/>
                    <a:pt x="2955464" y="68263"/>
                  </a:cubicBezTo>
                  <a:cubicBezTo>
                    <a:pt x="2951726" y="68263"/>
                    <a:pt x="2947987" y="64559"/>
                    <a:pt x="2947987" y="60855"/>
                  </a:cubicBezTo>
                  <a:cubicBezTo>
                    <a:pt x="2947987" y="53446"/>
                    <a:pt x="2947987" y="49742"/>
                    <a:pt x="2955464" y="49742"/>
                  </a:cubicBezTo>
                  <a:cubicBezTo>
                    <a:pt x="2989109" y="46038"/>
                    <a:pt x="3019015" y="42334"/>
                    <a:pt x="3052660" y="38629"/>
                  </a:cubicBezTo>
                  <a:cubicBezTo>
                    <a:pt x="3054529" y="36777"/>
                    <a:pt x="3056399" y="36777"/>
                    <a:pt x="3058268" y="38166"/>
                  </a:cubicBezTo>
                  <a:close/>
                  <a:moveTo>
                    <a:pt x="2797277" y="34925"/>
                  </a:moveTo>
                  <a:cubicBezTo>
                    <a:pt x="2827184" y="34925"/>
                    <a:pt x="2860829" y="34925"/>
                    <a:pt x="2894474" y="38629"/>
                  </a:cubicBezTo>
                  <a:cubicBezTo>
                    <a:pt x="2898212" y="38629"/>
                    <a:pt x="2901950" y="42333"/>
                    <a:pt x="2901950" y="46038"/>
                  </a:cubicBezTo>
                  <a:cubicBezTo>
                    <a:pt x="2901950" y="53446"/>
                    <a:pt x="2898212" y="57150"/>
                    <a:pt x="2894474" y="57150"/>
                  </a:cubicBezTo>
                  <a:cubicBezTo>
                    <a:pt x="2860829" y="53446"/>
                    <a:pt x="2827184" y="53446"/>
                    <a:pt x="2793539" y="49742"/>
                  </a:cubicBezTo>
                  <a:cubicBezTo>
                    <a:pt x="2789801" y="49742"/>
                    <a:pt x="2786062" y="46038"/>
                    <a:pt x="2786062" y="42333"/>
                  </a:cubicBezTo>
                  <a:cubicBezTo>
                    <a:pt x="2786062" y="38629"/>
                    <a:pt x="2789801" y="34925"/>
                    <a:pt x="2797277" y="34925"/>
                  </a:cubicBezTo>
                  <a:close/>
                  <a:moveTo>
                    <a:pt x="393955" y="34925"/>
                  </a:moveTo>
                  <a:cubicBezTo>
                    <a:pt x="428061" y="38629"/>
                    <a:pt x="458377" y="42334"/>
                    <a:pt x="492483" y="49742"/>
                  </a:cubicBezTo>
                  <a:cubicBezTo>
                    <a:pt x="496272" y="49742"/>
                    <a:pt x="500062" y="53446"/>
                    <a:pt x="500062" y="57150"/>
                  </a:cubicBezTo>
                  <a:cubicBezTo>
                    <a:pt x="500062" y="64559"/>
                    <a:pt x="496272" y="68263"/>
                    <a:pt x="488693" y="64559"/>
                  </a:cubicBezTo>
                  <a:cubicBezTo>
                    <a:pt x="458377" y="60855"/>
                    <a:pt x="424272" y="57150"/>
                    <a:pt x="390166" y="53446"/>
                  </a:cubicBezTo>
                  <a:cubicBezTo>
                    <a:pt x="386376" y="53446"/>
                    <a:pt x="382587" y="46038"/>
                    <a:pt x="382587" y="42334"/>
                  </a:cubicBezTo>
                  <a:cubicBezTo>
                    <a:pt x="382587" y="38629"/>
                    <a:pt x="390166" y="34925"/>
                    <a:pt x="393955" y="34925"/>
                  </a:cubicBezTo>
                  <a:close/>
                  <a:moveTo>
                    <a:pt x="2474452" y="23813"/>
                  </a:moveTo>
                  <a:cubicBezTo>
                    <a:pt x="2508097" y="23813"/>
                    <a:pt x="2541742" y="23813"/>
                    <a:pt x="2575387" y="23813"/>
                  </a:cubicBezTo>
                  <a:cubicBezTo>
                    <a:pt x="2579125" y="23813"/>
                    <a:pt x="2582863" y="27623"/>
                    <a:pt x="2582863" y="35243"/>
                  </a:cubicBezTo>
                  <a:cubicBezTo>
                    <a:pt x="2582863" y="39053"/>
                    <a:pt x="2579125" y="42863"/>
                    <a:pt x="2575387" y="42863"/>
                  </a:cubicBezTo>
                  <a:cubicBezTo>
                    <a:pt x="2571648" y="42863"/>
                    <a:pt x="2571648" y="42863"/>
                    <a:pt x="2571648" y="42863"/>
                  </a:cubicBezTo>
                  <a:cubicBezTo>
                    <a:pt x="2541742" y="42863"/>
                    <a:pt x="2508097" y="42863"/>
                    <a:pt x="2474452" y="42863"/>
                  </a:cubicBezTo>
                  <a:cubicBezTo>
                    <a:pt x="2470714" y="42863"/>
                    <a:pt x="2466975" y="39053"/>
                    <a:pt x="2466975" y="31433"/>
                  </a:cubicBezTo>
                  <a:cubicBezTo>
                    <a:pt x="2466975" y="27623"/>
                    <a:pt x="2470714" y="23813"/>
                    <a:pt x="2474452" y="23813"/>
                  </a:cubicBezTo>
                  <a:close/>
                  <a:moveTo>
                    <a:pt x="796811" y="22906"/>
                  </a:moveTo>
                  <a:cubicBezTo>
                    <a:pt x="804295" y="19050"/>
                    <a:pt x="808037" y="26761"/>
                    <a:pt x="808037" y="30616"/>
                  </a:cubicBezTo>
                  <a:cubicBezTo>
                    <a:pt x="808037" y="34472"/>
                    <a:pt x="804295" y="38327"/>
                    <a:pt x="800553" y="38327"/>
                  </a:cubicBezTo>
                  <a:cubicBezTo>
                    <a:pt x="770617" y="42183"/>
                    <a:pt x="740682" y="42183"/>
                    <a:pt x="710746" y="46038"/>
                  </a:cubicBezTo>
                  <a:cubicBezTo>
                    <a:pt x="707004" y="46038"/>
                    <a:pt x="703262" y="42183"/>
                    <a:pt x="703262" y="34472"/>
                  </a:cubicBezTo>
                  <a:cubicBezTo>
                    <a:pt x="703262" y="30616"/>
                    <a:pt x="707004" y="26761"/>
                    <a:pt x="710746" y="26761"/>
                  </a:cubicBezTo>
                  <a:cubicBezTo>
                    <a:pt x="740682" y="22906"/>
                    <a:pt x="770617" y="22906"/>
                    <a:pt x="796811" y="22906"/>
                  </a:cubicBezTo>
                  <a:close/>
                  <a:moveTo>
                    <a:pt x="655355" y="22333"/>
                  </a:moveTo>
                  <a:cubicBezTo>
                    <a:pt x="657250" y="23740"/>
                    <a:pt x="658197" y="26555"/>
                    <a:pt x="658197" y="30307"/>
                  </a:cubicBezTo>
                  <a:cubicBezTo>
                    <a:pt x="661987" y="34059"/>
                    <a:pt x="658197" y="37811"/>
                    <a:pt x="650618" y="37811"/>
                  </a:cubicBezTo>
                  <a:cubicBezTo>
                    <a:pt x="620302" y="45316"/>
                    <a:pt x="586197" y="52821"/>
                    <a:pt x="555880" y="60325"/>
                  </a:cubicBezTo>
                  <a:cubicBezTo>
                    <a:pt x="548301" y="60325"/>
                    <a:pt x="544512" y="56573"/>
                    <a:pt x="544512" y="52821"/>
                  </a:cubicBezTo>
                  <a:cubicBezTo>
                    <a:pt x="544512" y="49068"/>
                    <a:pt x="544512" y="41564"/>
                    <a:pt x="552091" y="41564"/>
                  </a:cubicBezTo>
                  <a:cubicBezTo>
                    <a:pt x="582407" y="34059"/>
                    <a:pt x="616513" y="26555"/>
                    <a:pt x="646829" y="22802"/>
                  </a:cubicBezTo>
                  <a:cubicBezTo>
                    <a:pt x="650618" y="20926"/>
                    <a:pt x="653461" y="20926"/>
                    <a:pt x="655355" y="22333"/>
                  </a:cubicBezTo>
                  <a:close/>
                  <a:moveTo>
                    <a:pt x="2639218" y="19050"/>
                  </a:moveTo>
                  <a:cubicBezTo>
                    <a:pt x="2650529" y="22860"/>
                    <a:pt x="2661840" y="22860"/>
                    <a:pt x="2676922" y="26670"/>
                  </a:cubicBezTo>
                  <a:cubicBezTo>
                    <a:pt x="2695773" y="30480"/>
                    <a:pt x="2714625" y="34290"/>
                    <a:pt x="2733476" y="38100"/>
                  </a:cubicBezTo>
                  <a:cubicBezTo>
                    <a:pt x="2741017" y="38100"/>
                    <a:pt x="2744787" y="41910"/>
                    <a:pt x="2741017" y="45720"/>
                  </a:cubicBezTo>
                  <a:cubicBezTo>
                    <a:pt x="2741017" y="53340"/>
                    <a:pt x="2737247" y="57150"/>
                    <a:pt x="2733476" y="53340"/>
                  </a:cubicBezTo>
                  <a:cubicBezTo>
                    <a:pt x="2733476" y="53340"/>
                    <a:pt x="2729706" y="53340"/>
                    <a:pt x="2729706" y="53340"/>
                  </a:cubicBezTo>
                  <a:cubicBezTo>
                    <a:pt x="2710854" y="49530"/>
                    <a:pt x="2692003" y="49530"/>
                    <a:pt x="2673151" y="45720"/>
                  </a:cubicBezTo>
                  <a:cubicBezTo>
                    <a:pt x="2658070" y="41910"/>
                    <a:pt x="2646759" y="38100"/>
                    <a:pt x="2635448" y="38100"/>
                  </a:cubicBezTo>
                  <a:cubicBezTo>
                    <a:pt x="2627908" y="38100"/>
                    <a:pt x="2624137" y="30480"/>
                    <a:pt x="2627908" y="26670"/>
                  </a:cubicBezTo>
                  <a:cubicBezTo>
                    <a:pt x="2627908" y="22860"/>
                    <a:pt x="2631678" y="19050"/>
                    <a:pt x="2639218" y="19050"/>
                  </a:cubicBezTo>
                  <a:close/>
                  <a:moveTo>
                    <a:pt x="2153826" y="19050"/>
                  </a:moveTo>
                  <a:cubicBezTo>
                    <a:pt x="2180167" y="19050"/>
                    <a:pt x="2210271" y="19050"/>
                    <a:pt x="2236611" y="19050"/>
                  </a:cubicBezTo>
                  <a:cubicBezTo>
                    <a:pt x="2244137" y="19050"/>
                    <a:pt x="2247900" y="22860"/>
                    <a:pt x="2247900" y="30480"/>
                  </a:cubicBezTo>
                  <a:cubicBezTo>
                    <a:pt x="2244137" y="34290"/>
                    <a:pt x="2244137" y="38100"/>
                    <a:pt x="2236611" y="38100"/>
                  </a:cubicBezTo>
                  <a:cubicBezTo>
                    <a:pt x="2210271" y="38100"/>
                    <a:pt x="2180167" y="38100"/>
                    <a:pt x="2153826" y="38100"/>
                  </a:cubicBezTo>
                  <a:cubicBezTo>
                    <a:pt x="2146300" y="38100"/>
                    <a:pt x="2146300" y="34290"/>
                    <a:pt x="2146300" y="26670"/>
                  </a:cubicBezTo>
                  <a:cubicBezTo>
                    <a:pt x="2146300" y="22860"/>
                    <a:pt x="2150063" y="19050"/>
                    <a:pt x="2153826" y="19050"/>
                  </a:cubicBezTo>
                  <a:close/>
                  <a:moveTo>
                    <a:pt x="2316265" y="15875"/>
                  </a:moveTo>
                  <a:cubicBezTo>
                    <a:pt x="2349910" y="19646"/>
                    <a:pt x="2379817" y="23416"/>
                    <a:pt x="2413462" y="27186"/>
                  </a:cubicBezTo>
                  <a:cubicBezTo>
                    <a:pt x="2417200" y="27186"/>
                    <a:pt x="2420938" y="34727"/>
                    <a:pt x="2420938" y="38497"/>
                  </a:cubicBezTo>
                  <a:cubicBezTo>
                    <a:pt x="2420938" y="42268"/>
                    <a:pt x="2417200" y="46038"/>
                    <a:pt x="2413462" y="46038"/>
                  </a:cubicBezTo>
                  <a:cubicBezTo>
                    <a:pt x="2379817" y="42268"/>
                    <a:pt x="2346172" y="38497"/>
                    <a:pt x="2312527" y="34727"/>
                  </a:cubicBezTo>
                  <a:cubicBezTo>
                    <a:pt x="2308789" y="34727"/>
                    <a:pt x="2305050" y="27186"/>
                    <a:pt x="2305050" y="23416"/>
                  </a:cubicBezTo>
                  <a:cubicBezTo>
                    <a:pt x="2305050" y="19646"/>
                    <a:pt x="2312527" y="15875"/>
                    <a:pt x="2316265" y="15875"/>
                  </a:cubicBezTo>
                  <a:close/>
                  <a:moveTo>
                    <a:pt x="1995744" y="12700"/>
                  </a:moveTo>
                  <a:cubicBezTo>
                    <a:pt x="2018481" y="16404"/>
                    <a:pt x="2041218" y="16404"/>
                    <a:pt x="2067745" y="16404"/>
                  </a:cubicBezTo>
                  <a:cubicBezTo>
                    <a:pt x="2075324" y="16404"/>
                    <a:pt x="2082903" y="16404"/>
                    <a:pt x="2094271" y="16404"/>
                  </a:cubicBezTo>
                  <a:cubicBezTo>
                    <a:pt x="2098061" y="16404"/>
                    <a:pt x="2101850" y="23813"/>
                    <a:pt x="2101850" y="27517"/>
                  </a:cubicBezTo>
                  <a:cubicBezTo>
                    <a:pt x="2101850" y="31221"/>
                    <a:pt x="2098061" y="34925"/>
                    <a:pt x="2094271" y="34925"/>
                  </a:cubicBezTo>
                  <a:cubicBezTo>
                    <a:pt x="2082903" y="34925"/>
                    <a:pt x="2075324" y="34925"/>
                    <a:pt x="2063955" y="34925"/>
                  </a:cubicBezTo>
                  <a:cubicBezTo>
                    <a:pt x="2041218" y="34925"/>
                    <a:pt x="2018481" y="34925"/>
                    <a:pt x="1991954" y="31221"/>
                  </a:cubicBezTo>
                  <a:cubicBezTo>
                    <a:pt x="1988165" y="31221"/>
                    <a:pt x="1984375" y="27517"/>
                    <a:pt x="1984375" y="23813"/>
                  </a:cubicBezTo>
                  <a:cubicBezTo>
                    <a:pt x="1984375" y="16404"/>
                    <a:pt x="1988165" y="12700"/>
                    <a:pt x="1995744" y="12700"/>
                  </a:cubicBezTo>
                  <a:close/>
                  <a:moveTo>
                    <a:pt x="874968" y="7938"/>
                  </a:moveTo>
                  <a:cubicBezTo>
                    <a:pt x="890126" y="11819"/>
                    <a:pt x="905285" y="15699"/>
                    <a:pt x="920443" y="15699"/>
                  </a:cubicBezTo>
                  <a:cubicBezTo>
                    <a:pt x="935601" y="19580"/>
                    <a:pt x="954548" y="19580"/>
                    <a:pt x="973496" y="23460"/>
                  </a:cubicBezTo>
                  <a:cubicBezTo>
                    <a:pt x="977285" y="23460"/>
                    <a:pt x="981075" y="31221"/>
                    <a:pt x="981075" y="35102"/>
                  </a:cubicBezTo>
                  <a:cubicBezTo>
                    <a:pt x="981075" y="38983"/>
                    <a:pt x="973496" y="42863"/>
                    <a:pt x="969706" y="42863"/>
                  </a:cubicBezTo>
                  <a:cubicBezTo>
                    <a:pt x="950759" y="38983"/>
                    <a:pt x="935601" y="38983"/>
                    <a:pt x="916653" y="35102"/>
                  </a:cubicBezTo>
                  <a:cubicBezTo>
                    <a:pt x="901495" y="31221"/>
                    <a:pt x="886337" y="31221"/>
                    <a:pt x="871179" y="27341"/>
                  </a:cubicBezTo>
                  <a:cubicBezTo>
                    <a:pt x="867389" y="27341"/>
                    <a:pt x="863600" y="23460"/>
                    <a:pt x="863600" y="15699"/>
                  </a:cubicBezTo>
                  <a:cubicBezTo>
                    <a:pt x="863600" y="11819"/>
                    <a:pt x="867389" y="7938"/>
                    <a:pt x="874968" y="7938"/>
                  </a:cubicBezTo>
                  <a:close/>
                  <a:moveTo>
                    <a:pt x="1835199" y="4763"/>
                  </a:moveTo>
                  <a:cubicBezTo>
                    <a:pt x="1868686" y="8534"/>
                    <a:pt x="1902172" y="12304"/>
                    <a:pt x="1931938" y="16074"/>
                  </a:cubicBezTo>
                  <a:cubicBezTo>
                    <a:pt x="1939380" y="16074"/>
                    <a:pt x="1943100" y="19845"/>
                    <a:pt x="1939380" y="27385"/>
                  </a:cubicBezTo>
                  <a:cubicBezTo>
                    <a:pt x="1939380" y="31156"/>
                    <a:pt x="1935659" y="34926"/>
                    <a:pt x="1931938" y="34926"/>
                  </a:cubicBezTo>
                  <a:cubicBezTo>
                    <a:pt x="1898452" y="31156"/>
                    <a:pt x="1864965" y="27385"/>
                    <a:pt x="1835199" y="23615"/>
                  </a:cubicBezTo>
                  <a:cubicBezTo>
                    <a:pt x="1827758" y="23615"/>
                    <a:pt x="1824037" y="19845"/>
                    <a:pt x="1824037" y="12304"/>
                  </a:cubicBezTo>
                  <a:cubicBezTo>
                    <a:pt x="1827758" y="8534"/>
                    <a:pt x="1831479" y="4763"/>
                    <a:pt x="1835199" y="4763"/>
                  </a:cubicBezTo>
                  <a:close/>
                  <a:moveTo>
                    <a:pt x="1273664" y="4763"/>
                  </a:moveTo>
                  <a:cubicBezTo>
                    <a:pt x="1277388" y="4763"/>
                    <a:pt x="1281113" y="8467"/>
                    <a:pt x="1281113" y="15876"/>
                  </a:cubicBezTo>
                  <a:cubicBezTo>
                    <a:pt x="1281113" y="19580"/>
                    <a:pt x="1277388" y="23284"/>
                    <a:pt x="1273664" y="23284"/>
                  </a:cubicBezTo>
                  <a:cubicBezTo>
                    <a:pt x="1247592" y="23284"/>
                    <a:pt x="1217796" y="26988"/>
                    <a:pt x="1191724" y="26988"/>
                  </a:cubicBezTo>
                  <a:cubicBezTo>
                    <a:pt x="1187999" y="26988"/>
                    <a:pt x="1184275" y="23284"/>
                    <a:pt x="1184275" y="15876"/>
                  </a:cubicBezTo>
                  <a:cubicBezTo>
                    <a:pt x="1184275" y="12171"/>
                    <a:pt x="1187999" y="8467"/>
                    <a:pt x="1191724" y="8467"/>
                  </a:cubicBezTo>
                  <a:cubicBezTo>
                    <a:pt x="1217796" y="8467"/>
                    <a:pt x="1247592" y="4763"/>
                    <a:pt x="1273664" y="4763"/>
                  </a:cubicBezTo>
                  <a:close/>
                  <a:moveTo>
                    <a:pt x="1130761" y="4763"/>
                  </a:moveTo>
                  <a:cubicBezTo>
                    <a:pt x="1134500" y="4763"/>
                    <a:pt x="1138238" y="8534"/>
                    <a:pt x="1138238" y="12304"/>
                  </a:cubicBezTo>
                  <a:cubicBezTo>
                    <a:pt x="1138238" y="16074"/>
                    <a:pt x="1138238" y="23615"/>
                    <a:pt x="1130761" y="23615"/>
                  </a:cubicBezTo>
                  <a:cubicBezTo>
                    <a:pt x="1100855" y="27385"/>
                    <a:pt x="1067210" y="31156"/>
                    <a:pt x="1033565" y="34926"/>
                  </a:cubicBezTo>
                  <a:cubicBezTo>
                    <a:pt x="1029827" y="34926"/>
                    <a:pt x="1026088" y="31156"/>
                    <a:pt x="1022350" y="27385"/>
                  </a:cubicBezTo>
                  <a:cubicBezTo>
                    <a:pt x="1022350" y="23615"/>
                    <a:pt x="1026088" y="19845"/>
                    <a:pt x="1033565" y="16074"/>
                  </a:cubicBezTo>
                  <a:cubicBezTo>
                    <a:pt x="1063471" y="12304"/>
                    <a:pt x="1097116" y="8534"/>
                    <a:pt x="1130761" y="4763"/>
                  </a:cubicBezTo>
                  <a:close/>
                  <a:moveTo>
                    <a:pt x="1769960" y="0"/>
                  </a:moveTo>
                  <a:cubicBezTo>
                    <a:pt x="1777437" y="0"/>
                    <a:pt x="1781175" y="3771"/>
                    <a:pt x="1781175" y="11311"/>
                  </a:cubicBezTo>
                  <a:cubicBezTo>
                    <a:pt x="1781175" y="15082"/>
                    <a:pt x="1777437" y="18852"/>
                    <a:pt x="1773699" y="18852"/>
                  </a:cubicBezTo>
                  <a:cubicBezTo>
                    <a:pt x="1740054" y="22622"/>
                    <a:pt x="1706409" y="26393"/>
                    <a:pt x="1676502" y="30163"/>
                  </a:cubicBezTo>
                  <a:cubicBezTo>
                    <a:pt x="1669026" y="30163"/>
                    <a:pt x="1665287" y="26393"/>
                    <a:pt x="1665287" y="18852"/>
                  </a:cubicBezTo>
                  <a:cubicBezTo>
                    <a:pt x="1665287" y="15082"/>
                    <a:pt x="1669026" y="11311"/>
                    <a:pt x="1672764" y="11311"/>
                  </a:cubicBezTo>
                  <a:cubicBezTo>
                    <a:pt x="1706409" y="7541"/>
                    <a:pt x="1736315" y="3771"/>
                    <a:pt x="1769960" y="0"/>
                  </a:cubicBezTo>
                  <a:close/>
                  <a:moveTo>
                    <a:pt x="1514731" y="0"/>
                  </a:moveTo>
                  <a:cubicBezTo>
                    <a:pt x="1548836" y="3856"/>
                    <a:pt x="1579153" y="3856"/>
                    <a:pt x="1613258" y="7711"/>
                  </a:cubicBezTo>
                  <a:cubicBezTo>
                    <a:pt x="1617048" y="7711"/>
                    <a:pt x="1620837" y="11566"/>
                    <a:pt x="1620837" y="19277"/>
                  </a:cubicBezTo>
                  <a:cubicBezTo>
                    <a:pt x="1620837" y="23133"/>
                    <a:pt x="1617048" y="26988"/>
                    <a:pt x="1613258" y="26988"/>
                  </a:cubicBezTo>
                  <a:cubicBezTo>
                    <a:pt x="1579153" y="23133"/>
                    <a:pt x="1545047" y="23133"/>
                    <a:pt x="1510941" y="19277"/>
                  </a:cubicBezTo>
                  <a:cubicBezTo>
                    <a:pt x="1507152" y="19277"/>
                    <a:pt x="1503362" y="15422"/>
                    <a:pt x="1503362" y="7711"/>
                  </a:cubicBezTo>
                  <a:cubicBezTo>
                    <a:pt x="1503362" y="3856"/>
                    <a:pt x="1507152" y="0"/>
                    <a:pt x="1514731" y="0"/>
                  </a:cubicBezTo>
                  <a:close/>
                  <a:moveTo>
                    <a:pt x="1352794" y="0"/>
                  </a:moveTo>
                  <a:cubicBezTo>
                    <a:pt x="1379293" y="3969"/>
                    <a:pt x="1405792" y="3969"/>
                    <a:pt x="1432291" y="3969"/>
                  </a:cubicBezTo>
                  <a:cubicBezTo>
                    <a:pt x="1436076" y="3969"/>
                    <a:pt x="1439862" y="11907"/>
                    <a:pt x="1436076" y="15875"/>
                  </a:cubicBezTo>
                  <a:cubicBezTo>
                    <a:pt x="1436076" y="19844"/>
                    <a:pt x="1432291" y="23813"/>
                    <a:pt x="1428505" y="23813"/>
                  </a:cubicBezTo>
                  <a:cubicBezTo>
                    <a:pt x="1402006" y="23813"/>
                    <a:pt x="1375507" y="23813"/>
                    <a:pt x="1349008" y="19844"/>
                  </a:cubicBezTo>
                  <a:cubicBezTo>
                    <a:pt x="1345222" y="19844"/>
                    <a:pt x="1341437" y="15875"/>
                    <a:pt x="1345222" y="11907"/>
                  </a:cubicBezTo>
                  <a:cubicBezTo>
                    <a:pt x="1345222" y="7938"/>
                    <a:pt x="1349008" y="0"/>
                    <a:pt x="1352794" y="0"/>
                  </a:cubicBezTo>
                  <a:close/>
                </a:path>
              </a:pathLst>
            </a:custGeom>
            <a:solidFill>
              <a:schemeClr val="accent6">
                <a:lumMod val="75000"/>
              </a:schemeClr>
            </a:solidFill>
            <a:ln>
              <a:solidFill>
                <a:schemeClr val="accent6">
                  <a:lumMod val="75000"/>
                </a:schemeClr>
              </a:solidFill>
            </a:ln>
          </p:spPr>
          <p:txBody>
            <a:bodyPr/>
            <a:lstStyle/>
            <a:p>
              <a:pPr defTabSz="342900">
                <a:defRPr/>
              </a:pPr>
              <a:endParaRPr lang="zh-CN" altLang="en-US">
                <a:solidFill>
                  <a:srgbClr val="000000"/>
                </a:solidFill>
                <a:latin typeface="Calibri" panose="020F0502020204030204" pitchFamily="34" charset="0"/>
                <a:ea typeface="字魂36号-正文宋楷" panose="02000000000000000000" pitchFamily="2" charset="-122"/>
                <a:cs typeface="Calibri" panose="020F0502020204030204" pitchFamily="34" charset="0"/>
              </a:endParaRPr>
            </a:p>
          </p:txBody>
        </p:sp>
      </p:grpSp>
      <p:pic>
        <p:nvPicPr>
          <p:cNvPr id="3"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623" y="3606874"/>
            <a:ext cx="1106564" cy="1553135"/>
          </a:xfrm>
          <a:prstGeom prst="rect">
            <a:avLst/>
          </a:prstGeom>
        </p:spPr>
      </p:pic>
      <p:sp>
        <p:nvSpPr>
          <p:cNvPr id="8" name="Text Box 12">
            <a:extLst>
              <a:ext uri="{FF2B5EF4-FFF2-40B4-BE49-F238E27FC236}">
                <a16:creationId xmlns:a16="http://schemas.microsoft.com/office/drawing/2014/main" id="{254E615F-ECE5-4E4C-9517-FB6D39E9D754}"/>
              </a:ext>
            </a:extLst>
          </p:cNvPr>
          <p:cNvSpPr txBox="1">
            <a:spLocks noChangeArrowheads="1"/>
          </p:cNvSpPr>
          <p:nvPr/>
        </p:nvSpPr>
        <p:spPr bwMode="auto">
          <a:xfrm>
            <a:off x="496420" y="895735"/>
            <a:ext cx="8252759" cy="3503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lnSpc>
                <a:spcPct val="150000"/>
              </a:lnSpc>
            </a:pPr>
            <a:r>
              <a:rPr lang="en-US" altLang="en-US" sz="2400" b="1" dirty="0">
                <a:latin typeface="Times New Roman" panose="02020603050405020304" pitchFamily="18" charset="0"/>
              </a:rPr>
              <a:t>     </a:t>
            </a:r>
            <a:r>
              <a:rPr lang="vi-VN" sz="1800" b="1" dirty="0">
                <a:solidFill>
                  <a:srgbClr val="000C3A"/>
                </a:solidFill>
                <a:cs typeface="Arial" panose="020B0604020202020204" pitchFamily="34" charset="0"/>
              </a:rPr>
              <a:t>Rồi từ trong nhà, vẫn cái bóng cao, gầy, khập khiễng ấy lom khom như đang che chở vật gì, phóng thẳng ra đường. Qua khỏi thềm nhà, người đó vừa té quỵ thì một cây rầm sập xuống. Mọi người xô đến. Ai nấy bàng hoàng vì trong cái bọc chăn còn vương khói mà người ấy đang ôm khư khư là một đứa bé mặt mày đen nhẻm, thất thần, khóc không thành tiếng. Mọi người khiêng người đàn ông ra xa. Người anh mềm nhũn. Người ta cấp cứu cho anh. Ai đó thảng thốt kêu: “Ô… này!”, rồi cầm cái chân cứng ngắc của nạn nhân giơ lên: thì ra là một cái chân gỗ.</a:t>
            </a:r>
            <a:r>
              <a:rPr lang="en-US" altLang="vi-VN" sz="1800" b="1" dirty="0">
                <a:solidFill>
                  <a:srgbClr val="000C3A"/>
                </a:solidFill>
                <a:cs typeface="Arial" panose="020B0604020202020204" pitchFamily="34" charset="0"/>
              </a:rPr>
              <a:t>   </a:t>
            </a:r>
          </a:p>
        </p:txBody>
      </p:sp>
      <p:sp>
        <p:nvSpPr>
          <p:cNvPr id="4" name="TextBox 3">
            <a:extLst>
              <a:ext uri="{FF2B5EF4-FFF2-40B4-BE49-F238E27FC236}">
                <a16:creationId xmlns:a16="http://schemas.microsoft.com/office/drawing/2014/main" id="{A29CB3C5-2818-4C18-A165-9AE7F0AA1DE1}"/>
              </a:ext>
            </a:extLst>
          </p:cNvPr>
          <p:cNvSpPr txBox="1"/>
          <p:nvPr/>
        </p:nvSpPr>
        <p:spPr>
          <a:xfrm>
            <a:off x="2776817" y="437148"/>
            <a:ext cx="3213847" cy="523220"/>
          </a:xfrm>
          <a:prstGeom prst="rect">
            <a:avLst/>
          </a:prstGeom>
          <a:noFill/>
        </p:spPr>
        <p:txBody>
          <a:bodyPr wrap="square" rtlCol="0">
            <a:spAutoFit/>
          </a:bodyPr>
          <a:lstStyle/>
          <a:p>
            <a:r>
              <a:rPr lang="vi-VN" sz="2800" b="1" dirty="0">
                <a:solidFill>
                  <a:srgbClr val="C00000"/>
                </a:solidFill>
                <a:latin typeface="Arial" panose="020B0604020202020204" pitchFamily="34" charset="0"/>
                <a:cs typeface="Arial" panose="020B0604020202020204" pitchFamily="34" charset="0"/>
              </a:rPr>
              <a:t>TIẾNG RAO ĐÊM</a:t>
            </a:r>
            <a:endParaRPr lang="en-US" sz="2800" b="1" dirty="0">
              <a:solidFill>
                <a:srgbClr val="C00000"/>
              </a:solidFill>
              <a:latin typeface="Arial" panose="020B0604020202020204" pitchFamily="34" charset="0"/>
              <a:cs typeface="Arial" panose="020B0604020202020204" pitchFamily="34" charset="0"/>
            </a:endParaRPr>
          </a:p>
        </p:txBody>
      </p:sp>
      <p:sp>
        <p:nvSpPr>
          <p:cNvPr id="12" name="Text Box 12">
            <a:extLst>
              <a:ext uri="{FF2B5EF4-FFF2-40B4-BE49-F238E27FC236}">
                <a16:creationId xmlns:a16="http://schemas.microsoft.com/office/drawing/2014/main" id="{950AFCAA-FFE9-4943-9B50-BEED8751D6F0}"/>
              </a:ext>
            </a:extLst>
          </p:cNvPr>
          <p:cNvSpPr txBox="1">
            <a:spLocks noChangeArrowheads="1"/>
          </p:cNvSpPr>
          <p:nvPr/>
        </p:nvSpPr>
        <p:spPr bwMode="auto">
          <a:xfrm>
            <a:off x="496420" y="895735"/>
            <a:ext cx="8252759" cy="3503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lnSpc>
                <a:spcPct val="150000"/>
              </a:lnSpc>
            </a:pPr>
            <a:r>
              <a:rPr lang="en-US" altLang="en-US" sz="2400" b="1" dirty="0">
                <a:latin typeface="Times New Roman" panose="02020603050405020304" pitchFamily="18" charset="0"/>
              </a:rPr>
              <a:t>     </a:t>
            </a:r>
            <a:r>
              <a:rPr lang="vi-VN" sz="1800" b="1" dirty="0">
                <a:solidFill>
                  <a:srgbClr val="000C3A"/>
                </a:solidFill>
                <a:cs typeface="Arial" panose="020B0604020202020204" pitchFamily="34" charset="0"/>
              </a:rPr>
              <a:t>Rồi từ trong nhà, vẫn cái bóng </a:t>
            </a:r>
            <a:r>
              <a:rPr lang="vi-VN" sz="1800" b="1" dirty="0">
                <a:solidFill>
                  <a:srgbClr val="FF0000"/>
                </a:solidFill>
                <a:cs typeface="Arial" panose="020B0604020202020204" pitchFamily="34" charset="0"/>
              </a:rPr>
              <a:t>cao</a:t>
            </a:r>
            <a:r>
              <a:rPr lang="vi-VN" sz="1800" b="1" dirty="0">
                <a:solidFill>
                  <a:srgbClr val="000C3A"/>
                </a:solidFill>
                <a:cs typeface="Arial" panose="020B0604020202020204" pitchFamily="34" charset="0"/>
              </a:rPr>
              <a:t>, </a:t>
            </a:r>
            <a:r>
              <a:rPr lang="vi-VN" sz="1800" b="1" dirty="0">
                <a:solidFill>
                  <a:srgbClr val="FF0000"/>
                </a:solidFill>
                <a:cs typeface="Arial" panose="020B0604020202020204" pitchFamily="34" charset="0"/>
              </a:rPr>
              <a:t>gầy</a:t>
            </a:r>
            <a:r>
              <a:rPr lang="vi-VN" sz="1800" b="1" dirty="0">
                <a:solidFill>
                  <a:srgbClr val="000C3A"/>
                </a:solidFill>
                <a:cs typeface="Arial" panose="020B0604020202020204" pitchFamily="34" charset="0"/>
              </a:rPr>
              <a:t>, </a:t>
            </a:r>
            <a:r>
              <a:rPr lang="vi-VN" sz="1800" b="1" dirty="0">
                <a:solidFill>
                  <a:srgbClr val="FF0000"/>
                </a:solidFill>
                <a:cs typeface="Arial" panose="020B0604020202020204" pitchFamily="34" charset="0"/>
              </a:rPr>
              <a:t>khập khiễng </a:t>
            </a:r>
            <a:r>
              <a:rPr lang="vi-VN" sz="1800" b="1" dirty="0">
                <a:solidFill>
                  <a:srgbClr val="000C3A"/>
                </a:solidFill>
                <a:cs typeface="Arial" panose="020B0604020202020204" pitchFamily="34" charset="0"/>
              </a:rPr>
              <a:t>ấy lom khom như đang che chở vật gì, </a:t>
            </a:r>
            <a:r>
              <a:rPr lang="vi-VN" sz="1800" b="1" dirty="0">
                <a:solidFill>
                  <a:srgbClr val="FF0000"/>
                </a:solidFill>
                <a:cs typeface="Arial" panose="020B0604020202020204" pitchFamily="34" charset="0"/>
              </a:rPr>
              <a:t>phóng thẳng</a:t>
            </a:r>
            <a:r>
              <a:rPr lang="vi-VN" sz="1800" b="1" dirty="0">
                <a:solidFill>
                  <a:srgbClr val="000C3A"/>
                </a:solidFill>
                <a:cs typeface="Arial" panose="020B0604020202020204" pitchFamily="34" charset="0"/>
              </a:rPr>
              <a:t> ra đường. Qua khỏi thềm nhà, người đó vừa </a:t>
            </a:r>
            <a:r>
              <a:rPr lang="vi-VN" sz="1800" b="1" dirty="0">
                <a:solidFill>
                  <a:srgbClr val="FF0000"/>
                </a:solidFill>
                <a:cs typeface="Arial" panose="020B0604020202020204" pitchFamily="34" charset="0"/>
              </a:rPr>
              <a:t>té quỵ </a:t>
            </a:r>
            <a:r>
              <a:rPr lang="vi-VN" sz="1800" b="1" dirty="0">
                <a:solidFill>
                  <a:srgbClr val="000C3A"/>
                </a:solidFill>
                <a:cs typeface="Arial" panose="020B0604020202020204" pitchFamily="34" charset="0"/>
              </a:rPr>
              <a:t>thì một cây rầm </a:t>
            </a:r>
            <a:r>
              <a:rPr lang="vi-VN" sz="1800" b="1" dirty="0">
                <a:solidFill>
                  <a:srgbClr val="FF0000"/>
                </a:solidFill>
                <a:cs typeface="Arial" panose="020B0604020202020204" pitchFamily="34" charset="0"/>
              </a:rPr>
              <a:t>sập xuống</a:t>
            </a:r>
            <a:r>
              <a:rPr lang="vi-VN" sz="1800" b="1" dirty="0">
                <a:solidFill>
                  <a:srgbClr val="000C3A"/>
                </a:solidFill>
                <a:cs typeface="Arial" panose="020B0604020202020204" pitchFamily="34" charset="0"/>
              </a:rPr>
              <a:t>. Mọi người </a:t>
            </a:r>
            <a:r>
              <a:rPr lang="vi-VN" sz="1800" b="1" dirty="0">
                <a:solidFill>
                  <a:srgbClr val="FF0000"/>
                </a:solidFill>
                <a:cs typeface="Arial" panose="020B0604020202020204" pitchFamily="34" charset="0"/>
              </a:rPr>
              <a:t>xô đến</a:t>
            </a:r>
            <a:r>
              <a:rPr lang="vi-VN" sz="1800" b="1" dirty="0">
                <a:solidFill>
                  <a:srgbClr val="000C3A"/>
                </a:solidFill>
                <a:cs typeface="Arial" panose="020B0604020202020204" pitchFamily="34" charset="0"/>
              </a:rPr>
              <a:t>. Ai nấy </a:t>
            </a:r>
            <a:r>
              <a:rPr lang="vi-VN" sz="1800" b="1" dirty="0">
                <a:solidFill>
                  <a:srgbClr val="FF0000"/>
                </a:solidFill>
                <a:cs typeface="Arial" panose="020B0604020202020204" pitchFamily="34" charset="0"/>
              </a:rPr>
              <a:t>bàng hoàng </a:t>
            </a:r>
            <a:r>
              <a:rPr lang="vi-VN" sz="1800" b="1" dirty="0">
                <a:solidFill>
                  <a:srgbClr val="000C3A"/>
                </a:solidFill>
                <a:cs typeface="Arial" panose="020B0604020202020204" pitchFamily="34" charset="0"/>
              </a:rPr>
              <a:t>vì trong cái bọc chăn còn vương khói mà người ấy đang ôm khư khư là một đứa bé mặt mày </a:t>
            </a:r>
            <a:r>
              <a:rPr lang="vi-VN" sz="1800" b="1" dirty="0">
                <a:solidFill>
                  <a:srgbClr val="FF0000"/>
                </a:solidFill>
                <a:cs typeface="Arial" panose="020B0604020202020204" pitchFamily="34" charset="0"/>
              </a:rPr>
              <a:t>đen nhẻm</a:t>
            </a:r>
            <a:r>
              <a:rPr lang="vi-VN" sz="1800" b="1" dirty="0">
                <a:solidFill>
                  <a:srgbClr val="000C3A"/>
                </a:solidFill>
                <a:cs typeface="Arial" panose="020B0604020202020204" pitchFamily="34" charset="0"/>
              </a:rPr>
              <a:t>, </a:t>
            </a:r>
            <a:r>
              <a:rPr lang="vi-VN" sz="1800" b="1" dirty="0">
                <a:solidFill>
                  <a:srgbClr val="FF0000"/>
                </a:solidFill>
                <a:cs typeface="Arial" panose="020B0604020202020204" pitchFamily="34" charset="0"/>
              </a:rPr>
              <a:t>thất thần</a:t>
            </a:r>
            <a:r>
              <a:rPr lang="vi-VN" sz="1800" b="1" dirty="0">
                <a:solidFill>
                  <a:srgbClr val="000C3A"/>
                </a:solidFill>
                <a:cs typeface="Arial" panose="020B0604020202020204" pitchFamily="34" charset="0"/>
              </a:rPr>
              <a:t>, khóc </a:t>
            </a:r>
            <a:r>
              <a:rPr lang="vi-VN" sz="1800" b="1" dirty="0">
                <a:solidFill>
                  <a:srgbClr val="FF0000"/>
                </a:solidFill>
                <a:cs typeface="Arial" panose="020B0604020202020204" pitchFamily="34" charset="0"/>
              </a:rPr>
              <a:t>không thành tiếng</a:t>
            </a:r>
            <a:r>
              <a:rPr lang="vi-VN" sz="1800" b="1" dirty="0">
                <a:solidFill>
                  <a:srgbClr val="000C3A"/>
                </a:solidFill>
                <a:cs typeface="Arial" panose="020B0604020202020204" pitchFamily="34" charset="0"/>
              </a:rPr>
              <a:t>. Mọi người khiêng người đàn ông ra xa. Người anh </a:t>
            </a:r>
            <a:r>
              <a:rPr lang="vi-VN" sz="1800" b="1" dirty="0">
                <a:solidFill>
                  <a:srgbClr val="FF0000"/>
                </a:solidFill>
                <a:cs typeface="Arial" panose="020B0604020202020204" pitchFamily="34" charset="0"/>
              </a:rPr>
              <a:t>mềm nhũn</a:t>
            </a:r>
            <a:r>
              <a:rPr lang="vi-VN" sz="1800" b="1" dirty="0">
                <a:solidFill>
                  <a:srgbClr val="000C3A"/>
                </a:solidFill>
                <a:cs typeface="Arial" panose="020B0604020202020204" pitchFamily="34" charset="0"/>
              </a:rPr>
              <a:t>. Người ta </a:t>
            </a:r>
            <a:r>
              <a:rPr lang="vi-VN" sz="1800" b="1" dirty="0">
                <a:solidFill>
                  <a:srgbClr val="FF0000"/>
                </a:solidFill>
                <a:cs typeface="Arial" panose="020B0604020202020204" pitchFamily="34" charset="0"/>
              </a:rPr>
              <a:t>cấp cứu </a:t>
            </a:r>
            <a:r>
              <a:rPr lang="vi-VN" sz="1800" b="1" dirty="0">
                <a:solidFill>
                  <a:srgbClr val="000C3A"/>
                </a:solidFill>
                <a:cs typeface="Arial" panose="020B0604020202020204" pitchFamily="34" charset="0"/>
              </a:rPr>
              <a:t>cho anh. Ai đó </a:t>
            </a:r>
            <a:r>
              <a:rPr lang="vi-VN" sz="1800" b="1" dirty="0">
                <a:solidFill>
                  <a:srgbClr val="FF0000"/>
                </a:solidFill>
                <a:cs typeface="Arial" panose="020B0604020202020204" pitchFamily="34" charset="0"/>
              </a:rPr>
              <a:t>thảng thốt </a:t>
            </a:r>
            <a:r>
              <a:rPr lang="vi-VN" sz="1800" b="1" dirty="0">
                <a:solidFill>
                  <a:srgbClr val="000C3A"/>
                </a:solidFill>
                <a:cs typeface="Arial" panose="020B0604020202020204" pitchFamily="34" charset="0"/>
              </a:rPr>
              <a:t>kêu: “Ô… này!”, rồi cầm cái chân cứng ngắc của nạn nhân giơ lên: thì ra là một cái chân gỗ.</a:t>
            </a:r>
            <a:r>
              <a:rPr lang="en-US" altLang="vi-VN" sz="1800" b="1" dirty="0">
                <a:solidFill>
                  <a:srgbClr val="000C3A"/>
                </a:solidFill>
                <a:cs typeface="Arial" panose="020B0604020202020204" pitchFamily="34" charset="0"/>
              </a:rPr>
              <a:t>   </a:t>
            </a:r>
          </a:p>
        </p:txBody>
      </p:sp>
    </p:spTree>
    <p:extLst>
      <p:ext uri="{BB962C8B-B14F-4D97-AF65-F5344CB8AC3E}">
        <p14:creationId xmlns:p14="http://schemas.microsoft.com/office/powerpoint/2010/main" val="34729579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circle(in)">
                                      <p:cBhvr>
                                        <p:cTn id="1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 grpId="0"/>
      <p:bldP spid="1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图片 6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36827" y="2902527"/>
            <a:ext cx="2407173" cy="2407173"/>
          </a:xfrm>
          <a:prstGeom prst="rect">
            <a:avLst/>
          </a:prstGeom>
        </p:spPr>
      </p:pic>
      <p:grpSp>
        <p:nvGrpSpPr>
          <p:cNvPr id="2" name="组合 1"/>
          <p:cNvGrpSpPr/>
          <p:nvPr/>
        </p:nvGrpSpPr>
        <p:grpSpPr>
          <a:xfrm>
            <a:off x="0" y="-164361"/>
            <a:ext cx="7211291" cy="4829826"/>
            <a:chOff x="276144" y="197709"/>
            <a:chExt cx="5216092" cy="3734828"/>
          </a:xfrm>
        </p:grpSpPr>
        <p:pic>
          <p:nvPicPr>
            <p:cNvPr id="68" name="图片 67"/>
            <p:cNvPicPr>
              <a:picLocks noChangeAspect="1"/>
            </p:cNvPicPr>
            <p:nvPr/>
          </p:nvPicPr>
          <p:blipFill rotWithShape="1">
            <a:blip r:embed="rId4">
              <a:extLst>
                <a:ext uri="{28A0092B-C50C-407E-A947-70E740481C1C}">
                  <a14:useLocalDpi xmlns:a14="http://schemas.microsoft.com/office/drawing/2010/main" val="0"/>
                </a:ext>
              </a:extLst>
            </a:blip>
            <a:srcRect t="19257" b="10230"/>
            <a:stretch>
              <a:fillRect/>
            </a:stretch>
          </p:blipFill>
          <p:spPr>
            <a:xfrm>
              <a:off x="480370" y="197709"/>
              <a:ext cx="5011866" cy="3534032"/>
            </a:xfrm>
            <a:prstGeom prst="rect">
              <a:avLst/>
            </a:prstGeom>
            <a:effectLst>
              <a:outerShdw blurRad="50800" dist="50800" dir="5400000" algn="t" rotWithShape="0">
                <a:prstClr val="black">
                  <a:alpha val="40000"/>
                </a:prstClr>
              </a:outerShdw>
            </a:effectLst>
          </p:spPr>
        </p:pic>
        <p:pic>
          <p:nvPicPr>
            <p:cNvPr id="70" name="图片 6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6144" y="370703"/>
              <a:ext cx="1293164" cy="3239762"/>
            </a:xfrm>
            <a:prstGeom prst="rect">
              <a:avLst/>
            </a:prstGeom>
          </p:spPr>
        </p:pic>
        <p:pic>
          <p:nvPicPr>
            <p:cNvPr id="71" name="图片 7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64459" y="1577488"/>
              <a:ext cx="940027" cy="2355049"/>
            </a:xfrm>
            <a:prstGeom prst="rect">
              <a:avLst/>
            </a:prstGeom>
          </p:spPr>
        </p:pic>
        <p:pic>
          <p:nvPicPr>
            <p:cNvPr id="72" name="图片 7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20254" y="2720778"/>
              <a:ext cx="990085" cy="990085"/>
            </a:xfrm>
            <a:prstGeom prst="rect">
              <a:avLst/>
            </a:prstGeom>
          </p:spPr>
        </p:pic>
      </p:grpSp>
      <p:sp>
        <p:nvSpPr>
          <p:cNvPr id="73" name="文本框 72"/>
          <p:cNvSpPr txBox="1"/>
          <p:nvPr/>
        </p:nvSpPr>
        <p:spPr>
          <a:xfrm>
            <a:off x="2285068" y="707609"/>
            <a:ext cx="4643318" cy="1446550"/>
          </a:xfrm>
          <a:prstGeom prst="rect">
            <a:avLst/>
          </a:prstGeom>
          <a:noFill/>
        </p:spPr>
        <p:txBody>
          <a:bodyPr wrap="square" rtlCol="0">
            <a:spAutoFit/>
          </a:bodyPr>
          <a:lstStyle/>
          <a:p>
            <a:r>
              <a:rPr lang="vi-VN" altLang="zh-CN" sz="4400" dirty="0">
                <a:solidFill>
                  <a:srgbClr val="FF6600"/>
                </a:solidFill>
                <a:latin typeface="#9Slide05 SVNUT Triumph" panose="00000500000000000000" pitchFamily="2" charset="0"/>
              </a:rPr>
              <a:t>Thi</a:t>
            </a:r>
            <a:r>
              <a:rPr lang="en-US" altLang="zh-CN" sz="4400" dirty="0">
                <a:solidFill>
                  <a:srgbClr val="FF6600"/>
                </a:solidFill>
                <a:latin typeface="#9Slide05 SVNUT Triumph" panose="00000500000000000000" pitchFamily="2" charset="0"/>
              </a:rPr>
              <a:t> </a:t>
            </a:r>
            <a:r>
              <a:rPr lang="en-US" altLang="zh-CN" sz="4400" dirty="0" err="1">
                <a:solidFill>
                  <a:srgbClr val="FF6600"/>
                </a:solidFill>
                <a:latin typeface="#9Slide05 SVNUT Triumph" panose="00000500000000000000" pitchFamily="2" charset="0"/>
              </a:rPr>
              <a:t>đọc</a:t>
            </a:r>
            <a:r>
              <a:rPr lang="en-US" altLang="zh-CN" sz="4400" dirty="0">
                <a:solidFill>
                  <a:srgbClr val="FF6600"/>
                </a:solidFill>
                <a:latin typeface="#9Slide05 SVNUT Triumph" panose="00000500000000000000" pitchFamily="2" charset="0"/>
              </a:rPr>
              <a:t> </a:t>
            </a:r>
          </a:p>
          <a:p>
            <a:r>
              <a:rPr lang="en-US" altLang="zh-CN" sz="4400" dirty="0" err="1">
                <a:solidFill>
                  <a:srgbClr val="FF6600"/>
                </a:solidFill>
                <a:latin typeface="#9Slide05 SVNUT Triumph" panose="00000500000000000000" pitchFamily="2" charset="0"/>
              </a:rPr>
              <a:t>diễn</a:t>
            </a:r>
            <a:r>
              <a:rPr lang="en-US" altLang="zh-CN" sz="4400" dirty="0">
                <a:solidFill>
                  <a:srgbClr val="FF6600"/>
                </a:solidFill>
                <a:latin typeface="#9Slide05 SVNUT Triumph" panose="00000500000000000000" pitchFamily="2" charset="0"/>
              </a:rPr>
              <a:t> </a:t>
            </a:r>
            <a:r>
              <a:rPr lang="en-US" altLang="zh-CN" sz="4400" dirty="0" err="1">
                <a:solidFill>
                  <a:srgbClr val="FF6600"/>
                </a:solidFill>
                <a:latin typeface="#9Slide05 SVNUT Triumph" panose="00000500000000000000" pitchFamily="2" charset="0"/>
              </a:rPr>
              <a:t>cảm</a:t>
            </a:r>
            <a:endParaRPr lang="zh-CN" altLang="en-US" sz="4400" dirty="0">
              <a:solidFill>
                <a:srgbClr val="FF6600"/>
              </a:solidFill>
              <a:latin typeface="#9Slide05 SVNUT Triumph" panose="00000500000000000000" pitchFamily="2" charset="0"/>
            </a:endParaRPr>
          </a:p>
        </p:txBody>
      </p:sp>
      <p:pic>
        <p:nvPicPr>
          <p:cNvPr id="9" name="图片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20323" y="2194534"/>
            <a:ext cx="1291483" cy="1154305"/>
          </a:xfrm>
          <a:prstGeom prst="rect">
            <a:avLst/>
          </a:prstGeom>
        </p:spPr>
      </p:pic>
    </p:spTree>
    <p:extLst>
      <p:ext uri="{BB962C8B-B14F-4D97-AF65-F5344CB8AC3E}">
        <p14:creationId xmlns:p14="http://schemas.microsoft.com/office/powerpoint/2010/main" val="2064912025"/>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73"/>
                                        </p:tgtEl>
                                        <p:attrNameLst>
                                          <p:attrName>style.visibility</p:attrName>
                                        </p:attrNameLst>
                                      </p:cBhvr>
                                      <p:to>
                                        <p:strVal val="visible"/>
                                      </p:to>
                                    </p:set>
                                    <p:animEffect transition="in" filter="wipe(left)">
                                      <p:cBhvr>
                                        <p:cTn id="13"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5"/>
          <p:cNvGrpSpPr/>
          <p:nvPr/>
        </p:nvGrpSpPr>
        <p:grpSpPr>
          <a:xfrm>
            <a:off x="7869970" y="4379389"/>
            <a:ext cx="114939" cy="114939"/>
            <a:chOff x="0" y="0"/>
            <a:chExt cx="6350000" cy="6350000"/>
          </a:xfrm>
        </p:grpSpPr>
        <p:sp>
          <p:nvSpPr>
            <p:cNvPr id="26" name="Freeform 2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B4B4B"/>
            </a:solidFill>
          </p:spPr>
        </p:sp>
      </p:grpSp>
      <p:pic>
        <p:nvPicPr>
          <p:cNvPr id="28" name="Picture 28"/>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16282" y="3712203"/>
            <a:ext cx="230987" cy="226788"/>
          </a:xfrm>
          <a:prstGeom prst="rect">
            <a:avLst/>
          </a:prstGeom>
        </p:spPr>
      </p:pic>
      <p:grpSp>
        <p:nvGrpSpPr>
          <p:cNvPr id="29" name="Group 29"/>
          <p:cNvGrpSpPr/>
          <p:nvPr/>
        </p:nvGrpSpPr>
        <p:grpSpPr>
          <a:xfrm>
            <a:off x="534256" y="4336718"/>
            <a:ext cx="114939" cy="114939"/>
            <a:chOff x="0" y="0"/>
            <a:chExt cx="6350000" cy="6350000"/>
          </a:xfrm>
        </p:grpSpPr>
        <p:sp>
          <p:nvSpPr>
            <p:cNvPr id="30" name="Freeform 3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B4B4B"/>
            </a:solidFill>
          </p:spPr>
        </p:sp>
      </p:grpSp>
      <p:pic>
        <p:nvPicPr>
          <p:cNvPr id="34" name="Picture 33">
            <a:extLst>
              <a:ext uri="{FF2B5EF4-FFF2-40B4-BE49-F238E27FC236}">
                <a16:creationId xmlns:a16="http://schemas.microsoft.com/office/drawing/2014/main" id="{1BBDD845-19FF-45E9-B94A-01A1998BBDC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75355" y="38927"/>
            <a:ext cx="6517189" cy="883997"/>
          </a:xfrm>
          <a:prstGeom prst="rect">
            <a:avLst/>
          </a:prstGeom>
        </p:spPr>
      </p:pic>
      <p:sp>
        <p:nvSpPr>
          <p:cNvPr id="35" name="Rectangle 34">
            <a:extLst>
              <a:ext uri="{FF2B5EF4-FFF2-40B4-BE49-F238E27FC236}">
                <a16:creationId xmlns:a16="http://schemas.microsoft.com/office/drawing/2014/main" id="{CD8D71A4-E4FC-46DA-9016-90C44E41FC9F}"/>
              </a:ext>
            </a:extLst>
          </p:cNvPr>
          <p:cNvSpPr/>
          <p:nvPr/>
        </p:nvSpPr>
        <p:spPr>
          <a:xfrm>
            <a:off x="2075205" y="810481"/>
            <a:ext cx="1295547" cy="507831"/>
          </a:xfrm>
          <a:prstGeom prst="rect">
            <a:avLst/>
          </a:prstGeom>
        </p:spPr>
        <p:txBody>
          <a:bodyPr wrap="none">
            <a:spAutoFit/>
          </a:bodyPr>
          <a:lstStyle/>
          <a:p>
            <a:r>
              <a:rPr lang="vi-VN" sz="2700" b="1" dirty="0">
                <a:solidFill>
                  <a:srgbClr val="004800"/>
                </a:solidFill>
                <a:latin typeface="Calibri" panose="020F0502020204030204" pitchFamily="34" charset="0"/>
                <a:ea typeface="Tahoma" panose="020B0604030504040204" pitchFamily="34" charset="0"/>
                <a:cs typeface="Calibri" panose="020F0502020204030204" pitchFamily="34" charset="0"/>
              </a:rPr>
              <a:t>Tiêu chí</a:t>
            </a:r>
            <a:endParaRPr lang="en-US" sz="2700" dirty="0">
              <a:solidFill>
                <a:srgbClr val="004800"/>
              </a:solidFill>
              <a:latin typeface="Calibri" panose="020F0502020204030204" pitchFamily="34" charset="0"/>
              <a:ea typeface="Tahoma" panose="020B0604030504040204" pitchFamily="34" charset="0"/>
              <a:cs typeface="Calibri" panose="020F0502020204030204" pitchFamily="34" charset="0"/>
            </a:endParaRPr>
          </a:p>
        </p:txBody>
      </p:sp>
      <p:grpSp>
        <p:nvGrpSpPr>
          <p:cNvPr id="42" name="Group 41">
            <a:extLst>
              <a:ext uri="{FF2B5EF4-FFF2-40B4-BE49-F238E27FC236}">
                <a16:creationId xmlns:a16="http://schemas.microsoft.com/office/drawing/2014/main" id="{0BF263CB-9B4F-42A4-A88E-42E2646D38BF}"/>
              </a:ext>
            </a:extLst>
          </p:cNvPr>
          <p:cNvGrpSpPr/>
          <p:nvPr/>
        </p:nvGrpSpPr>
        <p:grpSpPr>
          <a:xfrm>
            <a:off x="575506" y="1597615"/>
            <a:ext cx="3895144" cy="689613"/>
            <a:chOff x="1656600" y="3619500"/>
            <a:chExt cx="7790288" cy="1379226"/>
          </a:xfrm>
        </p:grpSpPr>
        <p:sp>
          <p:nvSpPr>
            <p:cNvPr id="36" name="TextBox 5">
              <a:extLst>
                <a:ext uri="{FF2B5EF4-FFF2-40B4-BE49-F238E27FC236}">
                  <a16:creationId xmlns:a16="http://schemas.microsoft.com/office/drawing/2014/main" id="{69345C31-375C-4FCD-BBDE-BB6659066DF5}"/>
                </a:ext>
              </a:extLst>
            </p:cNvPr>
            <p:cNvSpPr txBox="1"/>
            <p:nvPr/>
          </p:nvSpPr>
          <p:spPr>
            <a:xfrm>
              <a:off x="2717888" y="3619500"/>
              <a:ext cx="6729000" cy="865584"/>
            </a:xfrm>
            <a:prstGeom prst="flowChartTerminator">
              <a:avLst/>
            </a:prstGeom>
          </p:spPr>
          <p:style>
            <a:lnRef idx="2">
              <a:schemeClr val="accent2"/>
            </a:lnRef>
            <a:fillRef idx="1">
              <a:schemeClr val="lt1"/>
            </a:fillRef>
            <a:effectRef idx="0">
              <a:schemeClr val="accent2"/>
            </a:effectRef>
            <a:fontRef idx="minor">
              <a:schemeClr val="dk1"/>
            </a:fontRef>
          </p:style>
          <p:txBody>
            <a:bodyPr wrap="square" lIns="0" tIns="0" rIns="0" bIns="0" rtlCol="0" anchor="t">
              <a:spAutoFit/>
            </a:bodyPr>
            <a:lstStyle/>
            <a:p>
              <a:pPr algn="ctr"/>
              <a:r>
                <a:rPr lang="vi-VN" sz="2000" b="1" dirty="0">
                  <a:solidFill>
                    <a:srgbClr val="C00000"/>
                  </a:solidFill>
                  <a:latin typeface="Calibri" panose="020F0502020204030204" pitchFamily="34" charset="0"/>
                  <a:ea typeface="Tahoma" panose="020B0604030504040204" pitchFamily="34" charset="0"/>
                  <a:cs typeface="Calibri" panose="020F0502020204030204" pitchFamily="34" charset="0"/>
                </a:rPr>
                <a:t>Đọc đúng tiếng, đúng từ</a:t>
              </a:r>
              <a:r>
                <a:rPr lang="en-US" sz="2000" b="1" dirty="0">
                  <a:solidFill>
                    <a:srgbClr val="C00000"/>
                  </a:solidFill>
                  <a:latin typeface="Calibri" panose="020F0502020204030204" pitchFamily="34" charset="0"/>
                  <a:ea typeface="Tahoma" panose="020B0604030504040204" pitchFamily="34" charset="0"/>
                  <a:cs typeface="Calibri" panose="020F0502020204030204" pitchFamily="34" charset="0"/>
                </a:rPr>
                <a:t>.</a:t>
              </a:r>
            </a:p>
          </p:txBody>
        </p:sp>
        <p:sp>
          <p:nvSpPr>
            <p:cNvPr id="39" name="Rectangle 38">
              <a:extLst>
                <a:ext uri="{FF2B5EF4-FFF2-40B4-BE49-F238E27FC236}">
                  <a16:creationId xmlns:a16="http://schemas.microsoft.com/office/drawing/2014/main" id="{10F83B79-DF33-455C-A685-D2E7A264C769}"/>
                </a:ext>
              </a:extLst>
            </p:cNvPr>
            <p:cNvSpPr/>
            <p:nvPr/>
          </p:nvSpPr>
          <p:spPr>
            <a:xfrm>
              <a:off x="1656600" y="3983064"/>
              <a:ext cx="715580" cy="1015662"/>
            </a:xfrm>
            <a:prstGeom prst="rect">
              <a:avLst/>
            </a:prstGeom>
          </p:spPr>
          <p:txBody>
            <a:bodyPr wrap="none">
              <a:spAutoFit/>
            </a:bodyPr>
            <a:lstStyle/>
            <a:p>
              <a:r>
                <a:rPr lang="vi-VN" sz="2700" b="1" dirty="0">
                  <a:solidFill>
                    <a:schemeClr val="bg1"/>
                  </a:solidFill>
                  <a:ea typeface="Tahoma" panose="020B0604030504040204" pitchFamily="34" charset="0"/>
                  <a:cs typeface="Tahoma" panose="020B0604030504040204" pitchFamily="34" charset="0"/>
                </a:rPr>
                <a:t>1</a:t>
              </a:r>
              <a:endParaRPr lang="en-US" sz="2700" b="1" dirty="0">
                <a:solidFill>
                  <a:schemeClr val="bg1"/>
                </a:solidFill>
                <a:ea typeface="Tahoma" panose="020B0604030504040204" pitchFamily="34" charset="0"/>
                <a:cs typeface="Tahoma" panose="020B0604030504040204" pitchFamily="34" charset="0"/>
              </a:endParaRPr>
            </a:p>
          </p:txBody>
        </p:sp>
      </p:grpSp>
      <p:grpSp>
        <p:nvGrpSpPr>
          <p:cNvPr id="43" name="Group 42">
            <a:extLst>
              <a:ext uri="{FF2B5EF4-FFF2-40B4-BE49-F238E27FC236}">
                <a16:creationId xmlns:a16="http://schemas.microsoft.com/office/drawing/2014/main" id="{E0753D56-B852-4567-9E8A-466295881C78}"/>
              </a:ext>
            </a:extLst>
          </p:cNvPr>
          <p:cNvGrpSpPr/>
          <p:nvPr/>
        </p:nvGrpSpPr>
        <p:grpSpPr>
          <a:xfrm>
            <a:off x="626568" y="2303777"/>
            <a:ext cx="3899181" cy="690146"/>
            <a:chOff x="1648526" y="5676900"/>
            <a:chExt cx="7798362" cy="1380292"/>
          </a:xfrm>
        </p:grpSpPr>
        <p:sp>
          <p:nvSpPr>
            <p:cNvPr id="37" name="TextBox 5">
              <a:extLst>
                <a:ext uri="{FF2B5EF4-FFF2-40B4-BE49-F238E27FC236}">
                  <a16:creationId xmlns:a16="http://schemas.microsoft.com/office/drawing/2014/main" id="{7299D313-0245-41F1-AE8E-A93DE0472DEC}"/>
                </a:ext>
              </a:extLst>
            </p:cNvPr>
            <p:cNvSpPr txBox="1"/>
            <p:nvPr/>
          </p:nvSpPr>
          <p:spPr>
            <a:xfrm>
              <a:off x="2736592" y="5676900"/>
              <a:ext cx="6710296" cy="865584"/>
            </a:xfrm>
            <a:prstGeom prst="flowChartTerminator">
              <a:avLst/>
            </a:prstGeom>
          </p:spPr>
          <p:style>
            <a:lnRef idx="2">
              <a:schemeClr val="accent3"/>
            </a:lnRef>
            <a:fillRef idx="1">
              <a:schemeClr val="lt1"/>
            </a:fillRef>
            <a:effectRef idx="0">
              <a:schemeClr val="accent3"/>
            </a:effectRef>
            <a:fontRef idx="minor">
              <a:schemeClr val="dk1"/>
            </a:fontRef>
          </p:style>
          <p:txBody>
            <a:bodyPr wrap="square" lIns="0" tIns="0" rIns="0" bIns="0" rtlCol="0" anchor="t">
              <a:spAutoFit/>
            </a:bodyPr>
            <a:lstStyle/>
            <a:p>
              <a:pPr algn="ctr"/>
              <a:r>
                <a:rPr lang="vi-VN" sz="2000" b="1" dirty="0">
                  <a:solidFill>
                    <a:srgbClr val="004800"/>
                  </a:solidFill>
                  <a:latin typeface="Calibri" panose="020F0502020204030204" pitchFamily="34" charset="0"/>
                  <a:ea typeface="Tahoma" panose="020B0604030504040204" pitchFamily="34" charset="0"/>
                  <a:cs typeface="Calibri" panose="020F0502020204030204" pitchFamily="34" charset="0"/>
                </a:rPr>
                <a:t>Ngắt nghỉ hơi đúng</a:t>
              </a:r>
              <a:r>
                <a:rPr lang="en-US" sz="2000" b="1" dirty="0">
                  <a:solidFill>
                    <a:srgbClr val="004800"/>
                  </a:solidFill>
                  <a:latin typeface="Calibri" panose="020F0502020204030204" pitchFamily="34" charset="0"/>
                  <a:ea typeface="Tahoma" panose="020B0604030504040204" pitchFamily="34" charset="0"/>
                  <a:cs typeface="Calibri" panose="020F0502020204030204" pitchFamily="34" charset="0"/>
                </a:rPr>
                <a:t>.</a:t>
              </a:r>
            </a:p>
          </p:txBody>
        </p:sp>
        <p:sp>
          <p:nvSpPr>
            <p:cNvPr id="40" name="Rectangle 39">
              <a:extLst>
                <a:ext uri="{FF2B5EF4-FFF2-40B4-BE49-F238E27FC236}">
                  <a16:creationId xmlns:a16="http://schemas.microsoft.com/office/drawing/2014/main" id="{EAC71BC5-1CA3-40F4-A1F3-8EA2FDB3EC73}"/>
                </a:ext>
              </a:extLst>
            </p:cNvPr>
            <p:cNvSpPr/>
            <p:nvPr/>
          </p:nvSpPr>
          <p:spPr>
            <a:xfrm>
              <a:off x="1648526" y="6041530"/>
              <a:ext cx="715580" cy="1015662"/>
            </a:xfrm>
            <a:prstGeom prst="rect">
              <a:avLst/>
            </a:prstGeom>
          </p:spPr>
          <p:txBody>
            <a:bodyPr wrap="none">
              <a:spAutoFit/>
            </a:bodyPr>
            <a:lstStyle/>
            <a:p>
              <a:r>
                <a:rPr lang="vi-VN" sz="2700" b="1" dirty="0">
                  <a:solidFill>
                    <a:schemeClr val="bg1"/>
                  </a:solidFill>
                  <a:ea typeface="Tahoma" panose="020B0604030504040204" pitchFamily="34" charset="0"/>
                  <a:cs typeface="Tahoma" panose="020B0604030504040204" pitchFamily="34" charset="0"/>
                </a:rPr>
                <a:t>2</a:t>
              </a:r>
              <a:endParaRPr lang="en-US" sz="2700" b="1" dirty="0">
                <a:solidFill>
                  <a:schemeClr val="bg1"/>
                </a:solidFill>
                <a:ea typeface="Tahoma" panose="020B0604030504040204" pitchFamily="34" charset="0"/>
                <a:cs typeface="Tahoma" panose="020B0604030504040204" pitchFamily="34" charset="0"/>
              </a:endParaRPr>
            </a:p>
          </p:txBody>
        </p:sp>
      </p:grpSp>
      <p:grpSp>
        <p:nvGrpSpPr>
          <p:cNvPr id="44" name="Group 43">
            <a:extLst>
              <a:ext uri="{FF2B5EF4-FFF2-40B4-BE49-F238E27FC236}">
                <a16:creationId xmlns:a16="http://schemas.microsoft.com/office/drawing/2014/main" id="{A66CA1FB-CEDF-454C-B62E-FAB6FDFD9BAA}"/>
              </a:ext>
            </a:extLst>
          </p:cNvPr>
          <p:cNvGrpSpPr/>
          <p:nvPr/>
        </p:nvGrpSpPr>
        <p:grpSpPr>
          <a:xfrm>
            <a:off x="633866" y="2935433"/>
            <a:ext cx="3960194" cy="865584"/>
            <a:chOff x="1689928" y="7561183"/>
            <a:chExt cx="7920388" cy="1731167"/>
          </a:xfrm>
        </p:grpSpPr>
        <p:sp>
          <p:nvSpPr>
            <p:cNvPr id="38" name="TextBox 5">
              <a:extLst>
                <a:ext uri="{FF2B5EF4-FFF2-40B4-BE49-F238E27FC236}">
                  <a16:creationId xmlns:a16="http://schemas.microsoft.com/office/drawing/2014/main" id="{A53F0F91-8751-4695-9527-23BEBBD4BB01}"/>
                </a:ext>
              </a:extLst>
            </p:cNvPr>
            <p:cNvSpPr txBox="1"/>
            <p:nvPr/>
          </p:nvSpPr>
          <p:spPr>
            <a:xfrm>
              <a:off x="2733128" y="7561183"/>
              <a:ext cx="6877188" cy="1731167"/>
            </a:xfrm>
            <a:prstGeom prst="flowChartTerminator">
              <a:avLst/>
            </a:prstGeom>
          </p:spPr>
          <p:style>
            <a:lnRef idx="2">
              <a:schemeClr val="accent2"/>
            </a:lnRef>
            <a:fillRef idx="1">
              <a:schemeClr val="lt1"/>
            </a:fillRef>
            <a:effectRef idx="0">
              <a:schemeClr val="accent2"/>
            </a:effectRef>
            <a:fontRef idx="minor">
              <a:schemeClr val="dk1"/>
            </a:fontRef>
          </p:style>
          <p:txBody>
            <a:bodyPr wrap="square" lIns="0" tIns="0" rIns="0" bIns="0" rtlCol="0" anchor="t">
              <a:spAutoFit/>
            </a:bodyPr>
            <a:lstStyle/>
            <a:p>
              <a:pPr algn="ctr"/>
              <a:r>
                <a:rPr lang="vi-VN" sz="2000" b="1" dirty="0">
                  <a:solidFill>
                    <a:srgbClr val="C00000"/>
                  </a:solidFill>
                  <a:latin typeface="Calibri" panose="020F0502020204030204" pitchFamily="34" charset="0"/>
                  <a:ea typeface="Tahoma" panose="020B0604030504040204" pitchFamily="34" charset="0"/>
                  <a:cs typeface="Calibri" panose="020F0502020204030204" pitchFamily="34" charset="0"/>
                </a:rPr>
                <a:t>Cường độ, tốc độ đọc đạt yêu cầu</a:t>
              </a:r>
              <a:r>
                <a:rPr lang="en-US" sz="2000" b="1" dirty="0">
                  <a:solidFill>
                    <a:srgbClr val="C00000"/>
                  </a:solidFill>
                  <a:latin typeface="Calibri" panose="020F0502020204030204" pitchFamily="34" charset="0"/>
                  <a:ea typeface="Tahoma" panose="020B0604030504040204" pitchFamily="34" charset="0"/>
                  <a:cs typeface="Calibri" panose="020F0502020204030204" pitchFamily="34" charset="0"/>
                </a:rPr>
                <a:t>.</a:t>
              </a:r>
            </a:p>
          </p:txBody>
        </p:sp>
        <p:sp>
          <p:nvSpPr>
            <p:cNvPr id="41" name="Rectangle 40">
              <a:extLst>
                <a:ext uri="{FF2B5EF4-FFF2-40B4-BE49-F238E27FC236}">
                  <a16:creationId xmlns:a16="http://schemas.microsoft.com/office/drawing/2014/main" id="{9483D34C-7B91-446E-B258-16957B980FAD}"/>
                </a:ext>
              </a:extLst>
            </p:cNvPr>
            <p:cNvSpPr/>
            <p:nvPr/>
          </p:nvSpPr>
          <p:spPr>
            <a:xfrm>
              <a:off x="1689928" y="8100035"/>
              <a:ext cx="715580" cy="1015661"/>
            </a:xfrm>
            <a:prstGeom prst="rect">
              <a:avLst/>
            </a:prstGeom>
          </p:spPr>
          <p:txBody>
            <a:bodyPr wrap="none">
              <a:spAutoFit/>
            </a:bodyPr>
            <a:lstStyle/>
            <a:p>
              <a:r>
                <a:rPr lang="vi-VN" sz="2700" b="1" dirty="0">
                  <a:solidFill>
                    <a:schemeClr val="bg1"/>
                  </a:solidFill>
                  <a:ea typeface="Tahoma" panose="020B0604030504040204" pitchFamily="34" charset="0"/>
                  <a:cs typeface="Tahoma" panose="020B0604030504040204" pitchFamily="34" charset="0"/>
                </a:rPr>
                <a:t>3</a:t>
              </a:r>
              <a:endParaRPr lang="en-US" sz="2700" b="1" dirty="0">
                <a:solidFill>
                  <a:schemeClr val="bg1"/>
                </a:solidFill>
                <a:ea typeface="Tahoma" panose="020B0604030504040204" pitchFamily="34" charset="0"/>
                <a:cs typeface="Tahoma" panose="020B0604030504040204" pitchFamily="34" charset="0"/>
              </a:endParaRPr>
            </a:p>
          </p:txBody>
        </p:sp>
      </p:grpSp>
      <p:sp>
        <p:nvSpPr>
          <p:cNvPr id="45" name="Rectangle 44">
            <a:extLst>
              <a:ext uri="{FF2B5EF4-FFF2-40B4-BE49-F238E27FC236}">
                <a16:creationId xmlns:a16="http://schemas.microsoft.com/office/drawing/2014/main" id="{7F5DC7E4-3B8B-4AB4-BF84-7A3EA972DDDF}"/>
              </a:ext>
            </a:extLst>
          </p:cNvPr>
          <p:cNvSpPr/>
          <p:nvPr/>
        </p:nvSpPr>
        <p:spPr>
          <a:xfrm>
            <a:off x="4731750" y="947822"/>
            <a:ext cx="1269899" cy="338554"/>
          </a:xfrm>
          <a:prstGeom prst="rect">
            <a:avLst/>
          </a:prstGeom>
        </p:spPr>
        <p:txBody>
          <a:bodyPr wrap="none">
            <a:spAutoFit/>
          </a:bodyPr>
          <a:lstStyle/>
          <a:p>
            <a:r>
              <a:rPr lang="vi-VN" sz="1600" b="1" dirty="0">
                <a:solidFill>
                  <a:srgbClr val="004800"/>
                </a:solidFill>
                <a:latin typeface="Calibri" panose="020F0502020204030204" pitchFamily="34" charset="0"/>
                <a:ea typeface="Tahoma" panose="020B0604030504040204" pitchFamily="34" charset="0"/>
                <a:cs typeface="Calibri" panose="020F0502020204030204" pitchFamily="34" charset="0"/>
              </a:rPr>
              <a:t>Bình thường</a:t>
            </a:r>
            <a:endParaRPr lang="en-US" sz="1600" dirty="0">
              <a:solidFill>
                <a:srgbClr val="004800"/>
              </a:solidFill>
              <a:latin typeface="Calibri" panose="020F0502020204030204" pitchFamily="34" charset="0"/>
              <a:ea typeface="Tahoma" panose="020B0604030504040204" pitchFamily="34" charset="0"/>
              <a:cs typeface="Calibri" panose="020F0502020204030204" pitchFamily="34" charset="0"/>
            </a:endParaRPr>
          </a:p>
        </p:txBody>
      </p:sp>
      <p:sp>
        <p:nvSpPr>
          <p:cNvPr id="46" name="Rectangle 45">
            <a:extLst>
              <a:ext uri="{FF2B5EF4-FFF2-40B4-BE49-F238E27FC236}">
                <a16:creationId xmlns:a16="http://schemas.microsoft.com/office/drawing/2014/main" id="{FE120D4D-EFA9-4B09-B1C9-7C36BF8C2B90}"/>
              </a:ext>
            </a:extLst>
          </p:cNvPr>
          <p:cNvSpPr/>
          <p:nvPr/>
        </p:nvSpPr>
        <p:spPr>
          <a:xfrm>
            <a:off x="6688770" y="947821"/>
            <a:ext cx="495520" cy="338554"/>
          </a:xfrm>
          <a:prstGeom prst="rect">
            <a:avLst/>
          </a:prstGeom>
        </p:spPr>
        <p:txBody>
          <a:bodyPr wrap="none">
            <a:spAutoFit/>
          </a:bodyPr>
          <a:lstStyle/>
          <a:p>
            <a:r>
              <a:rPr lang="vi-VN" sz="1600" b="1" dirty="0">
                <a:solidFill>
                  <a:srgbClr val="004800"/>
                </a:solidFill>
                <a:latin typeface="Calibri" panose="020F0502020204030204" pitchFamily="34" charset="0"/>
                <a:ea typeface="Tahoma" panose="020B0604030504040204" pitchFamily="34" charset="0"/>
                <a:cs typeface="Calibri" panose="020F0502020204030204" pitchFamily="34" charset="0"/>
              </a:rPr>
              <a:t>Tốt </a:t>
            </a:r>
            <a:endParaRPr lang="en-US" sz="1600" dirty="0">
              <a:solidFill>
                <a:srgbClr val="004800"/>
              </a:solidFill>
              <a:latin typeface="Calibri" panose="020F0502020204030204" pitchFamily="34" charset="0"/>
              <a:ea typeface="Tahoma" panose="020B0604030504040204" pitchFamily="34" charset="0"/>
              <a:cs typeface="Calibri" panose="020F0502020204030204" pitchFamily="34" charset="0"/>
            </a:endParaRPr>
          </a:p>
        </p:txBody>
      </p:sp>
      <p:sp>
        <p:nvSpPr>
          <p:cNvPr id="47" name="Rectangle 46">
            <a:extLst>
              <a:ext uri="{FF2B5EF4-FFF2-40B4-BE49-F238E27FC236}">
                <a16:creationId xmlns:a16="http://schemas.microsoft.com/office/drawing/2014/main" id="{9FD27FF2-7726-4FF7-80FA-4D2EB1C7301C}"/>
              </a:ext>
            </a:extLst>
          </p:cNvPr>
          <p:cNvSpPr/>
          <p:nvPr/>
        </p:nvSpPr>
        <p:spPr>
          <a:xfrm>
            <a:off x="7740326" y="943194"/>
            <a:ext cx="812338" cy="338554"/>
          </a:xfrm>
          <a:prstGeom prst="rect">
            <a:avLst/>
          </a:prstGeom>
        </p:spPr>
        <p:txBody>
          <a:bodyPr wrap="none">
            <a:spAutoFit/>
          </a:bodyPr>
          <a:lstStyle/>
          <a:p>
            <a:r>
              <a:rPr lang="vi-VN" sz="1600" b="1" dirty="0" err="1">
                <a:solidFill>
                  <a:srgbClr val="004800"/>
                </a:solidFill>
                <a:latin typeface="Calibri" panose="020F0502020204030204" pitchFamily="34" charset="0"/>
                <a:ea typeface="Tahoma" panose="020B0604030504040204" pitchFamily="34" charset="0"/>
                <a:cs typeface="Calibri" panose="020F0502020204030204" pitchFamily="34" charset="0"/>
              </a:rPr>
              <a:t>Rất</a:t>
            </a:r>
            <a:r>
              <a:rPr lang="vi-VN" sz="1600" b="1" dirty="0">
                <a:solidFill>
                  <a:srgbClr val="004800"/>
                </a:solidFill>
                <a:latin typeface="Calibri" panose="020F0502020204030204" pitchFamily="34" charset="0"/>
                <a:ea typeface="Tahoma" panose="020B0604030504040204" pitchFamily="34" charset="0"/>
                <a:cs typeface="Calibri" panose="020F0502020204030204" pitchFamily="34" charset="0"/>
              </a:rPr>
              <a:t> </a:t>
            </a:r>
            <a:r>
              <a:rPr lang="vi-VN" sz="1600" b="1" dirty="0" err="1">
                <a:solidFill>
                  <a:srgbClr val="004800"/>
                </a:solidFill>
                <a:latin typeface="Calibri" panose="020F0502020204030204" pitchFamily="34" charset="0"/>
                <a:ea typeface="Tahoma" panose="020B0604030504040204" pitchFamily="34" charset="0"/>
                <a:cs typeface="Calibri" panose="020F0502020204030204" pitchFamily="34" charset="0"/>
              </a:rPr>
              <a:t>tốt</a:t>
            </a:r>
            <a:r>
              <a:rPr lang="vi-VN" sz="1600" b="1" dirty="0">
                <a:solidFill>
                  <a:srgbClr val="004800"/>
                </a:solidFill>
                <a:latin typeface="Calibri" panose="020F0502020204030204" pitchFamily="34" charset="0"/>
                <a:ea typeface="Tahoma" panose="020B0604030504040204" pitchFamily="34" charset="0"/>
                <a:cs typeface="Calibri" panose="020F0502020204030204" pitchFamily="34" charset="0"/>
              </a:rPr>
              <a:t> </a:t>
            </a:r>
            <a:endParaRPr lang="en-US" sz="1600" dirty="0">
              <a:solidFill>
                <a:srgbClr val="004800"/>
              </a:solidFill>
              <a:latin typeface="Calibri" panose="020F0502020204030204" pitchFamily="34" charset="0"/>
              <a:ea typeface="Tahoma" panose="020B0604030504040204" pitchFamily="34" charset="0"/>
              <a:cs typeface="Calibri" panose="020F0502020204030204" pitchFamily="34" charset="0"/>
            </a:endParaRPr>
          </a:p>
        </p:txBody>
      </p:sp>
      <p:sp>
        <p:nvSpPr>
          <p:cNvPr id="49" name="Rectangle 48">
            <a:extLst>
              <a:ext uri="{FF2B5EF4-FFF2-40B4-BE49-F238E27FC236}">
                <a16:creationId xmlns:a16="http://schemas.microsoft.com/office/drawing/2014/main" id="{512077EE-447D-484A-845F-410C64835F45}"/>
              </a:ext>
            </a:extLst>
          </p:cNvPr>
          <p:cNvSpPr/>
          <p:nvPr/>
        </p:nvSpPr>
        <p:spPr>
          <a:xfrm>
            <a:off x="5218486" y="1640027"/>
            <a:ext cx="184731" cy="369332"/>
          </a:xfrm>
          <a:prstGeom prst="rect">
            <a:avLst/>
          </a:prstGeom>
        </p:spPr>
        <p:txBody>
          <a:bodyPr wrap="none">
            <a:spAutoFit/>
          </a:bodyPr>
          <a:lstStyle/>
          <a:p>
            <a:endParaRPr lang="en-US" sz="1800" b="1" dirty="0">
              <a:solidFill>
                <a:srgbClr val="002060"/>
              </a:solidFill>
              <a:ea typeface="Tahoma" panose="020B0604030504040204" pitchFamily="34" charset="0"/>
              <a:cs typeface="Tahoma" panose="020B0604030504040204" pitchFamily="34" charset="0"/>
            </a:endParaRPr>
          </a:p>
        </p:txBody>
      </p:sp>
      <p:grpSp>
        <p:nvGrpSpPr>
          <p:cNvPr id="75" name="Group 74">
            <a:extLst>
              <a:ext uri="{FF2B5EF4-FFF2-40B4-BE49-F238E27FC236}">
                <a16:creationId xmlns:a16="http://schemas.microsoft.com/office/drawing/2014/main" id="{05251FEA-CF28-486F-84A3-DB2F6948D5F9}"/>
              </a:ext>
            </a:extLst>
          </p:cNvPr>
          <p:cNvGrpSpPr/>
          <p:nvPr/>
        </p:nvGrpSpPr>
        <p:grpSpPr>
          <a:xfrm>
            <a:off x="575506" y="3946597"/>
            <a:ext cx="4018554" cy="865584"/>
            <a:chOff x="1729149" y="5936933"/>
            <a:chExt cx="7434015" cy="1731167"/>
          </a:xfrm>
        </p:grpSpPr>
        <p:sp>
          <p:nvSpPr>
            <p:cNvPr id="77" name="TextBox 5">
              <a:extLst>
                <a:ext uri="{FF2B5EF4-FFF2-40B4-BE49-F238E27FC236}">
                  <a16:creationId xmlns:a16="http://schemas.microsoft.com/office/drawing/2014/main" id="{2B6D9981-7149-4AE6-831B-DE4CA53F276D}"/>
                </a:ext>
              </a:extLst>
            </p:cNvPr>
            <p:cNvSpPr txBox="1"/>
            <p:nvPr/>
          </p:nvSpPr>
          <p:spPr>
            <a:xfrm>
              <a:off x="2812728" y="5936933"/>
              <a:ext cx="6350436" cy="1731167"/>
            </a:xfrm>
            <a:prstGeom prst="flowChartTerminator">
              <a:avLst/>
            </a:prstGeom>
          </p:spPr>
          <p:style>
            <a:lnRef idx="2">
              <a:schemeClr val="accent3"/>
            </a:lnRef>
            <a:fillRef idx="1">
              <a:schemeClr val="lt1"/>
            </a:fillRef>
            <a:effectRef idx="0">
              <a:schemeClr val="accent3"/>
            </a:effectRef>
            <a:fontRef idx="minor">
              <a:schemeClr val="dk1"/>
            </a:fontRef>
          </p:style>
          <p:txBody>
            <a:bodyPr wrap="square" lIns="0" tIns="0" rIns="0" bIns="0" rtlCol="0" anchor="t">
              <a:spAutoFit/>
            </a:bodyPr>
            <a:lstStyle/>
            <a:p>
              <a:pPr algn="ctr"/>
              <a:r>
                <a:rPr lang="vi-VN" sz="2000" b="1" dirty="0">
                  <a:solidFill>
                    <a:srgbClr val="004800"/>
                  </a:solidFill>
                  <a:latin typeface="Calibri" panose="020F0502020204030204" pitchFamily="34" charset="0"/>
                  <a:ea typeface="Tahoma" panose="020B0604030504040204" pitchFamily="34" charset="0"/>
                  <a:cs typeface="Calibri" panose="020F0502020204030204" pitchFamily="34" charset="0"/>
                </a:rPr>
                <a:t>Giọng đọc phù hợp</a:t>
              </a:r>
              <a:r>
                <a:rPr lang="en-US" sz="2000" b="1" dirty="0">
                  <a:solidFill>
                    <a:srgbClr val="004800"/>
                  </a:solidFill>
                  <a:latin typeface="Calibri" panose="020F0502020204030204" pitchFamily="34" charset="0"/>
                  <a:ea typeface="Tahoma" panose="020B0604030504040204" pitchFamily="34" charset="0"/>
                  <a:cs typeface="Calibri" panose="020F0502020204030204" pitchFamily="34" charset="0"/>
                </a:rPr>
                <a:t> </a:t>
              </a:r>
              <a:r>
                <a:rPr lang="en-US" sz="2000" b="1" dirty="0" err="1">
                  <a:solidFill>
                    <a:srgbClr val="004800"/>
                  </a:solidFill>
                  <a:latin typeface="Calibri" panose="020F0502020204030204" pitchFamily="34" charset="0"/>
                  <a:ea typeface="Tahoma" panose="020B0604030504040204" pitchFamily="34" charset="0"/>
                  <a:cs typeface="Calibri" panose="020F0502020204030204" pitchFamily="34" charset="0"/>
                </a:rPr>
                <a:t>và</a:t>
              </a:r>
              <a:r>
                <a:rPr lang="en-US" sz="2000" b="1" dirty="0">
                  <a:solidFill>
                    <a:srgbClr val="004800"/>
                  </a:solidFill>
                  <a:latin typeface="Calibri" panose="020F0502020204030204" pitchFamily="34" charset="0"/>
                  <a:ea typeface="Tahoma" panose="020B0604030504040204" pitchFamily="34" charset="0"/>
                  <a:cs typeface="Calibri" panose="020F0502020204030204" pitchFamily="34" charset="0"/>
                </a:rPr>
                <a:t> </a:t>
              </a:r>
              <a:r>
                <a:rPr lang="en-US" sz="2000" b="1" dirty="0" err="1">
                  <a:solidFill>
                    <a:srgbClr val="004800"/>
                  </a:solidFill>
                  <a:latin typeface="Calibri" panose="020F0502020204030204" pitchFamily="34" charset="0"/>
                  <a:ea typeface="Tahoma" panose="020B0604030504040204" pitchFamily="34" charset="0"/>
                  <a:cs typeface="Calibri" panose="020F0502020204030204" pitchFamily="34" charset="0"/>
                </a:rPr>
                <a:t>diễn</a:t>
              </a:r>
              <a:r>
                <a:rPr lang="en-US" sz="2000" b="1" dirty="0">
                  <a:solidFill>
                    <a:srgbClr val="004800"/>
                  </a:solidFill>
                  <a:latin typeface="Calibri" panose="020F0502020204030204" pitchFamily="34" charset="0"/>
                  <a:ea typeface="Tahoma" panose="020B0604030504040204" pitchFamily="34" charset="0"/>
                  <a:cs typeface="Calibri" panose="020F0502020204030204" pitchFamily="34" charset="0"/>
                </a:rPr>
                <a:t> </a:t>
              </a:r>
              <a:r>
                <a:rPr lang="en-US" sz="2000" b="1" dirty="0" err="1">
                  <a:solidFill>
                    <a:srgbClr val="004800"/>
                  </a:solidFill>
                  <a:latin typeface="Calibri" panose="020F0502020204030204" pitchFamily="34" charset="0"/>
                  <a:ea typeface="Tahoma" panose="020B0604030504040204" pitchFamily="34" charset="0"/>
                  <a:cs typeface="Calibri" panose="020F0502020204030204" pitchFamily="34" charset="0"/>
                </a:rPr>
                <a:t>cảm</a:t>
              </a:r>
              <a:r>
                <a:rPr lang="en-US" sz="2000" b="1" dirty="0">
                  <a:solidFill>
                    <a:srgbClr val="004800"/>
                  </a:solidFill>
                  <a:latin typeface="Calibri" panose="020F0502020204030204" pitchFamily="34" charset="0"/>
                  <a:ea typeface="Tahoma" panose="020B0604030504040204" pitchFamily="34" charset="0"/>
                  <a:cs typeface="Calibri" panose="020F0502020204030204" pitchFamily="34" charset="0"/>
                </a:rPr>
                <a:t>.</a:t>
              </a:r>
            </a:p>
          </p:txBody>
        </p:sp>
        <p:sp>
          <p:nvSpPr>
            <p:cNvPr id="78" name="Rectangle 77">
              <a:extLst>
                <a:ext uri="{FF2B5EF4-FFF2-40B4-BE49-F238E27FC236}">
                  <a16:creationId xmlns:a16="http://schemas.microsoft.com/office/drawing/2014/main" id="{6FDCEFB7-2E5D-4D54-B989-D28E3F8EA899}"/>
                </a:ext>
              </a:extLst>
            </p:cNvPr>
            <p:cNvSpPr/>
            <p:nvPr/>
          </p:nvSpPr>
          <p:spPr>
            <a:xfrm>
              <a:off x="1729149" y="6104285"/>
              <a:ext cx="715580" cy="1015661"/>
            </a:xfrm>
            <a:prstGeom prst="rect">
              <a:avLst/>
            </a:prstGeom>
          </p:spPr>
          <p:txBody>
            <a:bodyPr wrap="none">
              <a:spAutoFit/>
            </a:bodyPr>
            <a:lstStyle/>
            <a:p>
              <a:r>
                <a:rPr lang="vi-VN" sz="2700" b="1" dirty="0">
                  <a:solidFill>
                    <a:schemeClr val="bg1"/>
                  </a:solidFill>
                  <a:ea typeface="Tahoma" panose="020B0604030504040204" pitchFamily="34" charset="0"/>
                  <a:cs typeface="Tahoma" panose="020B0604030504040204" pitchFamily="34" charset="0"/>
                </a:rPr>
                <a:t>4</a:t>
              </a:r>
              <a:endParaRPr lang="en-US" sz="2700" b="1" dirty="0">
                <a:solidFill>
                  <a:schemeClr val="bg1"/>
                </a:solidFill>
                <a:ea typeface="Tahoma" panose="020B0604030504040204" pitchFamily="34" charset="0"/>
                <a:cs typeface="Tahoma" panose="020B0604030504040204" pitchFamily="34" charset="0"/>
              </a:endParaRPr>
            </a:p>
          </p:txBody>
        </p:sp>
      </p:grpSp>
      <p:sp>
        <p:nvSpPr>
          <p:cNvPr id="6" name="AutoShape 4" descr="Kiểm tra dấu Tick Clip nghệ thuật - xanh dấu tick png tải về - Miễn phí  trong suốt Cò png Tải về."/>
          <p:cNvSpPr>
            <a:spLocks noChangeAspect="1" noChangeArrowheads="1"/>
          </p:cNvSpPr>
          <p:nvPr/>
        </p:nvSpPr>
        <p:spPr bwMode="auto">
          <a:xfrm>
            <a:off x="826164" y="428259"/>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0" name="Picture 6" descr="Kiểm tra dấu Tick Clip nghệ thuật - xanh dấu tick png tải về - Miễn phí  trong suốt Cò png Tải về."/>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99556" l="0" r="100000"/>
                    </a14:imgEffect>
                  </a14:imgLayer>
                </a14:imgProps>
              </a:ext>
              <a:ext uri="{28A0092B-C50C-407E-A947-70E740481C1C}">
                <a14:useLocalDpi xmlns:a14="http://schemas.microsoft.com/office/drawing/2010/main" val="0"/>
              </a:ext>
            </a:extLst>
          </a:blip>
          <a:srcRect/>
          <a:stretch>
            <a:fillRect/>
          </a:stretch>
        </p:blipFill>
        <p:spPr bwMode="auto">
          <a:xfrm>
            <a:off x="5226866" y="1493301"/>
            <a:ext cx="437528" cy="437528"/>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6" descr="Kiểm tra dấu Tick Clip nghệ thuật - xanh dấu tick png tải về - Miễn phí  trong suốt Cò png Tải về."/>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99556" l="0" r="100000"/>
                    </a14:imgEffect>
                  </a14:imgLayer>
                </a14:imgProps>
              </a:ext>
              <a:ext uri="{28A0092B-C50C-407E-A947-70E740481C1C}">
                <a14:useLocalDpi xmlns:a14="http://schemas.microsoft.com/office/drawing/2010/main" val="0"/>
              </a:ext>
            </a:extLst>
          </a:blip>
          <a:srcRect/>
          <a:stretch>
            <a:fillRect/>
          </a:stretch>
        </p:blipFill>
        <p:spPr bwMode="auto">
          <a:xfrm>
            <a:off x="7931910" y="1467013"/>
            <a:ext cx="437528" cy="437528"/>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6" descr="Kiểm tra dấu Tick Clip nghệ thuật - xanh dấu tick png tải về - Miễn phí  trong suốt Cò png Tải về."/>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99556" l="0" r="100000"/>
                    </a14:imgEffect>
                  </a14:imgLayer>
                </a14:imgProps>
              </a:ext>
              <a:ext uri="{28A0092B-C50C-407E-A947-70E740481C1C}">
                <a14:useLocalDpi xmlns:a14="http://schemas.microsoft.com/office/drawing/2010/main" val="0"/>
              </a:ext>
            </a:extLst>
          </a:blip>
          <a:srcRect/>
          <a:stretch>
            <a:fillRect/>
          </a:stretch>
        </p:blipFill>
        <p:spPr bwMode="auto">
          <a:xfrm>
            <a:off x="6738166" y="1467013"/>
            <a:ext cx="437528" cy="437528"/>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6" descr="Kiểm tra dấu Tick Clip nghệ thuật - xanh dấu tick png tải về - Miễn phí  trong suốt Cò png Tải về."/>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99556" l="0" r="100000"/>
                    </a14:imgEffect>
                  </a14:imgLayer>
                </a14:imgProps>
              </a:ext>
              <a:ext uri="{28A0092B-C50C-407E-A947-70E740481C1C}">
                <a14:useLocalDpi xmlns:a14="http://schemas.microsoft.com/office/drawing/2010/main" val="0"/>
              </a:ext>
            </a:extLst>
          </a:blip>
          <a:srcRect/>
          <a:stretch>
            <a:fillRect/>
          </a:stretch>
        </p:blipFill>
        <p:spPr bwMode="auto">
          <a:xfrm>
            <a:off x="5218486" y="2303777"/>
            <a:ext cx="437528" cy="437528"/>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6" descr="Kiểm tra dấu Tick Clip nghệ thuật - xanh dấu tick png tải về - Miễn phí  trong suốt Cò png Tải về."/>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99556" l="0" r="100000"/>
                    </a14:imgEffect>
                  </a14:imgLayer>
                </a14:imgProps>
              </a:ext>
              <a:ext uri="{28A0092B-C50C-407E-A947-70E740481C1C}">
                <a14:useLocalDpi xmlns:a14="http://schemas.microsoft.com/office/drawing/2010/main" val="0"/>
              </a:ext>
            </a:extLst>
          </a:blip>
          <a:srcRect/>
          <a:stretch>
            <a:fillRect/>
          </a:stretch>
        </p:blipFill>
        <p:spPr bwMode="auto">
          <a:xfrm>
            <a:off x="5218486" y="3240010"/>
            <a:ext cx="437528" cy="437528"/>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6" descr="Kiểm tra dấu Tick Clip nghệ thuật - xanh dấu tick png tải về - Miễn phí  trong suốt Cò png Tải về."/>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99556" l="0" r="100000"/>
                    </a14:imgEffect>
                  </a14:imgLayer>
                </a14:imgProps>
              </a:ext>
              <a:ext uri="{28A0092B-C50C-407E-A947-70E740481C1C}">
                <a14:useLocalDpi xmlns:a14="http://schemas.microsoft.com/office/drawing/2010/main" val="0"/>
              </a:ext>
            </a:extLst>
          </a:blip>
          <a:srcRect/>
          <a:stretch>
            <a:fillRect/>
          </a:stretch>
        </p:blipFill>
        <p:spPr bwMode="auto">
          <a:xfrm>
            <a:off x="5218486" y="4180985"/>
            <a:ext cx="437528" cy="437528"/>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6" descr="Kiểm tra dấu Tick Clip nghệ thuật - xanh dấu tick png tải về - Miễn phí  trong suốt Cò png Tải về."/>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99556" l="0" r="100000"/>
                    </a14:imgEffect>
                  </a14:imgLayer>
                </a14:imgProps>
              </a:ext>
              <a:ext uri="{28A0092B-C50C-407E-A947-70E740481C1C}">
                <a14:useLocalDpi xmlns:a14="http://schemas.microsoft.com/office/drawing/2010/main" val="0"/>
              </a:ext>
            </a:extLst>
          </a:blip>
          <a:srcRect/>
          <a:stretch>
            <a:fillRect/>
          </a:stretch>
        </p:blipFill>
        <p:spPr bwMode="auto">
          <a:xfrm>
            <a:off x="6743320" y="2267328"/>
            <a:ext cx="437528" cy="437528"/>
          </a:xfrm>
          <a:prstGeom prst="rect">
            <a:avLst/>
          </a:prstGeom>
          <a:noFill/>
          <a:extLst>
            <a:ext uri="{909E8E84-426E-40DD-AFC4-6F175D3DCCD1}">
              <a14:hiddenFill xmlns:a14="http://schemas.microsoft.com/office/drawing/2010/main">
                <a:solidFill>
                  <a:srgbClr val="FFFFFF"/>
                </a:solidFill>
              </a14:hiddenFill>
            </a:ext>
          </a:extLst>
        </p:spPr>
      </p:pic>
      <p:pic>
        <p:nvPicPr>
          <p:cNvPr id="94" name="Picture 6" descr="Kiểm tra dấu Tick Clip nghệ thuật - xanh dấu tick png tải về - Miễn phí  trong suốt Cò png Tải về."/>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99556" l="0" r="100000"/>
                    </a14:imgEffect>
                  </a14:imgLayer>
                </a14:imgProps>
              </a:ext>
              <a:ext uri="{28A0092B-C50C-407E-A947-70E740481C1C}">
                <a14:useLocalDpi xmlns:a14="http://schemas.microsoft.com/office/drawing/2010/main" val="0"/>
              </a:ext>
            </a:extLst>
          </a:blip>
          <a:srcRect/>
          <a:stretch>
            <a:fillRect/>
          </a:stretch>
        </p:blipFill>
        <p:spPr bwMode="auto">
          <a:xfrm>
            <a:off x="6735131" y="3204859"/>
            <a:ext cx="437528" cy="437528"/>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6" descr="Kiểm tra dấu Tick Clip nghệ thuật - xanh dấu tick png tải về - Miễn phí  trong suốt Cò png Tải về."/>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99556" l="0" r="100000"/>
                    </a14:imgEffect>
                  </a14:imgLayer>
                </a14:imgProps>
              </a:ext>
              <a:ext uri="{28A0092B-C50C-407E-A947-70E740481C1C}">
                <a14:useLocalDpi xmlns:a14="http://schemas.microsoft.com/office/drawing/2010/main" val="0"/>
              </a:ext>
            </a:extLst>
          </a:blip>
          <a:srcRect/>
          <a:stretch>
            <a:fillRect/>
          </a:stretch>
        </p:blipFill>
        <p:spPr bwMode="auto">
          <a:xfrm>
            <a:off x="6735131" y="4180985"/>
            <a:ext cx="437528" cy="437528"/>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6" descr="Kiểm tra dấu Tick Clip nghệ thuật - xanh dấu tick png tải về - Miễn phí  trong suốt Cò png Tải về."/>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99556" l="0" r="100000"/>
                    </a14:imgEffect>
                  </a14:imgLayer>
                </a14:imgProps>
              </a:ext>
              <a:ext uri="{28A0092B-C50C-407E-A947-70E740481C1C}">
                <a14:useLocalDpi xmlns:a14="http://schemas.microsoft.com/office/drawing/2010/main" val="0"/>
              </a:ext>
            </a:extLst>
          </a:blip>
          <a:srcRect/>
          <a:stretch>
            <a:fillRect/>
          </a:stretch>
        </p:blipFill>
        <p:spPr bwMode="auto">
          <a:xfrm>
            <a:off x="7984652" y="2267328"/>
            <a:ext cx="437528" cy="437528"/>
          </a:xfrm>
          <a:prstGeom prst="rect">
            <a:avLst/>
          </a:prstGeom>
          <a:noFill/>
          <a:extLst>
            <a:ext uri="{909E8E84-426E-40DD-AFC4-6F175D3DCCD1}">
              <a14:hiddenFill xmlns:a14="http://schemas.microsoft.com/office/drawing/2010/main">
                <a:solidFill>
                  <a:srgbClr val="FFFFFF"/>
                </a:solidFill>
              </a14:hiddenFill>
            </a:ext>
          </a:extLst>
        </p:spPr>
      </p:pic>
      <p:pic>
        <p:nvPicPr>
          <p:cNvPr id="97" name="Picture 6" descr="Kiểm tra dấu Tick Clip nghệ thuật - xanh dấu tick png tải về - Miễn phí  trong suốt Cò png Tải về."/>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99556" l="0" r="100000"/>
                    </a14:imgEffect>
                  </a14:imgLayer>
                </a14:imgProps>
              </a:ext>
              <a:ext uri="{28A0092B-C50C-407E-A947-70E740481C1C}">
                <a14:useLocalDpi xmlns:a14="http://schemas.microsoft.com/office/drawing/2010/main" val="0"/>
              </a:ext>
            </a:extLst>
          </a:blip>
          <a:srcRect/>
          <a:stretch>
            <a:fillRect/>
          </a:stretch>
        </p:blipFill>
        <p:spPr bwMode="auto">
          <a:xfrm>
            <a:off x="7984652" y="3204859"/>
            <a:ext cx="437528" cy="43752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Starters 2"/>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51463" y="3000184"/>
            <a:ext cx="654687" cy="65468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Số Số chữ Tính Toán - số 4 png tải về - Miễn phí trong suốt Hành Vi Con  Người png Tải về."/>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92592" y="3914197"/>
            <a:ext cx="552643" cy="78781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Số nội dung miễn Phí Clip nghệ thuật - dễ thương số 1. png tải về - Miễn  phí trong suốt Văn Bản png Tải về."/>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16885" y="1399705"/>
            <a:ext cx="923841" cy="80066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16">
            <a:extLst>
              <a:ext uri="{BEBA8EAE-BF5A-486C-A8C5-ECC9F3942E4B}">
                <a14:imgProps xmlns:a14="http://schemas.microsoft.com/office/drawing/2010/main">
                  <a14:imgLayer r:embed="rId17">
                    <a14:imgEffect>
                      <a14:backgroundRemoval t="0" b="100000" l="2308" r="96154"/>
                    </a14:imgEffect>
                  </a14:imgLayer>
                </a14:imgProps>
              </a:ext>
            </a:extLst>
          </a:blip>
          <a:stretch>
            <a:fillRect/>
          </a:stretch>
        </p:blipFill>
        <p:spPr>
          <a:xfrm>
            <a:off x="546956" y="2240576"/>
            <a:ext cx="559194" cy="559194"/>
          </a:xfrm>
          <a:prstGeom prst="rect">
            <a:avLst/>
          </a:prstGeom>
        </p:spPr>
      </p:pic>
      <p:pic>
        <p:nvPicPr>
          <p:cNvPr id="99" name="Picture 6" descr="Kiểm tra dấu Tick Clip nghệ thuật - xanh dấu tick png tải về - Miễn phí  trong suốt Cò png Tải về."/>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99556" l="0" r="100000"/>
                    </a14:imgEffect>
                  </a14:imgLayer>
                </a14:imgProps>
              </a:ext>
              <a:ext uri="{28A0092B-C50C-407E-A947-70E740481C1C}">
                <a14:useLocalDpi xmlns:a14="http://schemas.microsoft.com/office/drawing/2010/main" val="0"/>
              </a:ext>
            </a:extLst>
          </a:blip>
          <a:srcRect/>
          <a:stretch>
            <a:fillRect/>
          </a:stretch>
        </p:blipFill>
        <p:spPr bwMode="auto">
          <a:xfrm>
            <a:off x="8033012" y="4160625"/>
            <a:ext cx="437528" cy="43752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1998711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fade">
                                      <p:cBhvr>
                                        <p:cTn id="12" dur="500"/>
                                        <p:tgtEl>
                                          <p:spTgt spid="4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6"/>
                                        </p:tgtEl>
                                        <p:attrNameLst>
                                          <p:attrName>style.visibility</p:attrName>
                                        </p:attrNameLst>
                                      </p:cBhvr>
                                      <p:to>
                                        <p:strVal val="visible"/>
                                      </p:to>
                                    </p:set>
                                    <p:animEffect transition="in" filter="fade">
                                      <p:cBhvr>
                                        <p:cTn id="15" dur="500"/>
                                        <p:tgtEl>
                                          <p:spTgt spid="4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7"/>
                                        </p:tgtEl>
                                        <p:attrNameLst>
                                          <p:attrName>style.visibility</p:attrName>
                                        </p:attrNameLst>
                                      </p:cBhvr>
                                      <p:to>
                                        <p:strVal val="visible"/>
                                      </p:to>
                                    </p:set>
                                    <p:animEffect transition="in" filter="fade">
                                      <p:cBhvr>
                                        <p:cTn id="18" dur="500"/>
                                        <p:tgtEl>
                                          <p:spTgt spid="47"/>
                                        </p:tgtEl>
                                      </p:cBhvr>
                                    </p:animEffect>
                                  </p:childTnLst>
                                </p:cTn>
                              </p:par>
                              <p:par>
                                <p:cTn id="19" presetID="31" presetClass="entr" presetSubtype="0" fill="hold" nodeType="withEffect">
                                  <p:stCondLst>
                                    <p:cond delay="0"/>
                                  </p:stCondLst>
                                  <p:childTnLst>
                                    <p:set>
                                      <p:cBhvr>
                                        <p:cTn id="20" dur="1" fill="hold">
                                          <p:stCondLst>
                                            <p:cond delay="0"/>
                                          </p:stCondLst>
                                        </p:cTn>
                                        <p:tgtEl>
                                          <p:spTgt spid="1038"/>
                                        </p:tgtEl>
                                        <p:attrNameLst>
                                          <p:attrName>style.visibility</p:attrName>
                                        </p:attrNameLst>
                                      </p:cBhvr>
                                      <p:to>
                                        <p:strVal val="visible"/>
                                      </p:to>
                                    </p:set>
                                    <p:anim calcmode="lin" valueType="num">
                                      <p:cBhvr>
                                        <p:cTn id="21" dur="1000" fill="hold"/>
                                        <p:tgtEl>
                                          <p:spTgt spid="1038"/>
                                        </p:tgtEl>
                                        <p:attrNameLst>
                                          <p:attrName>ppt_w</p:attrName>
                                        </p:attrNameLst>
                                      </p:cBhvr>
                                      <p:tavLst>
                                        <p:tav tm="0">
                                          <p:val>
                                            <p:fltVal val="0"/>
                                          </p:val>
                                        </p:tav>
                                        <p:tav tm="100000">
                                          <p:val>
                                            <p:strVal val="#ppt_w"/>
                                          </p:val>
                                        </p:tav>
                                      </p:tavLst>
                                    </p:anim>
                                    <p:anim calcmode="lin" valueType="num">
                                      <p:cBhvr>
                                        <p:cTn id="22" dur="1000" fill="hold"/>
                                        <p:tgtEl>
                                          <p:spTgt spid="1038"/>
                                        </p:tgtEl>
                                        <p:attrNameLst>
                                          <p:attrName>ppt_h</p:attrName>
                                        </p:attrNameLst>
                                      </p:cBhvr>
                                      <p:tavLst>
                                        <p:tav tm="0">
                                          <p:val>
                                            <p:fltVal val="0"/>
                                          </p:val>
                                        </p:tav>
                                        <p:tav tm="100000">
                                          <p:val>
                                            <p:strVal val="#ppt_h"/>
                                          </p:val>
                                        </p:tav>
                                      </p:tavLst>
                                    </p:anim>
                                    <p:anim calcmode="lin" valueType="num">
                                      <p:cBhvr>
                                        <p:cTn id="23" dur="1000" fill="hold"/>
                                        <p:tgtEl>
                                          <p:spTgt spid="1038"/>
                                        </p:tgtEl>
                                        <p:attrNameLst>
                                          <p:attrName>style.rotation</p:attrName>
                                        </p:attrNameLst>
                                      </p:cBhvr>
                                      <p:tavLst>
                                        <p:tav tm="0">
                                          <p:val>
                                            <p:fltVal val="90"/>
                                          </p:val>
                                        </p:tav>
                                        <p:tav tm="100000">
                                          <p:val>
                                            <p:fltVal val="0"/>
                                          </p:val>
                                        </p:tav>
                                      </p:tavLst>
                                    </p:anim>
                                    <p:animEffect transition="in" filter="fade">
                                      <p:cBhvr>
                                        <p:cTn id="24" dur="1000"/>
                                        <p:tgtEl>
                                          <p:spTgt spid="1038"/>
                                        </p:tgtEl>
                                      </p:cBhvr>
                                    </p:animEffect>
                                  </p:childTnLst>
                                </p:cTn>
                              </p:par>
                              <p:par>
                                <p:cTn id="25" presetID="31" presetClass="entr" presetSubtype="0" fill="hold" nodeType="withEffect">
                                  <p:stCondLst>
                                    <p:cond delay="0"/>
                                  </p:stCondLst>
                                  <p:childTnLst>
                                    <p:set>
                                      <p:cBhvr>
                                        <p:cTn id="26" dur="1" fill="hold">
                                          <p:stCondLst>
                                            <p:cond delay="0"/>
                                          </p:stCondLst>
                                        </p:cTn>
                                        <p:tgtEl>
                                          <p:spTgt spid="42"/>
                                        </p:tgtEl>
                                        <p:attrNameLst>
                                          <p:attrName>style.visibility</p:attrName>
                                        </p:attrNameLst>
                                      </p:cBhvr>
                                      <p:to>
                                        <p:strVal val="visible"/>
                                      </p:to>
                                    </p:set>
                                    <p:anim calcmode="lin" valueType="num">
                                      <p:cBhvr>
                                        <p:cTn id="27" dur="1000" fill="hold"/>
                                        <p:tgtEl>
                                          <p:spTgt spid="42"/>
                                        </p:tgtEl>
                                        <p:attrNameLst>
                                          <p:attrName>ppt_w</p:attrName>
                                        </p:attrNameLst>
                                      </p:cBhvr>
                                      <p:tavLst>
                                        <p:tav tm="0">
                                          <p:val>
                                            <p:fltVal val="0"/>
                                          </p:val>
                                        </p:tav>
                                        <p:tav tm="100000">
                                          <p:val>
                                            <p:strVal val="#ppt_w"/>
                                          </p:val>
                                        </p:tav>
                                      </p:tavLst>
                                    </p:anim>
                                    <p:anim calcmode="lin" valueType="num">
                                      <p:cBhvr>
                                        <p:cTn id="28" dur="1000" fill="hold"/>
                                        <p:tgtEl>
                                          <p:spTgt spid="42"/>
                                        </p:tgtEl>
                                        <p:attrNameLst>
                                          <p:attrName>ppt_h</p:attrName>
                                        </p:attrNameLst>
                                      </p:cBhvr>
                                      <p:tavLst>
                                        <p:tav tm="0">
                                          <p:val>
                                            <p:fltVal val="0"/>
                                          </p:val>
                                        </p:tav>
                                        <p:tav tm="100000">
                                          <p:val>
                                            <p:strVal val="#ppt_h"/>
                                          </p:val>
                                        </p:tav>
                                      </p:tavLst>
                                    </p:anim>
                                    <p:anim calcmode="lin" valueType="num">
                                      <p:cBhvr>
                                        <p:cTn id="29" dur="1000" fill="hold"/>
                                        <p:tgtEl>
                                          <p:spTgt spid="42"/>
                                        </p:tgtEl>
                                        <p:attrNameLst>
                                          <p:attrName>style.rotation</p:attrName>
                                        </p:attrNameLst>
                                      </p:cBhvr>
                                      <p:tavLst>
                                        <p:tav tm="0">
                                          <p:val>
                                            <p:fltVal val="90"/>
                                          </p:val>
                                        </p:tav>
                                        <p:tav tm="100000">
                                          <p:val>
                                            <p:fltVal val="0"/>
                                          </p:val>
                                        </p:tav>
                                      </p:tavLst>
                                    </p:anim>
                                    <p:animEffect transition="in" filter="fade">
                                      <p:cBhvr>
                                        <p:cTn id="30" dur="1000"/>
                                        <p:tgtEl>
                                          <p:spTgt spid="42"/>
                                        </p:tgtEl>
                                      </p:cBhvr>
                                    </p:animEffect>
                                  </p:childTnLst>
                                </p:cTn>
                              </p:par>
                              <p:par>
                                <p:cTn id="31" presetID="31" presetClass="entr" presetSubtype="0" fill="hold" nodeType="withEffect">
                                  <p:stCondLst>
                                    <p:cond delay="0"/>
                                  </p:stCondLst>
                                  <p:childTnLst>
                                    <p:set>
                                      <p:cBhvr>
                                        <p:cTn id="32" dur="1" fill="hold">
                                          <p:stCondLst>
                                            <p:cond delay="0"/>
                                          </p:stCondLst>
                                        </p:cTn>
                                        <p:tgtEl>
                                          <p:spTgt spid="1030"/>
                                        </p:tgtEl>
                                        <p:attrNameLst>
                                          <p:attrName>style.visibility</p:attrName>
                                        </p:attrNameLst>
                                      </p:cBhvr>
                                      <p:to>
                                        <p:strVal val="visible"/>
                                      </p:to>
                                    </p:set>
                                    <p:anim calcmode="lin" valueType="num">
                                      <p:cBhvr>
                                        <p:cTn id="33" dur="1000" fill="hold"/>
                                        <p:tgtEl>
                                          <p:spTgt spid="1030"/>
                                        </p:tgtEl>
                                        <p:attrNameLst>
                                          <p:attrName>ppt_w</p:attrName>
                                        </p:attrNameLst>
                                      </p:cBhvr>
                                      <p:tavLst>
                                        <p:tav tm="0">
                                          <p:val>
                                            <p:fltVal val="0"/>
                                          </p:val>
                                        </p:tav>
                                        <p:tav tm="100000">
                                          <p:val>
                                            <p:strVal val="#ppt_w"/>
                                          </p:val>
                                        </p:tav>
                                      </p:tavLst>
                                    </p:anim>
                                    <p:anim calcmode="lin" valueType="num">
                                      <p:cBhvr>
                                        <p:cTn id="34" dur="1000" fill="hold"/>
                                        <p:tgtEl>
                                          <p:spTgt spid="1030"/>
                                        </p:tgtEl>
                                        <p:attrNameLst>
                                          <p:attrName>ppt_h</p:attrName>
                                        </p:attrNameLst>
                                      </p:cBhvr>
                                      <p:tavLst>
                                        <p:tav tm="0">
                                          <p:val>
                                            <p:fltVal val="0"/>
                                          </p:val>
                                        </p:tav>
                                        <p:tav tm="100000">
                                          <p:val>
                                            <p:strVal val="#ppt_h"/>
                                          </p:val>
                                        </p:tav>
                                      </p:tavLst>
                                    </p:anim>
                                    <p:anim calcmode="lin" valueType="num">
                                      <p:cBhvr>
                                        <p:cTn id="35" dur="1000" fill="hold"/>
                                        <p:tgtEl>
                                          <p:spTgt spid="1030"/>
                                        </p:tgtEl>
                                        <p:attrNameLst>
                                          <p:attrName>style.rotation</p:attrName>
                                        </p:attrNameLst>
                                      </p:cBhvr>
                                      <p:tavLst>
                                        <p:tav tm="0">
                                          <p:val>
                                            <p:fltVal val="90"/>
                                          </p:val>
                                        </p:tav>
                                        <p:tav tm="100000">
                                          <p:val>
                                            <p:fltVal val="0"/>
                                          </p:val>
                                        </p:tav>
                                      </p:tavLst>
                                    </p:anim>
                                    <p:animEffect transition="in" filter="fade">
                                      <p:cBhvr>
                                        <p:cTn id="36" dur="1000"/>
                                        <p:tgtEl>
                                          <p:spTgt spid="1030"/>
                                        </p:tgtEl>
                                      </p:cBhvr>
                                    </p:animEffect>
                                  </p:childTnLst>
                                </p:cTn>
                              </p:par>
                              <p:par>
                                <p:cTn id="37" presetID="31" presetClass="entr" presetSubtype="0" fill="hold" nodeType="withEffect">
                                  <p:stCondLst>
                                    <p:cond delay="0"/>
                                  </p:stCondLst>
                                  <p:childTnLst>
                                    <p:set>
                                      <p:cBhvr>
                                        <p:cTn id="38" dur="1" fill="hold">
                                          <p:stCondLst>
                                            <p:cond delay="0"/>
                                          </p:stCondLst>
                                        </p:cTn>
                                        <p:tgtEl>
                                          <p:spTgt spid="89"/>
                                        </p:tgtEl>
                                        <p:attrNameLst>
                                          <p:attrName>style.visibility</p:attrName>
                                        </p:attrNameLst>
                                      </p:cBhvr>
                                      <p:to>
                                        <p:strVal val="visible"/>
                                      </p:to>
                                    </p:set>
                                    <p:anim calcmode="lin" valueType="num">
                                      <p:cBhvr>
                                        <p:cTn id="39" dur="1000" fill="hold"/>
                                        <p:tgtEl>
                                          <p:spTgt spid="89"/>
                                        </p:tgtEl>
                                        <p:attrNameLst>
                                          <p:attrName>ppt_w</p:attrName>
                                        </p:attrNameLst>
                                      </p:cBhvr>
                                      <p:tavLst>
                                        <p:tav tm="0">
                                          <p:val>
                                            <p:fltVal val="0"/>
                                          </p:val>
                                        </p:tav>
                                        <p:tav tm="100000">
                                          <p:val>
                                            <p:strVal val="#ppt_w"/>
                                          </p:val>
                                        </p:tav>
                                      </p:tavLst>
                                    </p:anim>
                                    <p:anim calcmode="lin" valueType="num">
                                      <p:cBhvr>
                                        <p:cTn id="40" dur="1000" fill="hold"/>
                                        <p:tgtEl>
                                          <p:spTgt spid="89"/>
                                        </p:tgtEl>
                                        <p:attrNameLst>
                                          <p:attrName>ppt_h</p:attrName>
                                        </p:attrNameLst>
                                      </p:cBhvr>
                                      <p:tavLst>
                                        <p:tav tm="0">
                                          <p:val>
                                            <p:fltVal val="0"/>
                                          </p:val>
                                        </p:tav>
                                        <p:tav tm="100000">
                                          <p:val>
                                            <p:strVal val="#ppt_h"/>
                                          </p:val>
                                        </p:tav>
                                      </p:tavLst>
                                    </p:anim>
                                    <p:anim calcmode="lin" valueType="num">
                                      <p:cBhvr>
                                        <p:cTn id="41" dur="1000" fill="hold"/>
                                        <p:tgtEl>
                                          <p:spTgt spid="89"/>
                                        </p:tgtEl>
                                        <p:attrNameLst>
                                          <p:attrName>style.rotation</p:attrName>
                                        </p:attrNameLst>
                                      </p:cBhvr>
                                      <p:tavLst>
                                        <p:tav tm="0">
                                          <p:val>
                                            <p:fltVal val="90"/>
                                          </p:val>
                                        </p:tav>
                                        <p:tav tm="100000">
                                          <p:val>
                                            <p:fltVal val="0"/>
                                          </p:val>
                                        </p:tav>
                                      </p:tavLst>
                                    </p:anim>
                                    <p:animEffect transition="in" filter="fade">
                                      <p:cBhvr>
                                        <p:cTn id="42" dur="1000"/>
                                        <p:tgtEl>
                                          <p:spTgt spid="89"/>
                                        </p:tgtEl>
                                      </p:cBhvr>
                                    </p:animEffect>
                                  </p:childTnLst>
                                </p:cTn>
                              </p:par>
                              <p:par>
                                <p:cTn id="43" presetID="31" presetClass="entr" presetSubtype="0" fill="hold" nodeType="withEffect">
                                  <p:stCondLst>
                                    <p:cond delay="0"/>
                                  </p:stCondLst>
                                  <p:childTnLst>
                                    <p:set>
                                      <p:cBhvr>
                                        <p:cTn id="44" dur="1" fill="hold">
                                          <p:stCondLst>
                                            <p:cond delay="0"/>
                                          </p:stCondLst>
                                        </p:cTn>
                                        <p:tgtEl>
                                          <p:spTgt spid="88"/>
                                        </p:tgtEl>
                                        <p:attrNameLst>
                                          <p:attrName>style.visibility</p:attrName>
                                        </p:attrNameLst>
                                      </p:cBhvr>
                                      <p:to>
                                        <p:strVal val="visible"/>
                                      </p:to>
                                    </p:set>
                                    <p:anim calcmode="lin" valueType="num">
                                      <p:cBhvr>
                                        <p:cTn id="45" dur="1000" fill="hold"/>
                                        <p:tgtEl>
                                          <p:spTgt spid="88"/>
                                        </p:tgtEl>
                                        <p:attrNameLst>
                                          <p:attrName>ppt_w</p:attrName>
                                        </p:attrNameLst>
                                      </p:cBhvr>
                                      <p:tavLst>
                                        <p:tav tm="0">
                                          <p:val>
                                            <p:fltVal val="0"/>
                                          </p:val>
                                        </p:tav>
                                        <p:tav tm="100000">
                                          <p:val>
                                            <p:strVal val="#ppt_w"/>
                                          </p:val>
                                        </p:tav>
                                      </p:tavLst>
                                    </p:anim>
                                    <p:anim calcmode="lin" valueType="num">
                                      <p:cBhvr>
                                        <p:cTn id="46" dur="1000" fill="hold"/>
                                        <p:tgtEl>
                                          <p:spTgt spid="88"/>
                                        </p:tgtEl>
                                        <p:attrNameLst>
                                          <p:attrName>ppt_h</p:attrName>
                                        </p:attrNameLst>
                                      </p:cBhvr>
                                      <p:tavLst>
                                        <p:tav tm="0">
                                          <p:val>
                                            <p:fltVal val="0"/>
                                          </p:val>
                                        </p:tav>
                                        <p:tav tm="100000">
                                          <p:val>
                                            <p:strVal val="#ppt_h"/>
                                          </p:val>
                                        </p:tav>
                                      </p:tavLst>
                                    </p:anim>
                                    <p:anim calcmode="lin" valueType="num">
                                      <p:cBhvr>
                                        <p:cTn id="47" dur="1000" fill="hold"/>
                                        <p:tgtEl>
                                          <p:spTgt spid="88"/>
                                        </p:tgtEl>
                                        <p:attrNameLst>
                                          <p:attrName>style.rotation</p:attrName>
                                        </p:attrNameLst>
                                      </p:cBhvr>
                                      <p:tavLst>
                                        <p:tav tm="0">
                                          <p:val>
                                            <p:fltVal val="90"/>
                                          </p:val>
                                        </p:tav>
                                        <p:tav tm="100000">
                                          <p:val>
                                            <p:fltVal val="0"/>
                                          </p:val>
                                        </p:tav>
                                      </p:tavLst>
                                    </p:anim>
                                    <p:animEffect transition="in" filter="fade">
                                      <p:cBhvr>
                                        <p:cTn id="48" dur="1000"/>
                                        <p:tgtEl>
                                          <p:spTgt spid="88"/>
                                        </p:tgtEl>
                                      </p:cBhvr>
                                    </p:animEffect>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7"/>
                                        </p:tgtEl>
                                        <p:attrNameLst>
                                          <p:attrName>style.visibility</p:attrName>
                                        </p:attrNameLst>
                                      </p:cBhvr>
                                      <p:to>
                                        <p:strVal val="visible"/>
                                      </p:to>
                                    </p:set>
                                    <p:anim calcmode="lin" valueType="num">
                                      <p:cBhvr additive="base">
                                        <p:cTn id="53" dur="500" fill="hold"/>
                                        <p:tgtEl>
                                          <p:spTgt spid="7"/>
                                        </p:tgtEl>
                                        <p:attrNameLst>
                                          <p:attrName>ppt_x</p:attrName>
                                        </p:attrNameLst>
                                      </p:cBhvr>
                                      <p:tavLst>
                                        <p:tav tm="0">
                                          <p:val>
                                            <p:strVal val="#ppt_x"/>
                                          </p:val>
                                        </p:tav>
                                        <p:tav tm="100000">
                                          <p:val>
                                            <p:strVal val="#ppt_x"/>
                                          </p:val>
                                        </p:tav>
                                      </p:tavLst>
                                    </p:anim>
                                    <p:anim calcmode="lin" valueType="num">
                                      <p:cBhvr additive="base">
                                        <p:cTn id="54" dur="500" fill="hold"/>
                                        <p:tgtEl>
                                          <p:spTgt spid="7"/>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43"/>
                                        </p:tgtEl>
                                        <p:attrNameLst>
                                          <p:attrName>style.visibility</p:attrName>
                                        </p:attrNameLst>
                                      </p:cBhvr>
                                      <p:to>
                                        <p:strVal val="visible"/>
                                      </p:to>
                                    </p:set>
                                    <p:anim calcmode="lin" valueType="num">
                                      <p:cBhvr additive="base">
                                        <p:cTn id="57" dur="500" fill="hold"/>
                                        <p:tgtEl>
                                          <p:spTgt spid="43"/>
                                        </p:tgtEl>
                                        <p:attrNameLst>
                                          <p:attrName>ppt_x</p:attrName>
                                        </p:attrNameLst>
                                      </p:cBhvr>
                                      <p:tavLst>
                                        <p:tav tm="0">
                                          <p:val>
                                            <p:strVal val="#ppt_x"/>
                                          </p:val>
                                        </p:tav>
                                        <p:tav tm="100000">
                                          <p:val>
                                            <p:strVal val="#ppt_x"/>
                                          </p:val>
                                        </p:tav>
                                      </p:tavLst>
                                    </p:anim>
                                    <p:anim calcmode="lin" valueType="num">
                                      <p:cBhvr additive="base">
                                        <p:cTn id="58" dur="500" fill="hold"/>
                                        <p:tgtEl>
                                          <p:spTgt spid="43"/>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90"/>
                                        </p:tgtEl>
                                        <p:attrNameLst>
                                          <p:attrName>style.visibility</p:attrName>
                                        </p:attrNameLst>
                                      </p:cBhvr>
                                      <p:to>
                                        <p:strVal val="visible"/>
                                      </p:to>
                                    </p:set>
                                    <p:anim calcmode="lin" valueType="num">
                                      <p:cBhvr additive="base">
                                        <p:cTn id="61" dur="500" fill="hold"/>
                                        <p:tgtEl>
                                          <p:spTgt spid="90"/>
                                        </p:tgtEl>
                                        <p:attrNameLst>
                                          <p:attrName>ppt_x</p:attrName>
                                        </p:attrNameLst>
                                      </p:cBhvr>
                                      <p:tavLst>
                                        <p:tav tm="0">
                                          <p:val>
                                            <p:strVal val="#ppt_x"/>
                                          </p:val>
                                        </p:tav>
                                        <p:tav tm="100000">
                                          <p:val>
                                            <p:strVal val="#ppt_x"/>
                                          </p:val>
                                        </p:tav>
                                      </p:tavLst>
                                    </p:anim>
                                    <p:anim calcmode="lin" valueType="num">
                                      <p:cBhvr additive="base">
                                        <p:cTn id="62" dur="500" fill="hold"/>
                                        <p:tgtEl>
                                          <p:spTgt spid="90"/>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93"/>
                                        </p:tgtEl>
                                        <p:attrNameLst>
                                          <p:attrName>style.visibility</p:attrName>
                                        </p:attrNameLst>
                                      </p:cBhvr>
                                      <p:to>
                                        <p:strVal val="visible"/>
                                      </p:to>
                                    </p:set>
                                    <p:anim calcmode="lin" valueType="num">
                                      <p:cBhvr additive="base">
                                        <p:cTn id="65" dur="500" fill="hold"/>
                                        <p:tgtEl>
                                          <p:spTgt spid="93"/>
                                        </p:tgtEl>
                                        <p:attrNameLst>
                                          <p:attrName>ppt_x</p:attrName>
                                        </p:attrNameLst>
                                      </p:cBhvr>
                                      <p:tavLst>
                                        <p:tav tm="0">
                                          <p:val>
                                            <p:strVal val="#ppt_x"/>
                                          </p:val>
                                        </p:tav>
                                        <p:tav tm="100000">
                                          <p:val>
                                            <p:strVal val="#ppt_x"/>
                                          </p:val>
                                        </p:tav>
                                      </p:tavLst>
                                    </p:anim>
                                    <p:anim calcmode="lin" valueType="num">
                                      <p:cBhvr additive="base">
                                        <p:cTn id="66" dur="500" fill="hold"/>
                                        <p:tgtEl>
                                          <p:spTgt spid="93"/>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stCondLst>
                                    <p:cond delay="0"/>
                                  </p:stCondLst>
                                  <p:childTnLst>
                                    <p:set>
                                      <p:cBhvr>
                                        <p:cTn id="68" dur="1" fill="hold">
                                          <p:stCondLst>
                                            <p:cond delay="0"/>
                                          </p:stCondLst>
                                        </p:cTn>
                                        <p:tgtEl>
                                          <p:spTgt spid="96"/>
                                        </p:tgtEl>
                                        <p:attrNameLst>
                                          <p:attrName>style.visibility</p:attrName>
                                        </p:attrNameLst>
                                      </p:cBhvr>
                                      <p:to>
                                        <p:strVal val="visible"/>
                                      </p:to>
                                    </p:set>
                                    <p:anim calcmode="lin" valueType="num">
                                      <p:cBhvr additive="base">
                                        <p:cTn id="69" dur="500" fill="hold"/>
                                        <p:tgtEl>
                                          <p:spTgt spid="96"/>
                                        </p:tgtEl>
                                        <p:attrNameLst>
                                          <p:attrName>ppt_x</p:attrName>
                                        </p:attrNameLst>
                                      </p:cBhvr>
                                      <p:tavLst>
                                        <p:tav tm="0">
                                          <p:val>
                                            <p:strVal val="#ppt_x"/>
                                          </p:val>
                                        </p:tav>
                                        <p:tav tm="100000">
                                          <p:val>
                                            <p:strVal val="#ppt_x"/>
                                          </p:val>
                                        </p:tav>
                                      </p:tavLst>
                                    </p:anim>
                                    <p:anim calcmode="lin" valueType="num">
                                      <p:cBhvr additive="base">
                                        <p:cTn id="70" dur="500" fill="hold"/>
                                        <p:tgtEl>
                                          <p:spTgt spid="96"/>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nodeType="clickEffect">
                                  <p:stCondLst>
                                    <p:cond delay="0"/>
                                  </p:stCondLst>
                                  <p:childTnLst>
                                    <p:set>
                                      <p:cBhvr>
                                        <p:cTn id="74" dur="1" fill="hold">
                                          <p:stCondLst>
                                            <p:cond delay="0"/>
                                          </p:stCondLst>
                                        </p:cTn>
                                        <p:tgtEl>
                                          <p:spTgt spid="1034"/>
                                        </p:tgtEl>
                                        <p:attrNameLst>
                                          <p:attrName>style.visibility</p:attrName>
                                        </p:attrNameLst>
                                      </p:cBhvr>
                                      <p:to>
                                        <p:strVal val="visible"/>
                                      </p:to>
                                    </p:set>
                                    <p:anim calcmode="lin" valueType="num">
                                      <p:cBhvr additive="base">
                                        <p:cTn id="75" dur="500" fill="hold"/>
                                        <p:tgtEl>
                                          <p:spTgt spid="1034"/>
                                        </p:tgtEl>
                                        <p:attrNameLst>
                                          <p:attrName>ppt_x</p:attrName>
                                        </p:attrNameLst>
                                      </p:cBhvr>
                                      <p:tavLst>
                                        <p:tav tm="0">
                                          <p:val>
                                            <p:strVal val="#ppt_x"/>
                                          </p:val>
                                        </p:tav>
                                        <p:tav tm="100000">
                                          <p:val>
                                            <p:strVal val="#ppt_x"/>
                                          </p:val>
                                        </p:tav>
                                      </p:tavLst>
                                    </p:anim>
                                    <p:anim calcmode="lin" valueType="num">
                                      <p:cBhvr additive="base">
                                        <p:cTn id="76" dur="500" fill="hold"/>
                                        <p:tgtEl>
                                          <p:spTgt spid="1034"/>
                                        </p:tgtEl>
                                        <p:attrNameLst>
                                          <p:attrName>ppt_y</p:attrName>
                                        </p:attrNameLst>
                                      </p:cBhvr>
                                      <p:tavLst>
                                        <p:tav tm="0">
                                          <p:val>
                                            <p:strVal val="1+#ppt_h/2"/>
                                          </p:val>
                                        </p:tav>
                                        <p:tav tm="100000">
                                          <p:val>
                                            <p:strVal val="#ppt_y"/>
                                          </p:val>
                                        </p:tav>
                                      </p:tavLst>
                                    </p:anim>
                                  </p:childTnLst>
                                </p:cTn>
                              </p:par>
                              <p:par>
                                <p:cTn id="77" presetID="2" presetClass="entr" presetSubtype="4" fill="hold" nodeType="withEffect">
                                  <p:stCondLst>
                                    <p:cond delay="0"/>
                                  </p:stCondLst>
                                  <p:childTnLst>
                                    <p:set>
                                      <p:cBhvr>
                                        <p:cTn id="78" dur="1" fill="hold">
                                          <p:stCondLst>
                                            <p:cond delay="0"/>
                                          </p:stCondLst>
                                        </p:cTn>
                                        <p:tgtEl>
                                          <p:spTgt spid="44"/>
                                        </p:tgtEl>
                                        <p:attrNameLst>
                                          <p:attrName>style.visibility</p:attrName>
                                        </p:attrNameLst>
                                      </p:cBhvr>
                                      <p:to>
                                        <p:strVal val="visible"/>
                                      </p:to>
                                    </p:set>
                                    <p:anim calcmode="lin" valueType="num">
                                      <p:cBhvr additive="base">
                                        <p:cTn id="79" dur="500" fill="hold"/>
                                        <p:tgtEl>
                                          <p:spTgt spid="44"/>
                                        </p:tgtEl>
                                        <p:attrNameLst>
                                          <p:attrName>ppt_x</p:attrName>
                                        </p:attrNameLst>
                                      </p:cBhvr>
                                      <p:tavLst>
                                        <p:tav tm="0">
                                          <p:val>
                                            <p:strVal val="#ppt_x"/>
                                          </p:val>
                                        </p:tav>
                                        <p:tav tm="100000">
                                          <p:val>
                                            <p:strVal val="#ppt_x"/>
                                          </p:val>
                                        </p:tav>
                                      </p:tavLst>
                                    </p:anim>
                                    <p:anim calcmode="lin" valueType="num">
                                      <p:cBhvr additive="base">
                                        <p:cTn id="80" dur="500" fill="hold"/>
                                        <p:tgtEl>
                                          <p:spTgt spid="44"/>
                                        </p:tgtEl>
                                        <p:attrNameLst>
                                          <p:attrName>ppt_y</p:attrName>
                                        </p:attrNameLst>
                                      </p:cBhvr>
                                      <p:tavLst>
                                        <p:tav tm="0">
                                          <p:val>
                                            <p:strVal val="1+#ppt_h/2"/>
                                          </p:val>
                                        </p:tav>
                                        <p:tav tm="100000">
                                          <p:val>
                                            <p:strVal val="#ppt_y"/>
                                          </p:val>
                                        </p:tav>
                                      </p:tavLst>
                                    </p:anim>
                                  </p:childTnLst>
                                </p:cTn>
                              </p:par>
                              <p:par>
                                <p:cTn id="81" presetID="2" presetClass="entr" presetSubtype="4" fill="hold" nodeType="withEffect">
                                  <p:stCondLst>
                                    <p:cond delay="0"/>
                                  </p:stCondLst>
                                  <p:childTnLst>
                                    <p:set>
                                      <p:cBhvr>
                                        <p:cTn id="82" dur="1" fill="hold">
                                          <p:stCondLst>
                                            <p:cond delay="0"/>
                                          </p:stCondLst>
                                        </p:cTn>
                                        <p:tgtEl>
                                          <p:spTgt spid="91"/>
                                        </p:tgtEl>
                                        <p:attrNameLst>
                                          <p:attrName>style.visibility</p:attrName>
                                        </p:attrNameLst>
                                      </p:cBhvr>
                                      <p:to>
                                        <p:strVal val="visible"/>
                                      </p:to>
                                    </p:set>
                                    <p:anim calcmode="lin" valueType="num">
                                      <p:cBhvr additive="base">
                                        <p:cTn id="83" dur="500" fill="hold"/>
                                        <p:tgtEl>
                                          <p:spTgt spid="91"/>
                                        </p:tgtEl>
                                        <p:attrNameLst>
                                          <p:attrName>ppt_x</p:attrName>
                                        </p:attrNameLst>
                                      </p:cBhvr>
                                      <p:tavLst>
                                        <p:tav tm="0">
                                          <p:val>
                                            <p:strVal val="#ppt_x"/>
                                          </p:val>
                                        </p:tav>
                                        <p:tav tm="100000">
                                          <p:val>
                                            <p:strVal val="#ppt_x"/>
                                          </p:val>
                                        </p:tav>
                                      </p:tavLst>
                                    </p:anim>
                                    <p:anim calcmode="lin" valueType="num">
                                      <p:cBhvr additive="base">
                                        <p:cTn id="84" dur="500" fill="hold"/>
                                        <p:tgtEl>
                                          <p:spTgt spid="91"/>
                                        </p:tgtEl>
                                        <p:attrNameLst>
                                          <p:attrName>ppt_y</p:attrName>
                                        </p:attrNameLst>
                                      </p:cBhvr>
                                      <p:tavLst>
                                        <p:tav tm="0">
                                          <p:val>
                                            <p:strVal val="1+#ppt_h/2"/>
                                          </p:val>
                                        </p:tav>
                                        <p:tav tm="100000">
                                          <p:val>
                                            <p:strVal val="#ppt_y"/>
                                          </p:val>
                                        </p:tav>
                                      </p:tavLst>
                                    </p:anim>
                                  </p:childTnLst>
                                </p:cTn>
                              </p:par>
                              <p:par>
                                <p:cTn id="85" presetID="2" presetClass="entr" presetSubtype="4" fill="hold" nodeType="withEffect">
                                  <p:stCondLst>
                                    <p:cond delay="0"/>
                                  </p:stCondLst>
                                  <p:childTnLst>
                                    <p:set>
                                      <p:cBhvr>
                                        <p:cTn id="86" dur="1" fill="hold">
                                          <p:stCondLst>
                                            <p:cond delay="0"/>
                                          </p:stCondLst>
                                        </p:cTn>
                                        <p:tgtEl>
                                          <p:spTgt spid="94"/>
                                        </p:tgtEl>
                                        <p:attrNameLst>
                                          <p:attrName>style.visibility</p:attrName>
                                        </p:attrNameLst>
                                      </p:cBhvr>
                                      <p:to>
                                        <p:strVal val="visible"/>
                                      </p:to>
                                    </p:set>
                                    <p:anim calcmode="lin" valueType="num">
                                      <p:cBhvr additive="base">
                                        <p:cTn id="87" dur="500" fill="hold"/>
                                        <p:tgtEl>
                                          <p:spTgt spid="94"/>
                                        </p:tgtEl>
                                        <p:attrNameLst>
                                          <p:attrName>ppt_x</p:attrName>
                                        </p:attrNameLst>
                                      </p:cBhvr>
                                      <p:tavLst>
                                        <p:tav tm="0">
                                          <p:val>
                                            <p:strVal val="#ppt_x"/>
                                          </p:val>
                                        </p:tav>
                                        <p:tav tm="100000">
                                          <p:val>
                                            <p:strVal val="#ppt_x"/>
                                          </p:val>
                                        </p:tav>
                                      </p:tavLst>
                                    </p:anim>
                                    <p:anim calcmode="lin" valueType="num">
                                      <p:cBhvr additive="base">
                                        <p:cTn id="88" dur="500" fill="hold"/>
                                        <p:tgtEl>
                                          <p:spTgt spid="94"/>
                                        </p:tgtEl>
                                        <p:attrNameLst>
                                          <p:attrName>ppt_y</p:attrName>
                                        </p:attrNameLst>
                                      </p:cBhvr>
                                      <p:tavLst>
                                        <p:tav tm="0">
                                          <p:val>
                                            <p:strVal val="1+#ppt_h/2"/>
                                          </p:val>
                                        </p:tav>
                                        <p:tav tm="100000">
                                          <p:val>
                                            <p:strVal val="#ppt_y"/>
                                          </p:val>
                                        </p:tav>
                                      </p:tavLst>
                                    </p:anim>
                                  </p:childTnLst>
                                </p:cTn>
                              </p:par>
                              <p:par>
                                <p:cTn id="89" presetID="2" presetClass="entr" presetSubtype="4" fill="hold" nodeType="withEffect">
                                  <p:stCondLst>
                                    <p:cond delay="0"/>
                                  </p:stCondLst>
                                  <p:childTnLst>
                                    <p:set>
                                      <p:cBhvr>
                                        <p:cTn id="90" dur="1" fill="hold">
                                          <p:stCondLst>
                                            <p:cond delay="0"/>
                                          </p:stCondLst>
                                        </p:cTn>
                                        <p:tgtEl>
                                          <p:spTgt spid="97"/>
                                        </p:tgtEl>
                                        <p:attrNameLst>
                                          <p:attrName>style.visibility</p:attrName>
                                        </p:attrNameLst>
                                      </p:cBhvr>
                                      <p:to>
                                        <p:strVal val="visible"/>
                                      </p:to>
                                    </p:set>
                                    <p:anim calcmode="lin" valueType="num">
                                      <p:cBhvr additive="base">
                                        <p:cTn id="91" dur="500" fill="hold"/>
                                        <p:tgtEl>
                                          <p:spTgt spid="97"/>
                                        </p:tgtEl>
                                        <p:attrNameLst>
                                          <p:attrName>ppt_x</p:attrName>
                                        </p:attrNameLst>
                                      </p:cBhvr>
                                      <p:tavLst>
                                        <p:tav tm="0">
                                          <p:val>
                                            <p:strVal val="#ppt_x"/>
                                          </p:val>
                                        </p:tav>
                                        <p:tav tm="100000">
                                          <p:val>
                                            <p:strVal val="#ppt_x"/>
                                          </p:val>
                                        </p:tav>
                                      </p:tavLst>
                                    </p:anim>
                                    <p:anim calcmode="lin" valueType="num">
                                      <p:cBhvr additive="base">
                                        <p:cTn id="92" dur="500" fill="hold"/>
                                        <p:tgtEl>
                                          <p:spTgt spid="97"/>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nodeType="clickEffect">
                                  <p:stCondLst>
                                    <p:cond delay="0"/>
                                  </p:stCondLst>
                                  <p:childTnLst>
                                    <p:set>
                                      <p:cBhvr>
                                        <p:cTn id="96" dur="1" fill="hold">
                                          <p:stCondLst>
                                            <p:cond delay="0"/>
                                          </p:stCondLst>
                                        </p:cTn>
                                        <p:tgtEl>
                                          <p:spTgt spid="1036"/>
                                        </p:tgtEl>
                                        <p:attrNameLst>
                                          <p:attrName>style.visibility</p:attrName>
                                        </p:attrNameLst>
                                      </p:cBhvr>
                                      <p:to>
                                        <p:strVal val="visible"/>
                                      </p:to>
                                    </p:set>
                                    <p:anim calcmode="lin" valueType="num">
                                      <p:cBhvr additive="base">
                                        <p:cTn id="97" dur="500" fill="hold"/>
                                        <p:tgtEl>
                                          <p:spTgt spid="1036"/>
                                        </p:tgtEl>
                                        <p:attrNameLst>
                                          <p:attrName>ppt_x</p:attrName>
                                        </p:attrNameLst>
                                      </p:cBhvr>
                                      <p:tavLst>
                                        <p:tav tm="0">
                                          <p:val>
                                            <p:strVal val="#ppt_x"/>
                                          </p:val>
                                        </p:tav>
                                        <p:tav tm="100000">
                                          <p:val>
                                            <p:strVal val="#ppt_x"/>
                                          </p:val>
                                        </p:tav>
                                      </p:tavLst>
                                    </p:anim>
                                    <p:anim calcmode="lin" valueType="num">
                                      <p:cBhvr additive="base">
                                        <p:cTn id="98" dur="500" fill="hold"/>
                                        <p:tgtEl>
                                          <p:spTgt spid="1036"/>
                                        </p:tgtEl>
                                        <p:attrNameLst>
                                          <p:attrName>ppt_y</p:attrName>
                                        </p:attrNameLst>
                                      </p:cBhvr>
                                      <p:tavLst>
                                        <p:tav tm="0">
                                          <p:val>
                                            <p:strVal val="1+#ppt_h/2"/>
                                          </p:val>
                                        </p:tav>
                                        <p:tav tm="100000">
                                          <p:val>
                                            <p:strVal val="#ppt_y"/>
                                          </p:val>
                                        </p:tav>
                                      </p:tavLst>
                                    </p:anim>
                                  </p:childTnLst>
                                </p:cTn>
                              </p:par>
                              <p:par>
                                <p:cTn id="99" presetID="2" presetClass="entr" presetSubtype="4" fill="hold" nodeType="withEffect">
                                  <p:stCondLst>
                                    <p:cond delay="0"/>
                                  </p:stCondLst>
                                  <p:childTnLst>
                                    <p:set>
                                      <p:cBhvr>
                                        <p:cTn id="100" dur="1" fill="hold">
                                          <p:stCondLst>
                                            <p:cond delay="0"/>
                                          </p:stCondLst>
                                        </p:cTn>
                                        <p:tgtEl>
                                          <p:spTgt spid="75"/>
                                        </p:tgtEl>
                                        <p:attrNameLst>
                                          <p:attrName>style.visibility</p:attrName>
                                        </p:attrNameLst>
                                      </p:cBhvr>
                                      <p:to>
                                        <p:strVal val="visible"/>
                                      </p:to>
                                    </p:set>
                                    <p:anim calcmode="lin" valueType="num">
                                      <p:cBhvr additive="base">
                                        <p:cTn id="101" dur="500" fill="hold"/>
                                        <p:tgtEl>
                                          <p:spTgt spid="75"/>
                                        </p:tgtEl>
                                        <p:attrNameLst>
                                          <p:attrName>ppt_x</p:attrName>
                                        </p:attrNameLst>
                                      </p:cBhvr>
                                      <p:tavLst>
                                        <p:tav tm="0">
                                          <p:val>
                                            <p:strVal val="#ppt_x"/>
                                          </p:val>
                                        </p:tav>
                                        <p:tav tm="100000">
                                          <p:val>
                                            <p:strVal val="#ppt_x"/>
                                          </p:val>
                                        </p:tav>
                                      </p:tavLst>
                                    </p:anim>
                                    <p:anim calcmode="lin" valueType="num">
                                      <p:cBhvr additive="base">
                                        <p:cTn id="102" dur="500" fill="hold"/>
                                        <p:tgtEl>
                                          <p:spTgt spid="75"/>
                                        </p:tgtEl>
                                        <p:attrNameLst>
                                          <p:attrName>ppt_y</p:attrName>
                                        </p:attrNameLst>
                                      </p:cBhvr>
                                      <p:tavLst>
                                        <p:tav tm="0">
                                          <p:val>
                                            <p:strVal val="1+#ppt_h/2"/>
                                          </p:val>
                                        </p:tav>
                                        <p:tav tm="100000">
                                          <p:val>
                                            <p:strVal val="#ppt_y"/>
                                          </p:val>
                                        </p:tav>
                                      </p:tavLst>
                                    </p:anim>
                                  </p:childTnLst>
                                </p:cTn>
                              </p:par>
                              <p:par>
                                <p:cTn id="103" presetID="2" presetClass="entr" presetSubtype="4" fill="hold" nodeType="withEffect">
                                  <p:stCondLst>
                                    <p:cond delay="0"/>
                                  </p:stCondLst>
                                  <p:childTnLst>
                                    <p:set>
                                      <p:cBhvr>
                                        <p:cTn id="104" dur="1" fill="hold">
                                          <p:stCondLst>
                                            <p:cond delay="0"/>
                                          </p:stCondLst>
                                        </p:cTn>
                                        <p:tgtEl>
                                          <p:spTgt spid="92"/>
                                        </p:tgtEl>
                                        <p:attrNameLst>
                                          <p:attrName>style.visibility</p:attrName>
                                        </p:attrNameLst>
                                      </p:cBhvr>
                                      <p:to>
                                        <p:strVal val="visible"/>
                                      </p:to>
                                    </p:set>
                                    <p:anim calcmode="lin" valueType="num">
                                      <p:cBhvr additive="base">
                                        <p:cTn id="105" dur="500" fill="hold"/>
                                        <p:tgtEl>
                                          <p:spTgt spid="92"/>
                                        </p:tgtEl>
                                        <p:attrNameLst>
                                          <p:attrName>ppt_x</p:attrName>
                                        </p:attrNameLst>
                                      </p:cBhvr>
                                      <p:tavLst>
                                        <p:tav tm="0">
                                          <p:val>
                                            <p:strVal val="#ppt_x"/>
                                          </p:val>
                                        </p:tav>
                                        <p:tav tm="100000">
                                          <p:val>
                                            <p:strVal val="#ppt_x"/>
                                          </p:val>
                                        </p:tav>
                                      </p:tavLst>
                                    </p:anim>
                                    <p:anim calcmode="lin" valueType="num">
                                      <p:cBhvr additive="base">
                                        <p:cTn id="106" dur="500" fill="hold"/>
                                        <p:tgtEl>
                                          <p:spTgt spid="92"/>
                                        </p:tgtEl>
                                        <p:attrNameLst>
                                          <p:attrName>ppt_y</p:attrName>
                                        </p:attrNameLst>
                                      </p:cBhvr>
                                      <p:tavLst>
                                        <p:tav tm="0">
                                          <p:val>
                                            <p:strVal val="1+#ppt_h/2"/>
                                          </p:val>
                                        </p:tav>
                                        <p:tav tm="100000">
                                          <p:val>
                                            <p:strVal val="#ppt_y"/>
                                          </p:val>
                                        </p:tav>
                                      </p:tavLst>
                                    </p:anim>
                                  </p:childTnLst>
                                </p:cTn>
                              </p:par>
                              <p:par>
                                <p:cTn id="107" presetID="2" presetClass="entr" presetSubtype="4" fill="hold" nodeType="withEffect">
                                  <p:stCondLst>
                                    <p:cond delay="0"/>
                                  </p:stCondLst>
                                  <p:childTnLst>
                                    <p:set>
                                      <p:cBhvr>
                                        <p:cTn id="108" dur="1" fill="hold">
                                          <p:stCondLst>
                                            <p:cond delay="0"/>
                                          </p:stCondLst>
                                        </p:cTn>
                                        <p:tgtEl>
                                          <p:spTgt spid="95"/>
                                        </p:tgtEl>
                                        <p:attrNameLst>
                                          <p:attrName>style.visibility</p:attrName>
                                        </p:attrNameLst>
                                      </p:cBhvr>
                                      <p:to>
                                        <p:strVal val="visible"/>
                                      </p:to>
                                    </p:set>
                                    <p:anim calcmode="lin" valueType="num">
                                      <p:cBhvr additive="base">
                                        <p:cTn id="109" dur="500" fill="hold"/>
                                        <p:tgtEl>
                                          <p:spTgt spid="95"/>
                                        </p:tgtEl>
                                        <p:attrNameLst>
                                          <p:attrName>ppt_x</p:attrName>
                                        </p:attrNameLst>
                                      </p:cBhvr>
                                      <p:tavLst>
                                        <p:tav tm="0">
                                          <p:val>
                                            <p:strVal val="#ppt_x"/>
                                          </p:val>
                                        </p:tav>
                                        <p:tav tm="100000">
                                          <p:val>
                                            <p:strVal val="#ppt_x"/>
                                          </p:val>
                                        </p:tav>
                                      </p:tavLst>
                                    </p:anim>
                                    <p:anim calcmode="lin" valueType="num">
                                      <p:cBhvr additive="base">
                                        <p:cTn id="110" dur="500" fill="hold"/>
                                        <p:tgtEl>
                                          <p:spTgt spid="95"/>
                                        </p:tgtEl>
                                        <p:attrNameLst>
                                          <p:attrName>ppt_y</p:attrName>
                                        </p:attrNameLst>
                                      </p:cBhvr>
                                      <p:tavLst>
                                        <p:tav tm="0">
                                          <p:val>
                                            <p:strVal val="1+#ppt_h/2"/>
                                          </p:val>
                                        </p:tav>
                                        <p:tav tm="100000">
                                          <p:val>
                                            <p:strVal val="#ppt_y"/>
                                          </p:val>
                                        </p:tav>
                                      </p:tavLst>
                                    </p:anim>
                                  </p:childTnLst>
                                </p:cTn>
                              </p:par>
                              <p:par>
                                <p:cTn id="111" presetID="2" presetClass="entr" presetSubtype="4" fill="hold" nodeType="withEffect">
                                  <p:stCondLst>
                                    <p:cond delay="0"/>
                                  </p:stCondLst>
                                  <p:childTnLst>
                                    <p:set>
                                      <p:cBhvr>
                                        <p:cTn id="112" dur="1" fill="hold">
                                          <p:stCondLst>
                                            <p:cond delay="0"/>
                                          </p:stCondLst>
                                        </p:cTn>
                                        <p:tgtEl>
                                          <p:spTgt spid="99"/>
                                        </p:tgtEl>
                                        <p:attrNameLst>
                                          <p:attrName>style.visibility</p:attrName>
                                        </p:attrNameLst>
                                      </p:cBhvr>
                                      <p:to>
                                        <p:strVal val="visible"/>
                                      </p:to>
                                    </p:set>
                                    <p:anim calcmode="lin" valueType="num">
                                      <p:cBhvr additive="base">
                                        <p:cTn id="113" dur="500" fill="hold"/>
                                        <p:tgtEl>
                                          <p:spTgt spid="99"/>
                                        </p:tgtEl>
                                        <p:attrNameLst>
                                          <p:attrName>ppt_x</p:attrName>
                                        </p:attrNameLst>
                                      </p:cBhvr>
                                      <p:tavLst>
                                        <p:tav tm="0">
                                          <p:val>
                                            <p:strVal val="#ppt_x"/>
                                          </p:val>
                                        </p:tav>
                                        <p:tav tm="100000">
                                          <p:val>
                                            <p:strVal val="#ppt_x"/>
                                          </p:val>
                                        </p:tav>
                                      </p:tavLst>
                                    </p:anim>
                                    <p:anim calcmode="lin" valueType="num">
                                      <p:cBhvr additive="base">
                                        <p:cTn id="114" dur="500" fill="hold"/>
                                        <p:tgtEl>
                                          <p:spTgt spid="9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45" grpId="0"/>
      <p:bldP spid="46" grpId="0"/>
      <p:bldP spid="4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82126" y="4148633"/>
            <a:ext cx="1765827" cy="1001330"/>
          </a:xfrm>
          <a:prstGeom prst="rect">
            <a:avLst/>
          </a:prstGeom>
        </p:spPr>
      </p:pic>
      <p:grpSp>
        <p:nvGrpSpPr>
          <p:cNvPr id="9" name="组合 8"/>
          <p:cNvGrpSpPr/>
          <p:nvPr/>
        </p:nvGrpSpPr>
        <p:grpSpPr>
          <a:xfrm rot="20946486">
            <a:off x="6082561" y="3831121"/>
            <a:ext cx="1115951" cy="1217916"/>
            <a:chOff x="1003521" y="2464927"/>
            <a:chExt cx="1115951" cy="1217916"/>
          </a:xfrm>
        </p:grpSpPr>
        <p:pic>
          <p:nvPicPr>
            <p:cNvPr id="10" name="图片 9"/>
            <p:cNvPicPr>
              <a:picLocks noChangeAspect="1"/>
            </p:cNvPicPr>
            <p:nvPr/>
          </p:nvPicPr>
          <p:blipFill>
            <a:blip r:embed="rId4"/>
            <a:stretch>
              <a:fillRect/>
            </a:stretch>
          </p:blipFill>
          <p:spPr>
            <a:xfrm>
              <a:off x="1003521" y="2464927"/>
              <a:ext cx="1115951" cy="1217916"/>
            </a:xfrm>
            <a:prstGeom prst="rect">
              <a:avLst/>
            </a:prstGeom>
          </p:spPr>
        </p:pic>
        <p:sp>
          <p:nvSpPr>
            <p:cNvPr id="11" name="文本框 10"/>
            <p:cNvSpPr txBox="1"/>
            <p:nvPr/>
          </p:nvSpPr>
          <p:spPr>
            <a:xfrm>
              <a:off x="1394332" y="2550895"/>
              <a:ext cx="184731" cy="1015663"/>
            </a:xfrm>
            <a:prstGeom prst="rect">
              <a:avLst/>
            </a:prstGeom>
            <a:noFill/>
          </p:spPr>
          <p:txBody>
            <a:bodyPr wrap="none" rtlCol="0">
              <a:spAutoFit/>
            </a:bodyPr>
            <a:lstStyle>
              <a:defPPr>
                <a:defRPr lang="zh-CN"/>
              </a:defPPr>
              <a:lvl1pPr>
                <a:defRPr sz="3200">
                  <a:solidFill>
                    <a:schemeClr val="bg1"/>
                  </a:solidFill>
                  <a:latin typeface="Showcard Gothic" panose="04020904020102020604" pitchFamily="82" charset="0"/>
                </a:defRPr>
              </a:lvl1pPr>
            </a:lstStyle>
            <a:p>
              <a:endParaRPr lang="zh-CN" altLang="en-US" sz="6000" b="1" dirty="0">
                <a:ln w="12700">
                  <a:solidFill>
                    <a:srgbClr val="FF9933"/>
                  </a:solidFill>
                  <a:prstDash val="solid"/>
                </a:ln>
                <a:pattFill prst="ltDnDiag">
                  <a:fgClr>
                    <a:srgbClr val="FF9933"/>
                  </a:fgClr>
                  <a:bgClr>
                    <a:schemeClr val="bg1"/>
                  </a:bgClr>
                </a:pattFill>
              </a:endParaRPr>
            </a:p>
          </p:txBody>
        </p:sp>
      </p:grpSp>
      <p:sp>
        <p:nvSpPr>
          <p:cNvPr id="12" name="文本框 11"/>
          <p:cNvSpPr txBox="1"/>
          <p:nvPr/>
        </p:nvSpPr>
        <p:spPr>
          <a:xfrm>
            <a:off x="1005350" y="2571750"/>
            <a:ext cx="8243047" cy="584775"/>
          </a:xfrm>
          <a:prstGeom prst="rect">
            <a:avLst/>
          </a:prstGeom>
          <a:noFill/>
        </p:spPr>
        <p:txBody>
          <a:bodyPr wrap="square" rtlCol="0">
            <a:spAutoFit/>
          </a:bodyPr>
          <a:lstStyle/>
          <a:p>
            <a:r>
              <a:rPr lang="vi-VN" altLang="zh-CN" sz="3200" b="1" dirty="0">
                <a:solidFill>
                  <a:schemeClr val="bg1"/>
                </a:solidFill>
                <a:latin typeface="Times" panose="020B0500000000000000" pitchFamily="34" charset="0"/>
                <a:ea typeface="Times" panose="020B0500000000000000" pitchFamily="34" charset="0"/>
                <a:cs typeface="Times" panose="020B0500000000000000" pitchFamily="34" charset="0"/>
              </a:rPr>
              <a:t>Câu chuyện giúp em hiểu thêm về điều gì?</a:t>
            </a:r>
            <a:endParaRPr lang="zh-CN" altLang="en-US" sz="3200" b="1" dirty="0">
              <a:solidFill>
                <a:schemeClr val="bg1"/>
              </a:solidFill>
              <a:latin typeface="Times" panose="020B0500000000000000" pitchFamily="34" charset="0"/>
              <a:ea typeface="Times" panose="020B0500000000000000" pitchFamily="34" charset="0"/>
              <a:cs typeface="Times" panose="020B0500000000000000" pitchFamily="34" charset="0"/>
            </a:endParaRPr>
          </a:p>
        </p:txBody>
      </p:sp>
      <p:sp>
        <p:nvSpPr>
          <p:cNvPr id="13" name="文本框 12"/>
          <p:cNvSpPr txBox="1"/>
          <p:nvPr/>
        </p:nvSpPr>
        <p:spPr>
          <a:xfrm>
            <a:off x="3207684" y="345940"/>
            <a:ext cx="2728632" cy="830997"/>
          </a:xfrm>
          <a:prstGeom prst="rect">
            <a:avLst/>
          </a:prstGeom>
          <a:solidFill>
            <a:srgbClr val="FFFF00"/>
          </a:solidFill>
        </p:spPr>
        <p:txBody>
          <a:bodyPr wrap="none" rtlCol="0">
            <a:spAutoFit/>
          </a:bodyPr>
          <a:lstStyle/>
          <a:p>
            <a:r>
              <a:rPr lang="vi-VN" altLang="zh-CN" sz="4800" b="1" dirty="0">
                <a:ln w="22225">
                  <a:solidFill>
                    <a:schemeClr val="accent2"/>
                  </a:solidFill>
                  <a:prstDash val="solid"/>
                </a:ln>
                <a:solidFill>
                  <a:srgbClr val="0070C0"/>
                </a:solidFill>
              </a:rPr>
              <a:t>Vận dụng</a:t>
            </a:r>
            <a:endParaRPr lang="zh-CN" altLang="en-US" sz="4800" b="1" dirty="0">
              <a:ln w="22225">
                <a:solidFill>
                  <a:schemeClr val="accent2"/>
                </a:solidFill>
                <a:prstDash val="solid"/>
              </a:ln>
              <a:solidFill>
                <a:srgbClr val="0070C0"/>
              </a:solidFill>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afterEffect">
                                  <p:stCondLst>
                                    <p:cond delay="0"/>
                                  </p:stCondLst>
                                  <p:iterate type="lt">
                                    <p:tmPct val="50000"/>
                                  </p:iterate>
                                  <p:childTnLst>
                                    <p:set>
                                      <p:cBhvr>
                                        <p:cTn id="6" dur="1" fill="hold">
                                          <p:stCondLst>
                                            <p:cond delay="0"/>
                                          </p:stCondLst>
                                        </p:cTn>
                                        <p:tgtEl>
                                          <p:spTgt spid="13"/>
                                        </p:tgtEl>
                                        <p:attrNameLst>
                                          <p:attrName>style.visibility</p:attrName>
                                        </p:attrNameLst>
                                      </p:cBhvr>
                                      <p:to>
                                        <p:strVal val="visible"/>
                                      </p:to>
                                    </p:set>
                                    <p:set>
                                      <p:cBhvr>
                                        <p:cTn id="7" dur="455" fill="hold">
                                          <p:stCondLst>
                                            <p:cond delay="0"/>
                                          </p:stCondLst>
                                        </p:cTn>
                                        <p:tgtEl>
                                          <p:spTgt spid="13"/>
                                        </p:tgtEl>
                                        <p:attrNameLst>
                                          <p:attrName>style.rotation</p:attrName>
                                        </p:attrNameLst>
                                      </p:cBhvr>
                                      <p:to>
                                        <p:strVal val="-45.0"/>
                                      </p:to>
                                    </p:set>
                                    <p:anim calcmode="lin" valueType="num">
                                      <p:cBhvr>
                                        <p:cTn id="8" dur="455" fill="hold">
                                          <p:stCondLst>
                                            <p:cond delay="455"/>
                                          </p:stCondLst>
                                        </p:cTn>
                                        <p:tgtEl>
                                          <p:spTgt spid="13"/>
                                        </p:tgtEl>
                                        <p:attrNameLst>
                                          <p:attrName>style.rotation</p:attrName>
                                        </p:attrNameLst>
                                      </p:cBhvr>
                                      <p:tavLst>
                                        <p:tav tm="0">
                                          <p:val>
                                            <p:fltVal val="-45"/>
                                          </p:val>
                                        </p:tav>
                                        <p:tav tm="69900">
                                          <p:val>
                                            <p:fltVal val="45"/>
                                          </p:val>
                                        </p:tav>
                                        <p:tav tm="100000">
                                          <p:val>
                                            <p:fltVal val="0"/>
                                          </p:val>
                                        </p:tav>
                                      </p:tavLst>
                                    </p:anim>
                                    <p:anim calcmode="lin" valueType="num">
                                      <p:cBhvr>
                                        <p:cTn id="9" dur="455" fill="hold">
                                          <p:stCondLst>
                                            <p:cond delay="0"/>
                                          </p:stCondLst>
                                        </p:cTn>
                                        <p:tgtEl>
                                          <p:spTgt spid="13"/>
                                        </p:tgtEl>
                                        <p:attrNameLst>
                                          <p:attrName>ppt_y</p:attrName>
                                        </p:attrNameLst>
                                      </p:cBhvr>
                                      <p:tavLst>
                                        <p:tav tm="0">
                                          <p:val>
                                            <p:strVal val="#ppt_y-1"/>
                                          </p:val>
                                        </p:tav>
                                        <p:tav tm="100000">
                                          <p:val>
                                            <p:strVal val="#ppt_y-(0.354*#ppt_w-0.172*#ppt_h)"/>
                                          </p:val>
                                        </p:tav>
                                      </p:tavLst>
                                    </p:anim>
                                    <p:anim calcmode="lin" valueType="num">
                                      <p:cBhvr>
                                        <p:cTn id="10" dur="156" decel="50000" autoRev="1" fill="hold">
                                          <p:stCondLst>
                                            <p:cond delay="455"/>
                                          </p:stCondLst>
                                        </p:cTn>
                                        <p:tgtEl>
                                          <p:spTgt spid="13"/>
                                        </p:tgtEl>
                                        <p:attrNameLst>
                                          <p:attrName>ppt_y</p:attrName>
                                        </p:attrNameLst>
                                      </p:cBhvr>
                                      <p:tavLst>
                                        <p:tav tm="0">
                                          <p:val>
                                            <p:strVal val="#ppt_y-(0.354*#ppt_w-0.172*#ppt_h)"/>
                                          </p:val>
                                        </p:tav>
                                        <p:tav tm="100000">
                                          <p:val>
                                            <p:strVal val="#ppt_y-(0.354*#ppt_w-0.172*#ppt_h)-#ppt_h/2"/>
                                          </p:val>
                                        </p:tav>
                                      </p:tavLst>
                                    </p:anim>
                                    <p:anim calcmode="lin" valueType="num">
                                      <p:cBhvr>
                                        <p:cTn id="11" dur="136" fill="hold">
                                          <p:stCondLst>
                                            <p:cond delay="864"/>
                                          </p:stCondLst>
                                        </p:cTn>
                                        <p:tgtEl>
                                          <p:spTgt spid="13"/>
                                        </p:tgtEl>
                                        <p:attrNameLst>
                                          <p:attrName>ppt_y</p:attrName>
                                        </p:attrNameLst>
                                      </p:cBhvr>
                                      <p:tavLst>
                                        <p:tav tm="0">
                                          <p:val>
                                            <p:strVal val="#ppt_y-(0.354*#ppt_w-0.172*#ppt_h)"/>
                                          </p:val>
                                        </p:tav>
                                        <p:tav tm="100000">
                                          <p:val>
                                            <p:strVal val="#ppt_y"/>
                                          </p:val>
                                        </p:tav>
                                      </p:tavLst>
                                    </p:anim>
                                  </p:childTnLst>
                                </p:cTn>
                              </p:par>
                            </p:childTnLst>
                          </p:cTn>
                        </p:par>
                        <p:par>
                          <p:cTn id="12" fill="hold">
                            <p:stCondLst>
                              <p:cond delay="4000"/>
                            </p:stCondLst>
                            <p:childTnLst>
                              <p:par>
                                <p:cTn id="13" presetID="2" presetClass="entr" presetSubtype="2"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2000" fill="hold"/>
                                        <p:tgtEl>
                                          <p:spTgt spid="8"/>
                                        </p:tgtEl>
                                        <p:attrNameLst>
                                          <p:attrName>ppt_x</p:attrName>
                                        </p:attrNameLst>
                                      </p:cBhvr>
                                      <p:tavLst>
                                        <p:tav tm="0">
                                          <p:val>
                                            <p:strVal val="1+#ppt_w/2"/>
                                          </p:val>
                                        </p:tav>
                                        <p:tav tm="100000">
                                          <p:val>
                                            <p:strVal val="#ppt_x"/>
                                          </p:val>
                                        </p:tav>
                                      </p:tavLst>
                                    </p:anim>
                                    <p:anim calcmode="lin" valueType="num">
                                      <p:cBhvr additive="base">
                                        <p:cTn id="16" dur="2000" fill="hold"/>
                                        <p:tgtEl>
                                          <p:spTgt spid="8"/>
                                        </p:tgtEl>
                                        <p:attrNameLst>
                                          <p:attrName>ppt_y</p:attrName>
                                        </p:attrNameLst>
                                      </p:cBhvr>
                                      <p:tavLst>
                                        <p:tav tm="0">
                                          <p:val>
                                            <p:strVal val="#ppt_y"/>
                                          </p:val>
                                        </p:tav>
                                        <p:tav tm="100000">
                                          <p:val>
                                            <p:strVal val="#ppt_y"/>
                                          </p:val>
                                        </p:tav>
                                      </p:tavLst>
                                    </p:anim>
                                  </p:childTnLst>
                                </p:cTn>
                              </p:par>
                              <p:par>
                                <p:cTn id="17" presetID="32" presetClass="emph" presetSubtype="0" fill="hold" nodeType="withEffect">
                                  <p:stCondLst>
                                    <p:cond delay="0"/>
                                  </p:stCondLst>
                                  <p:childTnLst>
                                    <p:animRot by="120000">
                                      <p:cBhvr>
                                        <p:cTn id="18" dur="300" fill="hold">
                                          <p:stCondLst>
                                            <p:cond delay="0"/>
                                          </p:stCondLst>
                                        </p:cTn>
                                        <p:tgtEl>
                                          <p:spTgt spid="8"/>
                                        </p:tgtEl>
                                        <p:attrNameLst>
                                          <p:attrName>r</p:attrName>
                                        </p:attrNameLst>
                                      </p:cBhvr>
                                    </p:animRot>
                                    <p:animRot by="-240000">
                                      <p:cBhvr>
                                        <p:cTn id="19" dur="600" fill="hold">
                                          <p:stCondLst>
                                            <p:cond delay="600"/>
                                          </p:stCondLst>
                                        </p:cTn>
                                        <p:tgtEl>
                                          <p:spTgt spid="8"/>
                                        </p:tgtEl>
                                        <p:attrNameLst>
                                          <p:attrName>r</p:attrName>
                                        </p:attrNameLst>
                                      </p:cBhvr>
                                    </p:animRot>
                                    <p:animRot by="240000">
                                      <p:cBhvr>
                                        <p:cTn id="20" dur="600" fill="hold">
                                          <p:stCondLst>
                                            <p:cond delay="1200"/>
                                          </p:stCondLst>
                                        </p:cTn>
                                        <p:tgtEl>
                                          <p:spTgt spid="8"/>
                                        </p:tgtEl>
                                        <p:attrNameLst>
                                          <p:attrName>r</p:attrName>
                                        </p:attrNameLst>
                                      </p:cBhvr>
                                    </p:animRot>
                                    <p:animRot by="-240000">
                                      <p:cBhvr>
                                        <p:cTn id="21" dur="600" fill="hold">
                                          <p:stCondLst>
                                            <p:cond delay="1800"/>
                                          </p:stCondLst>
                                        </p:cTn>
                                        <p:tgtEl>
                                          <p:spTgt spid="8"/>
                                        </p:tgtEl>
                                        <p:attrNameLst>
                                          <p:attrName>r</p:attrName>
                                        </p:attrNameLst>
                                      </p:cBhvr>
                                    </p:animRot>
                                    <p:animRot by="120000">
                                      <p:cBhvr>
                                        <p:cTn id="22" dur="600" fill="hold">
                                          <p:stCondLst>
                                            <p:cond delay="2400"/>
                                          </p:stCondLst>
                                        </p:cTn>
                                        <p:tgtEl>
                                          <p:spTgt spid="8"/>
                                        </p:tgtEl>
                                        <p:attrNameLst>
                                          <p:attrName>r</p:attrName>
                                        </p:attrNameLst>
                                      </p:cBhvr>
                                    </p:animRot>
                                  </p:childTnLst>
                                </p:cTn>
                              </p:par>
                            </p:childTnLst>
                          </p:cTn>
                        </p:par>
                        <p:par>
                          <p:cTn id="23" fill="hold">
                            <p:stCondLst>
                              <p:cond delay="7000"/>
                            </p:stCondLst>
                            <p:childTnLst>
                              <p:par>
                                <p:cTn id="24" presetID="49" presetClass="entr" presetSubtype="0" decel="100000" fill="hold" nodeType="after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1250" fill="hold"/>
                                        <p:tgtEl>
                                          <p:spTgt spid="9"/>
                                        </p:tgtEl>
                                        <p:attrNameLst>
                                          <p:attrName>ppt_w</p:attrName>
                                        </p:attrNameLst>
                                      </p:cBhvr>
                                      <p:tavLst>
                                        <p:tav tm="0">
                                          <p:val>
                                            <p:fltVal val="0"/>
                                          </p:val>
                                        </p:tav>
                                        <p:tav tm="100000">
                                          <p:val>
                                            <p:strVal val="#ppt_w"/>
                                          </p:val>
                                        </p:tav>
                                      </p:tavLst>
                                    </p:anim>
                                    <p:anim calcmode="lin" valueType="num">
                                      <p:cBhvr>
                                        <p:cTn id="27" dur="1250" fill="hold"/>
                                        <p:tgtEl>
                                          <p:spTgt spid="9"/>
                                        </p:tgtEl>
                                        <p:attrNameLst>
                                          <p:attrName>ppt_h</p:attrName>
                                        </p:attrNameLst>
                                      </p:cBhvr>
                                      <p:tavLst>
                                        <p:tav tm="0">
                                          <p:val>
                                            <p:fltVal val="0"/>
                                          </p:val>
                                        </p:tav>
                                        <p:tav tm="100000">
                                          <p:val>
                                            <p:strVal val="#ppt_h"/>
                                          </p:val>
                                        </p:tav>
                                      </p:tavLst>
                                    </p:anim>
                                    <p:anim calcmode="lin" valueType="num">
                                      <p:cBhvr>
                                        <p:cTn id="28" dur="1250" fill="hold"/>
                                        <p:tgtEl>
                                          <p:spTgt spid="9"/>
                                        </p:tgtEl>
                                        <p:attrNameLst>
                                          <p:attrName>style.rotation</p:attrName>
                                        </p:attrNameLst>
                                      </p:cBhvr>
                                      <p:tavLst>
                                        <p:tav tm="0">
                                          <p:val>
                                            <p:fltVal val="360"/>
                                          </p:val>
                                        </p:tav>
                                        <p:tav tm="100000">
                                          <p:val>
                                            <p:fltVal val="0"/>
                                          </p:val>
                                        </p:tav>
                                      </p:tavLst>
                                    </p:anim>
                                    <p:animEffect transition="in" filter="fade">
                                      <p:cBhvr>
                                        <p:cTn id="29" dur="1250"/>
                                        <p:tgtEl>
                                          <p:spTgt spid="9"/>
                                        </p:tgtEl>
                                      </p:cBhvr>
                                    </p:animEffect>
                                  </p:childTnLst>
                                </p:cTn>
                              </p:par>
                              <p:par>
                                <p:cTn id="30" presetID="0" presetClass="path" presetSubtype="0" accel="50000" decel="50000" fill="hold" nodeType="withEffect">
                                  <p:stCondLst>
                                    <p:cond delay="0"/>
                                  </p:stCondLst>
                                  <p:childTnLst>
                                    <p:animMotion origin="layout" path="M -0.00382 -0.00771 L 0.0776 0.04939 " pathEditMode="relative" rAng="0" ptsTypes="AA">
                                      <p:cBhvr>
                                        <p:cTn id="31" dur="1250" spd="-100000" fill="hold"/>
                                        <p:tgtEl>
                                          <p:spTgt spid="9"/>
                                        </p:tgtEl>
                                        <p:attrNameLst>
                                          <p:attrName>ppt_x</p:attrName>
                                          <p:attrName>ppt_y</p:attrName>
                                        </p:attrNameLst>
                                      </p:cBhvr>
                                      <p:rCtr x="4062" y="2840"/>
                                    </p:animMotion>
                                  </p:childTnLst>
                                </p:cTn>
                              </p:par>
                            </p:childTnLst>
                          </p:cTn>
                        </p:par>
                        <p:par>
                          <p:cTn id="32" fill="hold">
                            <p:stCondLst>
                              <p:cond delay="8250"/>
                            </p:stCondLst>
                            <p:childTnLst>
                              <p:par>
                                <p:cTn id="33" presetID="22" presetClass="entr" presetSubtype="8" fill="hold" grpId="0"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left)">
                                      <p:cBhvr>
                                        <p:cTn id="3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18" name="圆角矩形 17"/>
          <p:cNvSpPr/>
          <p:nvPr/>
        </p:nvSpPr>
        <p:spPr>
          <a:xfrm>
            <a:off x="269916" y="107577"/>
            <a:ext cx="8350079" cy="4900204"/>
          </a:xfrm>
          <a:prstGeom prst="roundRect">
            <a:avLst/>
          </a:prstGeom>
          <a:solidFill>
            <a:schemeClr val="bg1"/>
          </a:solidFill>
          <a:ln w="190500">
            <a:solidFill>
              <a:srgbClr val="7E43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ea typeface="微软雅黑 Light" panose="020B0502040204020203" pitchFamily="34" charset="-122"/>
            </a:endParaRPr>
          </a:p>
        </p:txBody>
      </p:sp>
      <p:grpSp>
        <p:nvGrpSpPr>
          <p:cNvPr id="31" name="组合 13"/>
          <p:cNvGrpSpPr/>
          <p:nvPr/>
        </p:nvGrpSpPr>
        <p:grpSpPr>
          <a:xfrm>
            <a:off x="8418230" y="3697179"/>
            <a:ext cx="1190548" cy="1446321"/>
            <a:chOff x="1656283" y="2342932"/>
            <a:chExt cx="2587752" cy="3263934"/>
          </a:xfrm>
        </p:grpSpPr>
        <p:pic>
          <p:nvPicPr>
            <p:cNvPr id="32"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56283" y="2342932"/>
              <a:ext cx="2587752" cy="3263934"/>
            </a:xfrm>
            <a:prstGeom prst="rect">
              <a:avLst/>
            </a:prstGeom>
          </p:spPr>
        </p:pic>
        <p:sp>
          <p:nvSpPr>
            <p:cNvPr id="33" name="对"/>
            <p:cNvSpPr/>
            <p:nvPr/>
          </p:nvSpPr>
          <p:spPr bwMode="auto">
            <a:xfrm>
              <a:off x="3400738" y="2609243"/>
              <a:ext cx="553425" cy="545272"/>
            </a:xfrm>
            <a:custGeom>
              <a:avLst/>
              <a:gdLst>
                <a:gd name="T0" fmla="*/ 1765798 w 2862"/>
                <a:gd name="T1" fmla="*/ 183196 h 2571"/>
                <a:gd name="T2" fmla="*/ 1533042 w 2862"/>
                <a:gd name="T3" fmla="*/ 20145 h 2571"/>
                <a:gd name="T4" fmla="*/ 1420439 w 2862"/>
                <a:gd name="T5" fmla="*/ 53511 h 2571"/>
                <a:gd name="T6" fmla="*/ 764949 w 2862"/>
                <a:gd name="T7" fmla="*/ 989636 h 2571"/>
                <a:gd name="T8" fmla="*/ 379958 w 2862"/>
                <a:gd name="T9" fmla="*/ 446973 h 2571"/>
                <a:gd name="T10" fmla="*/ 266725 w 2862"/>
                <a:gd name="T11" fmla="*/ 412978 h 2571"/>
                <a:gd name="T12" fmla="*/ 34599 w 2862"/>
                <a:gd name="T13" fmla="*/ 576029 h 2571"/>
                <a:gd name="T14" fmla="*/ 27679 w 2862"/>
                <a:gd name="T15" fmla="*/ 693753 h 2571"/>
                <a:gd name="T16" fmla="*/ 595100 w 2862"/>
                <a:gd name="T17" fmla="*/ 1494527 h 2571"/>
                <a:gd name="T18" fmla="*/ 934797 w 2862"/>
                <a:gd name="T19" fmla="*/ 1494527 h 2571"/>
                <a:gd name="T20" fmla="*/ 1773347 w 2862"/>
                <a:gd name="T21" fmla="*/ 300290 h 2571"/>
                <a:gd name="T22" fmla="*/ 1765798 w 2862"/>
                <a:gd name="T23" fmla="*/ 183196 h 25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862" h="2571">
                  <a:moveTo>
                    <a:pt x="2807" y="291"/>
                  </a:moveTo>
                  <a:cubicBezTo>
                    <a:pt x="2693" y="191"/>
                    <a:pt x="2570" y="104"/>
                    <a:pt x="2437" y="32"/>
                  </a:cubicBezTo>
                  <a:cubicBezTo>
                    <a:pt x="2379" y="0"/>
                    <a:pt x="2301" y="22"/>
                    <a:pt x="2258" y="85"/>
                  </a:cubicBezTo>
                  <a:cubicBezTo>
                    <a:pt x="1216" y="1572"/>
                    <a:pt x="1216" y="1572"/>
                    <a:pt x="1216" y="1572"/>
                  </a:cubicBezTo>
                  <a:cubicBezTo>
                    <a:pt x="604" y="710"/>
                    <a:pt x="604" y="710"/>
                    <a:pt x="604" y="710"/>
                  </a:cubicBezTo>
                  <a:cubicBezTo>
                    <a:pt x="561" y="647"/>
                    <a:pt x="482" y="624"/>
                    <a:pt x="424" y="656"/>
                  </a:cubicBezTo>
                  <a:cubicBezTo>
                    <a:pt x="292" y="729"/>
                    <a:pt x="169" y="815"/>
                    <a:pt x="55" y="915"/>
                  </a:cubicBezTo>
                  <a:cubicBezTo>
                    <a:pt x="5" y="958"/>
                    <a:pt x="0" y="1040"/>
                    <a:pt x="44" y="1102"/>
                  </a:cubicBezTo>
                  <a:cubicBezTo>
                    <a:pt x="44" y="1102"/>
                    <a:pt x="848" y="2237"/>
                    <a:pt x="946" y="2374"/>
                  </a:cubicBezTo>
                  <a:cubicBezTo>
                    <a:pt x="1087" y="2571"/>
                    <a:pt x="1350" y="2561"/>
                    <a:pt x="1486" y="2374"/>
                  </a:cubicBezTo>
                  <a:cubicBezTo>
                    <a:pt x="1587" y="2235"/>
                    <a:pt x="2819" y="477"/>
                    <a:pt x="2819" y="477"/>
                  </a:cubicBezTo>
                  <a:cubicBezTo>
                    <a:pt x="2862" y="415"/>
                    <a:pt x="2857" y="334"/>
                    <a:pt x="2807" y="291"/>
                  </a:cubicBezTo>
                  <a:close/>
                </a:path>
              </a:pathLst>
            </a:custGeom>
            <a:solidFill>
              <a:srgbClr val="E55174"/>
            </a:solidFill>
            <a:ln>
              <a:no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endParaRPr lang="zh-CN" altLang="en-US" sz="1013">
                <a:ea typeface="微软雅黑 Light" panose="020B0502040204020203" pitchFamily="34" charset="-122"/>
              </a:endParaRPr>
            </a:p>
          </p:txBody>
        </p:sp>
      </p:grpSp>
      <p:pic>
        <p:nvPicPr>
          <p:cNvPr id="3" name="Picture 2">
            <a:extLst>
              <a:ext uri="{FF2B5EF4-FFF2-40B4-BE49-F238E27FC236}">
                <a16:creationId xmlns:a16="http://schemas.microsoft.com/office/drawing/2014/main" id="{403609F4-EB6A-49AE-B062-FEE0DE9D1B74}"/>
              </a:ext>
            </a:extLst>
          </p:cNvPr>
          <p:cNvPicPr>
            <a:picLocks noChangeAspect="1"/>
          </p:cNvPicPr>
          <p:nvPr/>
        </p:nvPicPr>
        <p:blipFill>
          <a:blip r:embed="rId4"/>
          <a:stretch>
            <a:fillRect/>
          </a:stretch>
        </p:blipFill>
        <p:spPr>
          <a:xfrm>
            <a:off x="2445734" y="296798"/>
            <a:ext cx="3961821" cy="4549904"/>
          </a:xfrm>
          <a:prstGeom prst="rect">
            <a:avLst/>
          </a:prstGeom>
        </p:spPr>
      </p:pic>
    </p:spTree>
    <p:extLst>
      <p:ext uri="{BB962C8B-B14F-4D97-AF65-F5344CB8AC3E}">
        <p14:creationId xmlns:p14="http://schemas.microsoft.com/office/powerpoint/2010/main" val="413247633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500"/>
                                        <p:tgtEl>
                                          <p:spTgt spid="18"/>
                                        </p:tgtEl>
                                      </p:cBhvr>
                                    </p:animEffec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fade">
                                      <p:cBhvr>
                                        <p:cTn id="11" dur="1000"/>
                                        <p:tgtEl>
                                          <p:spTgt spid="31"/>
                                        </p:tgtEl>
                                      </p:cBhvr>
                                    </p:animEffect>
                                    <p:anim calcmode="lin" valueType="num">
                                      <p:cBhvr>
                                        <p:cTn id="12" dur="1000" fill="hold"/>
                                        <p:tgtEl>
                                          <p:spTgt spid="31"/>
                                        </p:tgtEl>
                                        <p:attrNameLst>
                                          <p:attrName>ppt_x</p:attrName>
                                        </p:attrNameLst>
                                      </p:cBhvr>
                                      <p:tavLst>
                                        <p:tav tm="0">
                                          <p:val>
                                            <p:strVal val="#ppt_x"/>
                                          </p:val>
                                        </p:tav>
                                        <p:tav tm="100000">
                                          <p:val>
                                            <p:strVal val="#ppt_x"/>
                                          </p:val>
                                        </p:tav>
                                      </p:tavLst>
                                    </p:anim>
                                    <p:anim calcmode="lin" valueType="num">
                                      <p:cBhvr>
                                        <p:cTn id="13" dur="900" decel="100000" fill="hold"/>
                                        <p:tgtEl>
                                          <p:spTgt spid="31"/>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3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18" name="圆角矩形 17"/>
          <p:cNvSpPr/>
          <p:nvPr/>
        </p:nvSpPr>
        <p:spPr>
          <a:xfrm>
            <a:off x="269916" y="213910"/>
            <a:ext cx="8350079" cy="4900204"/>
          </a:xfrm>
          <a:prstGeom prst="roundRect">
            <a:avLst/>
          </a:prstGeom>
          <a:solidFill>
            <a:schemeClr val="bg1"/>
          </a:solidFill>
          <a:ln w="190500">
            <a:solidFill>
              <a:srgbClr val="7E43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ea typeface="微软雅黑 Light" panose="020B0502040204020203" pitchFamily="34" charset="-122"/>
            </a:endParaRPr>
          </a:p>
        </p:txBody>
      </p:sp>
      <p:grpSp>
        <p:nvGrpSpPr>
          <p:cNvPr id="31" name="组合 13"/>
          <p:cNvGrpSpPr/>
          <p:nvPr/>
        </p:nvGrpSpPr>
        <p:grpSpPr>
          <a:xfrm>
            <a:off x="8418230" y="3697179"/>
            <a:ext cx="1190548" cy="1446321"/>
            <a:chOff x="1656283" y="2342932"/>
            <a:chExt cx="2587752" cy="3263934"/>
          </a:xfrm>
        </p:grpSpPr>
        <p:pic>
          <p:nvPicPr>
            <p:cNvPr id="32"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56283" y="2342932"/>
              <a:ext cx="2587752" cy="3263934"/>
            </a:xfrm>
            <a:prstGeom prst="rect">
              <a:avLst/>
            </a:prstGeom>
          </p:spPr>
        </p:pic>
        <p:sp>
          <p:nvSpPr>
            <p:cNvPr id="33" name="对"/>
            <p:cNvSpPr/>
            <p:nvPr/>
          </p:nvSpPr>
          <p:spPr bwMode="auto">
            <a:xfrm>
              <a:off x="3400738" y="2609243"/>
              <a:ext cx="553425" cy="545272"/>
            </a:xfrm>
            <a:custGeom>
              <a:avLst/>
              <a:gdLst>
                <a:gd name="T0" fmla="*/ 1765798 w 2862"/>
                <a:gd name="T1" fmla="*/ 183196 h 2571"/>
                <a:gd name="T2" fmla="*/ 1533042 w 2862"/>
                <a:gd name="T3" fmla="*/ 20145 h 2571"/>
                <a:gd name="T4" fmla="*/ 1420439 w 2862"/>
                <a:gd name="T5" fmla="*/ 53511 h 2571"/>
                <a:gd name="T6" fmla="*/ 764949 w 2862"/>
                <a:gd name="T7" fmla="*/ 989636 h 2571"/>
                <a:gd name="T8" fmla="*/ 379958 w 2862"/>
                <a:gd name="T9" fmla="*/ 446973 h 2571"/>
                <a:gd name="T10" fmla="*/ 266725 w 2862"/>
                <a:gd name="T11" fmla="*/ 412978 h 2571"/>
                <a:gd name="T12" fmla="*/ 34599 w 2862"/>
                <a:gd name="T13" fmla="*/ 576029 h 2571"/>
                <a:gd name="T14" fmla="*/ 27679 w 2862"/>
                <a:gd name="T15" fmla="*/ 693753 h 2571"/>
                <a:gd name="T16" fmla="*/ 595100 w 2862"/>
                <a:gd name="T17" fmla="*/ 1494527 h 2571"/>
                <a:gd name="T18" fmla="*/ 934797 w 2862"/>
                <a:gd name="T19" fmla="*/ 1494527 h 2571"/>
                <a:gd name="T20" fmla="*/ 1773347 w 2862"/>
                <a:gd name="T21" fmla="*/ 300290 h 2571"/>
                <a:gd name="T22" fmla="*/ 1765798 w 2862"/>
                <a:gd name="T23" fmla="*/ 183196 h 25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862" h="2571">
                  <a:moveTo>
                    <a:pt x="2807" y="291"/>
                  </a:moveTo>
                  <a:cubicBezTo>
                    <a:pt x="2693" y="191"/>
                    <a:pt x="2570" y="104"/>
                    <a:pt x="2437" y="32"/>
                  </a:cubicBezTo>
                  <a:cubicBezTo>
                    <a:pt x="2379" y="0"/>
                    <a:pt x="2301" y="22"/>
                    <a:pt x="2258" y="85"/>
                  </a:cubicBezTo>
                  <a:cubicBezTo>
                    <a:pt x="1216" y="1572"/>
                    <a:pt x="1216" y="1572"/>
                    <a:pt x="1216" y="1572"/>
                  </a:cubicBezTo>
                  <a:cubicBezTo>
                    <a:pt x="604" y="710"/>
                    <a:pt x="604" y="710"/>
                    <a:pt x="604" y="710"/>
                  </a:cubicBezTo>
                  <a:cubicBezTo>
                    <a:pt x="561" y="647"/>
                    <a:pt x="482" y="624"/>
                    <a:pt x="424" y="656"/>
                  </a:cubicBezTo>
                  <a:cubicBezTo>
                    <a:pt x="292" y="729"/>
                    <a:pt x="169" y="815"/>
                    <a:pt x="55" y="915"/>
                  </a:cubicBezTo>
                  <a:cubicBezTo>
                    <a:pt x="5" y="958"/>
                    <a:pt x="0" y="1040"/>
                    <a:pt x="44" y="1102"/>
                  </a:cubicBezTo>
                  <a:cubicBezTo>
                    <a:pt x="44" y="1102"/>
                    <a:pt x="848" y="2237"/>
                    <a:pt x="946" y="2374"/>
                  </a:cubicBezTo>
                  <a:cubicBezTo>
                    <a:pt x="1087" y="2571"/>
                    <a:pt x="1350" y="2561"/>
                    <a:pt x="1486" y="2374"/>
                  </a:cubicBezTo>
                  <a:cubicBezTo>
                    <a:pt x="1587" y="2235"/>
                    <a:pt x="2819" y="477"/>
                    <a:pt x="2819" y="477"/>
                  </a:cubicBezTo>
                  <a:cubicBezTo>
                    <a:pt x="2862" y="415"/>
                    <a:pt x="2857" y="334"/>
                    <a:pt x="2807" y="291"/>
                  </a:cubicBezTo>
                  <a:close/>
                </a:path>
              </a:pathLst>
            </a:custGeom>
            <a:solidFill>
              <a:srgbClr val="E55174"/>
            </a:solidFill>
            <a:ln>
              <a:no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endParaRPr lang="zh-CN" altLang="en-US" sz="1013">
                <a:ea typeface="微软雅黑 Light" panose="020B0502040204020203" pitchFamily="34" charset="-122"/>
              </a:endParaRPr>
            </a:p>
          </p:txBody>
        </p:sp>
      </p:grpSp>
      <p:sp>
        <p:nvSpPr>
          <p:cNvPr id="11" name="Rounded Rectangle 17">
            <a:extLst>
              <a:ext uri="{FF2B5EF4-FFF2-40B4-BE49-F238E27FC236}">
                <a16:creationId xmlns:a16="http://schemas.microsoft.com/office/drawing/2014/main" id="{2EAB2125-BEF9-4DA0-9F8D-827364F747D6}"/>
              </a:ext>
            </a:extLst>
          </p:cNvPr>
          <p:cNvSpPr/>
          <p:nvPr/>
        </p:nvSpPr>
        <p:spPr>
          <a:xfrm>
            <a:off x="1322260" y="4302375"/>
            <a:ext cx="6245390" cy="687024"/>
          </a:xfrm>
          <a:prstGeom prst="roundRect">
            <a:avLst>
              <a:gd name="adj" fmla="val 11248"/>
            </a:avLst>
          </a:prstGeom>
          <a:noFill/>
          <a:ln w="57150" cap="flat" cmpd="sng" algn="ctr">
            <a:solidFill>
              <a:srgbClr val="C46208"/>
            </a:solidFill>
            <a:prstDash val="solid"/>
            <a:miter lim="800000"/>
          </a:ln>
          <a:effectLst/>
        </p:spPr>
        <p:txBody>
          <a:bodyPr rtlCol="0" anchor="ctr"/>
          <a:lstStyle/>
          <a:p>
            <a:pPr algn="ctr">
              <a:defRPr/>
            </a:pPr>
            <a:endParaRPr lang="en-US" sz="760">
              <a:solidFill>
                <a:srgbClr val="FFFFFF"/>
              </a:solidFill>
              <a:cs typeface="Arial"/>
              <a:sym typeface="Arial"/>
            </a:endParaRPr>
          </a:p>
        </p:txBody>
      </p:sp>
      <p:sp>
        <p:nvSpPr>
          <p:cNvPr id="12" name="Text Box 6">
            <a:extLst>
              <a:ext uri="{FF2B5EF4-FFF2-40B4-BE49-F238E27FC236}">
                <a16:creationId xmlns:a16="http://schemas.microsoft.com/office/drawing/2014/main" id="{DB699AD8-405C-46ED-BC4A-80F4CC422C8C}"/>
              </a:ext>
            </a:extLst>
          </p:cNvPr>
          <p:cNvSpPr txBox="1">
            <a:spLocks noChangeArrowheads="1"/>
          </p:cNvSpPr>
          <p:nvPr/>
        </p:nvSpPr>
        <p:spPr bwMode="auto">
          <a:xfrm>
            <a:off x="908514" y="4399665"/>
            <a:ext cx="7326972"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buClr>
                <a:schemeClr val="accent2"/>
              </a:buClr>
            </a:pPr>
            <a:r>
              <a:rPr lang="vi-VN" altLang="vi-VN" sz="2600" b="1" i="1" dirty="0">
                <a:solidFill>
                  <a:srgbClr val="C46208"/>
                </a:solidFill>
                <a:latin typeface="ARI"/>
              </a:rPr>
              <a:t>      Hình ảnh những người lính trong chiến đấu</a:t>
            </a:r>
            <a:endParaRPr lang="en-US" altLang="vi-VN" sz="2600" b="1" i="1" dirty="0">
              <a:solidFill>
                <a:srgbClr val="09163D"/>
              </a:solidFill>
              <a:latin typeface="ARI"/>
            </a:endParaRPr>
          </a:p>
        </p:txBody>
      </p:sp>
      <p:pic>
        <p:nvPicPr>
          <p:cNvPr id="5" name="Picture 4">
            <a:extLst>
              <a:ext uri="{FF2B5EF4-FFF2-40B4-BE49-F238E27FC236}">
                <a16:creationId xmlns:a16="http://schemas.microsoft.com/office/drawing/2014/main" id="{1F6207DC-1783-4B26-8891-49E9CE7ACB55}"/>
              </a:ext>
            </a:extLst>
          </p:cNvPr>
          <p:cNvPicPr>
            <a:picLocks noChangeAspect="1"/>
          </p:cNvPicPr>
          <p:nvPr/>
        </p:nvPicPr>
        <p:blipFill>
          <a:blip r:embed="rId4"/>
          <a:stretch>
            <a:fillRect/>
          </a:stretch>
        </p:blipFill>
        <p:spPr>
          <a:xfrm>
            <a:off x="908514" y="366986"/>
            <a:ext cx="7143877" cy="381067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91196834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500"/>
                                        <p:tgtEl>
                                          <p:spTgt spid="18"/>
                                        </p:tgtEl>
                                      </p:cBhvr>
                                    </p:animEffec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fade">
                                      <p:cBhvr>
                                        <p:cTn id="11" dur="1000"/>
                                        <p:tgtEl>
                                          <p:spTgt spid="31"/>
                                        </p:tgtEl>
                                      </p:cBhvr>
                                    </p:animEffect>
                                    <p:anim calcmode="lin" valueType="num">
                                      <p:cBhvr>
                                        <p:cTn id="12" dur="1000" fill="hold"/>
                                        <p:tgtEl>
                                          <p:spTgt spid="31"/>
                                        </p:tgtEl>
                                        <p:attrNameLst>
                                          <p:attrName>ppt_x</p:attrName>
                                        </p:attrNameLst>
                                      </p:cBhvr>
                                      <p:tavLst>
                                        <p:tav tm="0">
                                          <p:val>
                                            <p:strVal val="#ppt_x"/>
                                          </p:val>
                                        </p:tav>
                                        <p:tav tm="100000">
                                          <p:val>
                                            <p:strVal val="#ppt_x"/>
                                          </p:val>
                                        </p:tav>
                                      </p:tavLst>
                                    </p:anim>
                                    <p:anim calcmode="lin" valueType="num">
                                      <p:cBhvr>
                                        <p:cTn id="13" dur="900" decel="100000" fill="hold"/>
                                        <p:tgtEl>
                                          <p:spTgt spid="31"/>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3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18" name="圆角矩形 17"/>
          <p:cNvSpPr/>
          <p:nvPr/>
        </p:nvSpPr>
        <p:spPr>
          <a:xfrm>
            <a:off x="269916" y="213910"/>
            <a:ext cx="8350079" cy="4900204"/>
          </a:xfrm>
          <a:prstGeom prst="roundRect">
            <a:avLst/>
          </a:prstGeom>
          <a:solidFill>
            <a:schemeClr val="bg1"/>
          </a:solidFill>
          <a:ln w="190500">
            <a:solidFill>
              <a:srgbClr val="7E43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ea typeface="微软雅黑 Light" panose="020B0502040204020203" pitchFamily="34" charset="-122"/>
            </a:endParaRPr>
          </a:p>
        </p:txBody>
      </p:sp>
      <p:grpSp>
        <p:nvGrpSpPr>
          <p:cNvPr id="31" name="组合 13"/>
          <p:cNvGrpSpPr/>
          <p:nvPr/>
        </p:nvGrpSpPr>
        <p:grpSpPr>
          <a:xfrm>
            <a:off x="8418230" y="3697179"/>
            <a:ext cx="1190548" cy="1446321"/>
            <a:chOff x="1656283" y="2342932"/>
            <a:chExt cx="2587752" cy="3263934"/>
          </a:xfrm>
        </p:grpSpPr>
        <p:pic>
          <p:nvPicPr>
            <p:cNvPr id="32"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56283" y="2342932"/>
              <a:ext cx="2587752" cy="3263934"/>
            </a:xfrm>
            <a:prstGeom prst="rect">
              <a:avLst/>
            </a:prstGeom>
          </p:spPr>
        </p:pic>
        <p:sp>
          <p:nvSpPr>
            <p:cNvPr id="33" name="对"/>
            <p:cNvSpPr/>
            <p:nvPr/>
          </p:nvSpPr>
          <p:spPr bwMode="auto">
            <a:xfrm>
              <a:off x="3400738" y="2609243"/>
              <a:ext cx="553425" cy="545272"/>
            </a:xfrm>
            <a:custGeom>
              <a:avLst/>
              <a:gdLst>
                <a:gd name="T0" fmla="*/ 1765798 w 2862"/>
                <a:gd name="T1" fmla="*/ 183196 h 2571"/>
                <a:gd name="T2" fmla="*/ 1533042 w 2862"/>
                <a:gd name="T3" fmla="*/ 20145 h 2571"/>
                <a:gd name="T4" fmla="*/ 1420439 w 2862"/>
                <a:gd name="T5" fmla="*/ 53511 h 2571"/>
                <a:gd name="T6" fmla="*/ 764949 w 2862"/>
                <a:gd name="T7" fmla="*/ 989636 h 2571"/>
                <a:gd name="T8" fmla="*/ 379958 w 2862"/>
                <a:gd name="T9" fmla="*/ 446973 h 2571"/>
                <a:gd name="T10" fmla="*/ 266725 w 2862"/>
                <a:gd name="T11" fmla="*/ 412978 h 2571"/>
                <a:gd name="T12" fmla="*/ 34599 w 2862"/>
                <a:gd name="T13" fmla="*/ 576029 h 2571"/>
                <a:gd name="T14" fmla="*/ 27679 w 2862"/>
                <a:gd name="T15" fmla="*/ 693753 h 2571"/>
                <a:gd name="T16" fmla="*/ 595100 w 2862"/>
                <a:gd name="T17" fmla="*/ 1494527 h 2571"/>
                <a:gd name="T18" fmla="*/ 934797 w 2862"/>
                <a:gd name="T19" fmla="*/ 1494527 h 2571"/>
                <a:gd name="T20" fmla="*/ 1773347 w 2862"/>
                <a:gd name="T21" fmla="*/ 300290 h 2571"/>
                <a:gd name="T22" fmla="*/ 1765798 w 2862"/>
                <a:gd name="T23" fmla="*/ 183196 h 25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862" h="2571">
                  <a:moveTo>
                    <a:pt x="2807" y="291"/>
                  </a:moveTo>
                  <a:cubicBezTo>
                    <a:pt x="2693" y="191"/>
                    <a:pt x="2570" y="104"/>
                    <a:pt x="2437" y="32"/>
                  </a:cubicBezTo>
                  <a:cubicBezTo>
                    <a:pt x="2379" y="0"/>
                    <a:pt x="2301" y="22"/>
                    <a:pt x="2258" y="85"/>
                  </a:cubicBezTo>
                  <a:cubicBezTo>
                    <a:pt x="1216" y="1572"/>
                    <a:pt x="1216" y="1572"/>
                    <a:pt x="1216" y="1572"/>
                  </a:cubicBezTo>
                  <a:cubicBezTo>
                    <a:pt x="604" y="710"/>
                    <a:pt x="604" y="710"/>
                    <a:pt x="604" y="710"/>
                  </a:cubicBezTo>
                  <a:cubicBezTo>
                    <a:pt x="561" y="647"/>
                    <a:pt x="482" y="624"/>
                    <a:pt x="424" y="656"/>
                  </a:cubicBezTo>
                  <a:cubicBezTo>
                    <a:pt x="292" y="729"/>
                    <a:pt x="169" y="815"/>
                    <a:pt x="55" y="915"/>
                  </a:cubicBezTo>
                  <a:cubicBezTo>
                    <a:pt x="5" y="958"/>
                    <a:pt x="0" y="1040"/>
                    <a:pt x="44" y="1102"/>
                  </a:cubicBezTo>
                  <a:cubicBezTo>
                    <a:pt x="44" y="1102"/>
                    <a:pt x="848" y="2237"/>
                    <a:pt x="946" y="2374"/>
                  </a:cubicBezTo>
                  <a:cubicBezTo>
                    <a:pt x="1087" y="2571"/>
                    <a:pt x="1350" y="2561"/>
                    <a:pt x="1486" y="2374"/>
                  </a:cubicBezTo>
                  <a:cubicBezTo>
                    <a:pt x="1587" y="2235"/>
                    <a:pt x="2819" y="477"/>
                    <a:pt x="2819" y="477"/>
                  </a:cubicBezTo>
                  <a:cubicBezTo>
                    <a:pt x="2862" y="415"/>
                    <a:pt x="2857" y="334"/>
                    <a:pt x="2807" y="291"/>
                  </a:cubicBezTo>
                  <a:close/>
                </a:path>
              </a:pathLst>
            </a:custGeom>
            <a:solidFill>
              <a:srgbClr val="E55174"/>
            </a:solidFill>
            <a:ln>
              <a:no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endParaRPr lang="zh-CN" altLang="en-US" sz="1013">
                <a:ea typeface="微软雅黑 Light" panose="020B0502040204020203" pitchFamily="34" charset="-122"/>
              </a:endParaRPr>
            </a:p>
          </p:txBody>
        </p:sp>
      </p:grpSp>
      <p:sp>
        <p:nvSpPr>
          <p:cNvPr id="11" name="Rounded Rectangle 17">
            <a:extLst>
              <a:ext uri="{FF2B5EF4-FFF2-40B4-BE49-F238E27FC236}">
                <a16:creationId xmlns:a16="http://schemas.microsoft.com/office/drawing/2014/main" id="{2EAB2125-BEF9-4DA0-9F8D-827364F747D6}"/>
              </a:ext>
            </a:extLst>
          </p:cNvPr>
          <p:cNvSpPr/>
          <p:nvPr/>
        </p:nvSpPr>
        <p:spPr>
          <a:xfrm>
            <a:off x="1190846" y="4420339"/>
            <a:ext cx="6932427" cy="389817"/>
          </a:xfrm>
          <a:prstGeom prst="roundRect">
            <a:avLst>
              <a:gd name="adj" fmla="val 11248"/>
            </a:avLst>
          </a:prstGeom>
          <a:noFill/>
          <a:ln w="57150" cap="flat" cmpd="sng" algn="ctr">
            <a:solidFill>
              <a:srgbClr val="C46208"/>
            </a:solidFill>
            <a:prstDash val="solid"/>
            <a:miter lim="800000"/>
          </a:ln>
          <a:effectLst/>
        </p:spPr>
        <p:txBody>
          <a:bodyPr rtlCol="0" anchor="ctr"/>
          <a:lstStyle/>
          <a:p>
            <a:pPr algn="ctr">
              <a:defRPr/>
            </a:pPr>
            <a:endParaRPr lang="en-US" sz="760">
              <a:solidFill>
                <a:srgbClr val="FFFFFF"/>
              </a:solidFill>
              <a:cs typeface="Arial"/>
              <a:sym typeface="Arial"/>
            </a:endParaRPr>
          </a:p>
        </p:txBody>
      </p:sp>
      <p:sp>
        <p:nvSpPr>
          <p:cNvPr id="12" name="Text Box 6">
            <a:extLst>
              <a:ext uri="{FF2B5EF4-FFF2-40B4-BE49-F238E27FC236}">
                <a16:creationId xmlns:a16="http://schemas.microsoft.com/office/drawing/2014/main" id="{DB699AD8-405C-46ED-BC4A-80F4CC422C8C}"/>
              </a:ext>
            </a:extLst>
          </p:cNvPr>
          <p:cNvSpPr txBox="1">
            <a:spLocks noChangeArrowheads="1"/>
          </p:cNvSpPr>
          <p:nvPr/>
        </p:nvSpPr>
        <p:spPr bwMode="auto">
          <a:xfrm>
            <a:off x="833775" y="4420339"/>
            <a:ext cx="728949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buClr>
                <a:schemeClr val="accent2"/>
              </a:buClr>
            </a:pPr>
            <a:r>
              <a:rPr lang="vi-VN" altLang="vi-VN" sz="2000" b="1" i="1" dirty="0">
                <a:solidFill>
                  <a:srgbClr val="C46208"/>
                </a:solidFill>
                <a:latin typeface="ARI"/>
              </a:rPr>
              <a:t>      Hình ảnh những người lính giúp dân dựng lại nhà cửa sau lũ lụt.</a:t>
            </a:r>
            <a:endParaRPr lang="en-US" altLang="vi-VN" sz="2000" b="1" i="1" dirty="0">
              <a:solidFill>
                <a:srgbClr val="09163D"/>
              </a:solidFill>
              <a:latin typeface="ARI"/>
            </a:endParaRPr>
          </a:p>
        </p:txBody>
      </p:sp>
      <p:pic>
        <p:nvPicPr>
          <p:cNvPr id="3074" name="Picture 2">
            <a:extLst>
              <a:ext uri="{FF2B5EF4-FFF2-40B4-BE49-F238E27FC236}">
                <a16:creationId xmlns:a16="http://schemas.microsoft.com/office/drawing/2014/main" id="{05009E42-1C26-4D72-9A6D-57FD9F20E4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7455" y="333344"/>
            <a:ext cx="5715000" cy="3810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074825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500"/>
                                        <p:tgtEl>
                                          <p:spTgt spid="18"/>
                                        </p:tgtEl>
                                      </p:cBhvr>
                                    </p:animEffec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fade">
                                      <p:cBhvr>
                                        <p:cTn id="11" dur="1000"/>
                                        <p:tgtEl>
                                          <p:spTgt spid="31"/>
                                        </p:tgtEl>
                                      </p:cBhvr>
                                    </p:animEffect>
                                    <p:anim calcmode="lin" valueType="num">
                                      <p:cBhvr>
                                        <p:cTn id="12" dur="1000" fill="hold"/>
                                        <p:tgtEl>
                                          <p:spTgt spid="31"/>
                                        </p:tgtEl>
                                        <p:attrNameLst>
                                          <p:attrName>ppt_x</p:attrName>
                                        </p:attrNameLst>
                                      </p:cBhvr>
                                      <p:tavLst>
                                        <p:tav tm="0">
                                          <p:val>
                                            <p:strVal val="#ppt_x"/>
                                          </p:val>
                                        </p:tav>
                                        <p:tav tm="100000">
                                          <p:val>
                                            <p:strVal val="#ppt_x"/>
                                          </p:val>
                                        </p:tav>
                                      </p:tavLst>
                                    </p:anim>
                                    <p:anim calcmode="lin" valueType="num">
                                      <p:cBhvr>
                                        <p:cTn id="13" dur="900" decel="100000" fill="hold"/>
                                        <p:tgtEl>
                                          <p:spTgt spid="31"/>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3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
            <a:extLst>
              <a:ext uri="{FF2B5EF4-FFF2-40B4-BE49-F238E27FC236}">
                <a16:creationId xmlns:a16="http://schemas.microsoft.com/office/drawing/2014/main" id="{1C4B0130-C6B1-4CC7-8936-A2390627CA8A}"/>
              </a:ext>
            </a:extLst>
          </p:cNvPr>
          <p:cNvGrpSpPr/>
          <p:nvPr/>
        </p:nvGrpSpPr>
        <p:grpSpPr>
          <a:xfrm>
            <a:off x="50800" y="90384"/>
            <a:ext cx="9042400" cy="4962731"/>
            <a:chOff x="1987573" y="2811145"/>
            <a:chExt cx="3167875" cy="2507658"/>
          </a:xfrm>
        </p:grpSpPr>
        <p:sp>
          <p:nvSpPr>
            <p:cNvPr id="16" name="MH_SubTitle_1">
              <a:extLst>
                <a:ext uri="{FF2B5EF4-FFF2-40B4-BE49-F238E27FC236}">
                  <a16:creationId xmlns:a16="http://schemas.microsoft.com/office/drawing/2014/main" id="{241126EE-57D0-401D-986E-EC8C84FFE80E}"/>
                </a:ext>
              </a:extLst>
            </p:cNvPr>
            <p:cNvSpPr>
              <a:spLocks/>
            </p:cNvSpPr>
            <p:nvPr>
              <p:custDataLst>
                <p:tags r:id="rId1"/>
              </p:custDataLst>
            </p:nvPr>
          </p:nvSpPr>
          <p:spPr bwMode="auto">
            <a:xfrm>
              <a:off x="1987573" y="2811145"/>
              <a:ext cx="3167875" cy="2507658"/>
            </a:xfrm>
            <a:custGeom>
              <a:avLst/>
              <a:gdLst>
                <a:gd name="T0" fmla="*/ 61 w 931"/>
                <a:gd name="T1" fmla="*/ 248 h 253"/>
                <a:gd name="T2" fmla="*/ 140 w 931"/>
                <a:gd name="T3" fmla="*/ 245 h 253"/>
                <a:gd name="T4" fmla="*/ 566 w 931"/>
                <a:gd name="T5" fmla="*/ 245 h 253"/>
                <a:gd name="T6" fmla="*/ 910 w 931"/>
                <a:gd name="T7" fmla="*/ 235 h 253"/>
                <a:gd name="T8" fmla="*/ 906 w 931"/>
                <a:gd name="T9" fmla="*/ 15 h 253"/>
                <a:gd name="T10" fmla="*/ 744 w 931"/>
                <a:gd name="T11" fmla="*/ 9 h 253"/>
                <a:gd name="T12" fmla="*/ 576 w 931"/>
                <a:gd name="T13" fmla="*/ 5 h 253"/>
                <a:gd name="T14" fmla="*/ 258 w 931"/>
                <a:gd name="T15" fmla="*/ 5 h 253"/>
                <a:gd name="T16" fmla="*/ 86 w 931"/>
                <a:gd name="T17" fmla="*/ 16 h 253"/>
                <a:gd name="T18" fmla="*/ 12 w 931"/>
                <a:gd name="T19" fmla="*/ 27 h 253"/>
                <a:gd name="T20" fmla="*/ 10 w 931"/>
                <a:gd name="T21" fmla="*/ 97 h 253"/>
                <a:gd name="T22" fmla="*/ 13 w 931"/>
                <a:gd name="T23" fmla="*/ 210 h 253"/>
                <a:gd name="T24" fmla="*/ 61 w 931"/>
                <a:gd name="T25" fmla="*/ 248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31" h="253">
                  <a:moveTo>
                    <a:pt x="61" y="248"/>
                  </a:moveTo>
                  <a:cubicBezTo>
                    <a:pt x="88" y="248"/>
                    <a:pt x="115" y="246"/>
                    <a:pt x="140" y="245"/>
                  </a:cubicBezTo>
                  <a:cubicBezTo>
                    <a:pt x="281" y="238"/>
                    <a:pt x="423" y="245"/>
                    <a:pt x="566" y="245"/>
                  </a:cubicBezTo>
                  <a:cubicBezTo>
                    <a:pt x="683" y="245"/>
                    <a:pt x="798" y="253"/>
                    <a:pt x="910" y="235"/>
                  </a:cubicBezTo>
                  <a:cubicBezTo>
                    <a:pt x="907" y="171"/>
                    <a:pt x="931" y="75"/>
                    <a:pt x="906" y="15"/>
                  </a:cubicBezTo>
                  <a:cubicBezTo>
                    <a:pt x="852" y="15"/>
                    <a:pt x="798" y="11"/>
                    <a:pt x="744" y="9"/>
                  </a:cubicBezTo>
                  <a:cubicBezTo>
                    <a:pt x="690" y="6"/>
                    <a:pt x="630" y="8"/>
                    <a:pt x="576" y="5"/>
                  </a:cubicBezTo>
                  <a:cubicBezTo>
                    <a:pt x="468" y="1"/>
                    <a:pt x="366" y="0"/>
                    <a:pt x="258" y="5"/>
                  </a:cubicBezTo>
                  <a:cubicBezTo>
                    <a:pt x="201" y="8"/>
                    <a:pt x="143" y="11"/>
                    <a:pt x="86" y="16"/>
                  </a:cubicBezTo>
                  <a:cubicBezTo>
                    <a:pt x="71" y="18"/>
                    <a:pt x="22" y="16"/>
                    <a:pt x="12" y="27"/>
                  </a:cubicBezTo>
                  <a:cubicBezTo>
                    <a:pt x="0" y="40"/>
                    <a:pt x="10" y="81"/>
                    <a:pt x="10" y="97"/>
                  </a:cubicBezTo>
                  <a:cubicBezTo>
                    <a:pt x="10" y="135"/>
                    <a:pt x="5" y="173"/>
                    <a:pt x="13" y="210"/>
                  </a:cubicBezTo>
                  <a:cubicBezTo>
                    <a:pt x="21" y="243"/>
                    <a:pt x="26" y="248"/>
                    <a:pt x="61" y="248"/>
                  </a:cubicBezTo>
                  <a:close/>
                </a:path>
              </a:pathLst>
            </a:custGeom>
            <a:solidFill>
              <a:schemeClr val="bg1"/>
            </a:solidFill>
            <a:ln w="15875" cap="flat">
              <a:solidFill>
                <a:schemeClr val="accent1">
                  <a:lumMod val="50000"/>
                </a:schemeClr>
              </a:solidFill>
              <a:prstDash val="solid"/>
              <a:miter lim="800000"/>
              <a:headEnd/>
              <a:tailEnd/>
            </a:ln>
          </p:spPr>
          <p:txBody>
            <a:bodyPr anchor="ctr">
              <a:normAutofit/>
            </a:bodyPr>
            <a:lstStyle/>
            <a:p>
              <a:pPr algn="ctr" defTabSz="342900">
                <a:defRPr/>
              </a:pPr>
              <a:endParaRPr lang="zh-CN" altLang="en-US" sz="2100" dirty="0">
                <a:solidFill>
                  <a:srgbClr val="E53238">
                    <a:lumMod val="50000"/>
                  </a:srgbClr>
                </a:solidFill>
                <a:latin typeface="Calibri" panose="020F0502020204030204" pitchFamily="34" charset="0"/>
                <a:ea typeface="字魂36号-正文宋楷" panose="02000000000000000000" pitchFamily="2" charset="-122"/>
                <a:cs typeface="Calibri" panose="020F0502020204030204" pitchFamily="34" charset="0"/>
              </a:endParaRPr>
            </a:p>
          </p:txBody>
        </p:sp>
        <p:sp>
          <p:nvSpPr>
            <p:cNvPr id="17" name="MH_Other_2">
              <a:extLst>
                <a:ext uri="{FF2B5EF4-FFF2-40B4-BE49-F238E27FC236}">
                  <a16:creationId xmlns:a16="http://schemas.microsoft.com/office/drawing/2014/main" id="{3EA906DE-232E-471C-BD68-6EA74FC3B04E}"/>
                </a:ext>
              </a:extLst>
            </p:cNvPr>
            <p:cNvSpPr>
              <a:spLocks/>
            </p:cNvSpPr>
            <p:nvPr>
              <p:custDataLst>
                <p:tags r:id="rId2"/>
              </p:custDataLst>
            </p:nvPr>
          </p:nvSpPr>
          <p:spPr bwMode="auto">
            <a:xfrm>
              <a:off x="2032065" y="2847659"/>
              <a:ext cx="3066166" cy="2379762"/>
            </a:xfrm>
            <a:custGeom>
              <a:avLst/>
              <a:gdLst>
                <a:gd name="T0" fmla="*/ 217439 w 3308350"/>
                <a:gd name="T1" fmla="*/ 70544 h 847726"/>
                <a:gd name="T2" fmla="*/ 38765 w 3308350"/>
                <a:gd name="T3" fmla="*/ 69933 h 847726"/>
                <a:gd name="T4" fmla="*/ 13341 w 3308350"/>
                <a:gd name="T5" fmla="*/ 68710 h 847726"/>
                <a:gd name="T6" fmla="*/ 13027 w 3308350"/>
                <a:gd name="T7" fmla="*/ 69943 h 847726"/>
                <a:gd name="T8" fmla="*/ 238348 w 3308350"/>
                <a:gd name="T9" fmla="*/ 70277 h 847726"/>
                <a:gd name="T10" fmla="*/ 212370 w 3308350"/>
                <a:gd name="T11" fmla="*/ 69608 h 847726"/>
                <a:gd name="T12" fmla="*/ 199312 w 3308350"/>
                <a:gd name="T13" fmla="*/ 69015 h 847726"/>
                <a:gd name="T14" fmla="*/ 177160 w 3308350"/>
                <a:gd name="T15" fmla="*/ 68403 h 847726"/>
                <a:gd name="T16" fmla="*/ 177160 w 3308350"/>
                <a:gd name="T17" fmla="*/ 68403 h 847726"/>
                <a:gd name="T18" fmla="*/ 168726 w 3308350"/>
                <a:gd name="T19" fmla="*/ 69875 h 847726"/>
                <a:gd name="T20" fmla="*/ 159344 w 3308350"/>
                <a:gd name="T21" fmla="*/ 69286 h 847726"/>
                <a:gd name="T22" fmla="*/ 131767 w 3308350"/>
                <a:gd name="T23" fmla="*/ 68001 h 847726"/>
                <a:gd name="T24" fmla="*/ 52142 w 3308350"/>
                <a:gd name="T25" fmla="*/ 68001 h 847726"/>
                <a:gd name="T26" fmla="*/ 52142 w 3308350"/>
                <a:gd name="T27" fmla="*/ 68001 h 847726"/>
                <a:gd name="T28" fmla="*/ 243340 w 3308350"/>
                <a:gd name="T29" fmla="*/ 68345 h 847726"/>
                <a:gd name="T30" fmla="*/ 97101 w 3308350"/>
                <a:gd name="T31" fmla="*/ 69340 h 847726"/>
                <a:gd name="T32" fmla="*/ 78655 w 3308350"/>
                <a:gd name="T33" fmla="*/ 69340 h 847726"/>
                <a:gd name="T34" fmla="*/ 145890 w 3308350"/>
                <a:gd name="T35" fmla="*/ 69902 h 847726"/>
                <a:gd name="T36" fmla="*/ 118057 w 3308350"/>
                <a:gd name="T37" fmla="*/ 68286 h 847726"/>
                <a:gd name="T38" fmla="*/ 65278 w 3308350"/>
                <a:gd name="T39" fmla="*/ 67332 h 847726"/>
                <a:gd name="T40" fmla="*/ 57132 w 3308350"/>
                <a:gd name="T41" fmla="*/ 68286 h 847726"/>
                <a:gd name="T42" fmla="*/ 83723 w 3308350"/>
                <a:gd name="T43" fmla="*/ 68626 h 847726"/>
                <a:gd name="T44" fmla="*/ 9051 w 3308350"/>
                <a:gd name="T45" fmla="*/ 69247 h 847726"/>
                <a:gd name="T46" fmla="*/ 1154 w 3308350"/>
                <a:gd name="T47" fmla="*/ 48591 h 847726"/>
                <a:gd name="T48" fmla="*/ 1154 w 3308350"/>
                <a:gd name="T49" fmla="*/ 48591 h 847726"/>
                <a:gd name="T50" fmla="*/ 272142 w 3308350"/>
                <a:gd name="T51" fmla="*/ 46420 h 847726"/>
                <a:gd name="T52" fmla="*/ 528 w 3308350"/>
                <a:gd name="T53" fmla="*/ 44203 h 847726"/>
                <a:gd name="T54" fmla="*/ 273350 w 3308350"/>
                <a:gd name="T55" fmla="*/ 42033 h 847726"/>
                <a:gd name="T56" fmla="*/ 2186 w 3308350"/>
                <a:gd name="T57" fmla="*/ 22316 h 847726"/>
                <a:gd name="T58" fmla="*/ 905 w 3308350"/>
                <a:gd name="T59" fmla="*/ 27990 h 847726"/>
                <a:gd name="T60" fmla="*/ 274895 w 3308350"/>
                <a:gd name="T61" fmla="*/ 25150 h 847726"/>
                <a:gd name="T62" fmla="*/ 273972 w 3308350"/>
                <a:gd name="T63" fmla="*/ 18791 h 847726"/>
                <a:gd name="T64" fmla="*/ 940 w 3308350"/>
                <a:gd name="T65" fmla="*/ 17804 h 847726"/>
                <a:gd name="T66" fmla="*/ 270850 w 3308350"/>
                <a:gd name="T67" fmla="*/ 5489 h 847726"/>
                <a:gd name="T68" fmla="*/ 270850 w 3308350"/>
                <a:gd name="T69" fmla="*/ 5489 h 847726"/>
                <a:gd name="T70" fmla="*/ 5277 w 3308350"/>
                <a:gd name="T71" fmla="*/ 6727 h 847726"/>
                <a:gd name="T72" fmla="*/ 267142 w 3308350"/>
                <a:gd name="T73" fmla="*/ 5756 h 847726"/>
                <a:gd name="T74" fmla="*/ 27420 w 3308350"/>
                <a:gd name="T75" fmla="*/ 5444 h 847726"/>
                <a:gd name="T76" fmla="*/ 27420 w 3308350"/>
                <a:gd name="T77" fmla="*/ 3883 h 847726"/>
                <a:gd name="T78" fmla="*/ 244952 w 3308350"/>
                <a:gd name="T79" fmla="*/ 5131 h 847726"/>
                <a:gd name="T80" fmla="*/ 241127 w 3308350"/>
                <a:gd name="T81" fmla="*/ 3883 h 847726"/>
                <a:gd name="T82" fmla="*/ 40921 w 3308350"/>
                <a:gd name="T83" fmla="*/ 4194 h 847726"/>
                <a:gd name="T84" fmla="*/ 205605 w 3308350"/>
                <a:gd name="T85" fmla="*/ 2008 h 847726"/>
                <a:gd name="T86" fmla="*/ 204984 w 3308350"/>
                <a:gd name="T87" fmla="*/ 2650 h 847726"/>
                <a:gd name="T88" fmla="*/ 58434 w 3308350"/>
                <a:gd name="T89" fmla="*/ 2907 h 847726"/>
                <a:gd name="T90" fmla="*/ 46189 w 3308350"/>
                <a:gd name="T91" fmla="*/ 5087 h 847726"/>
                <a:gd name="T92" fmla="*/ 222429 w 3308350"/>
                <a:gd name="T93" fmla="*/ 2249 h 847726"/>
                <a:gd name="T94" fmla="*/ 218983 w 3308350"/>
                <a:gd name="T95" fmla="*/ 3213 h 847726"/>
                <a:gd name="T96" fmla="*/ 185843 w 3308350"/>
                <a:gd name="T97" fmla="*/ 3213 h 847726"/>
                <a:gd name="T98" fmla="*/ 201159 w 3308350"/>
                <a:gd name="T99" fmla="*/ 3246 h 847726"/>
                <a:gd name="T100" fmla="*/ 171812 w 3308350"/>
                <a:gd name="T101" fmla="*/ 1383 h 847726"/>
                <a:gd name="T102" fmla="*/ 164884 w 3308350"/>
                <a:gd name="T103" fmla="*/ 2008 h 847726"/>
                <a:gd name="T104" fmla="*/ 80575 w 3308350"/>
                <a:gd name="T105" fmla="*/ 3614 h 847726"/>
                <a:gd name="T106" fmla="*/ 160527 w 3308350"/>
                <a:gd name="T107" fmla="*/ 1355 h 847726"/>
                <a:gd name="T108" fmla="*/ 105830 w 3308350"/>
                <a:gd name="T109" fmla="*/ 401 h 847726"/>
                <a:gd name="T110" fmla="*/ 105830 w 3308350"/>
                <a:gd name="T111" fmla="*/ 401 h 847726"/>
                <a:gd name="T112" fmla="*/ 85880 w 3308350"/>
                <a:gd name="T113" fmla="*/ 1355 h 847726"/>
                <a:gd name="T114" fmla="*/ 138371 w 3308350"/>
                <a:gd name="T115" fmla="*/ 1590 h 847726"/>
                <a:gd name="T116" fmla="*/ 134048 w 3308350"/>
                <a:gd name="T117" fmla="*/ 2276 h 847726"/>
                <a:gd name="T118" fmla="*/ 119325 w 3308350"/>
                <a:gd name="T119" fmla="*/ 1338 h 84772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308350" h="847726">
                  <a:moveTo>
                    <a:pt x="2609389" y="817563"/>
                  </a:moveTo>
                  <a:cubicBezTo>
                    <a:pt x="2613127" y="817563"/>
                    <a:pt x="2613127" y="817563"/>
                    <a:pt x="2616866" y="817563"/>
                  </a:cubicBezTo>
                  <a:cubicBezTo>
                    <a:pt x="2646772" y="817563"/>
                    <a:pt x="2676679" y="817563"/>
                    <a:pt x="2710324" y="817563"/>
                  </a:cubicBezTo>
                  <a:cubicBezTo>
                    <a:pt x="2714062" y="817563"/>
                    <a:pt x="2717800" y="821373"/>
                    <a:pt x="2717800" y="825183"/>
                  </a:cubicBezTo>
                  <a:cubicBezTo>
                    <a:pt x="2717800" y="828993"/>
                    <a:pt x="2714062" y="836613"/>
                    <a:pt x="2710324" y="836613"/>
                  </a:cubicBezTo>
                  <a:cubicBezTo>
                    <a:pt x="2676679" y="836613"/>
                    <a:pt x="2646772" y="836613"/>
                    <a:pt x="2616866" y="836613"/>
                  </a:cubicBezTo>
                  <a:cubicBezTo>
                    <a:pt x="2613127" y="836613"/>
                    <a:pt x="2613127" y="836613"/>
                    <a:pt x="2609389" y="836613"/>
                  </a:cubicBezTo>
                  <a:cubicBezTo>
                    <a:pt x="2605651" y="836613"/>
                    <a:pt x="2601912" y="832803"/>
                    <a:pt x="2601912" y="825183"/>
                  </a:cubicBezTo>
                  <a:cubicBezTo>
                    <a:pt x="2601912" y="821373"/>
                    <a:pt x="2605651" y="817563"/>
                    <a:pt x="2609389" y="817563"/>
                  </a:cubicBezTo>
                  <a:close/>
                  <a:moveTo>
                    <a:pt x="466526" y="814842"/>
                  </a:moveTo>
                  <a:cubicBezTo>
                    <a:pt x="470296" y="811213"/>
                    <a:pt x="474067" y="818470"/>
                    <a:pt x="474067" y="822099"/>
                  </a:cubicBezTo>
                  <a:cubicBezTo>
                    <a:pt x="477837" y="825728"/>
                    <a:pt x="470296" y="829356"/>
                    <a:pt x="466526" y="829356"/>
                  </a:cubicBezTo>
                  <a:cubicBezTo>
                    <a:pt x="436363" y="832985"/>
                    <a:pt x="402431" y="832985"/>
                    <a:pt x="368498" y="836613"/>
                  </a:cubicBezTo>
                  <a:cubicBezTo>
                    <a:pt x="360957" y="836613"/>
                    <a:pt x="357187" y="832985"/>
                    <a:pt x="357187" y="825728"/>
                  </a:cubicBezTo>
                  <a:cubicBezTo>
                    <a:pt x="357187" y="822099"/>
                    <a:pt x="360957" y="818470"/>
                    <a:pt x="368498" y="818470"/>
                  </a:cubicBezTo>
                  <a:cubicBezTo>
                    <a:pt x="402431" y="814842"/>
                    <a:pt x="432593" y="814842"/>
                    <a:pt x="466526" y="814842"/>
                  </a:cubicBezTo>
                  <a:close/>
                  <a:moveTo>
                    <a:pt x="155360" y="814408"/>
                  </a:moveTo>
                  <a:cubicBezTo>
                    <a:pt x="156776" y="813039"/>
                    <a:pt x="158664" y="813039"/>
                    <a:pt x="160552" y="814865"/>
                  </a:cubicBezTo>
                  <a:cubicBezTo>
                    <a:pt x="171879" y="814865"/>
                    <a:pt x="183206" y="818516"/>
                    <a:pt x="198309" y="818516"/>
                  </a:cubicBezTo>
                  <a:cubicBezTo>
                    <a:pt x="224738" y="822167"/>
                    <a:pt x="251168" y="825818"/>
                    <a:pt x="281374" y="829470"/>
                  </a:cubicBezTo>
                  <a:cubicBezTo>
                    <a:pt x="285149" y="829470"/>
                    <a:pt x="288925" y="833121"/>
                    <a:pt x="285149" y="836772"/>
                  </a:cubicBezTo>
                  <a:cubicBezTo>
                    <a:pt x="285149" y="844075"/>
                    <a:pt x="281374" y="847726"/>
                    <a:pt x="277598" y="847726"/>
                  </a:cubicBezTo>
                  <a:cubicBezTo>
                    <a:pt x="251168" y="844075"/>
                    <a:pt x="224738" y="840424"/>
                    <a:pt x="194533" y="836772"/>
                  </a:cubicBezTo>
                  <a:cubicBezTo>
                    <a:pt x="179430" y="836772"/>
                    <a:pt x="168103" y="833121"/>
                    <a:pt x="156776" y="829470"/>
                  </a:cubicBezTo>
                  <a:cubicBezTo>
                    <a:pt x="153001" y="829470"/>
                    <a:pt x="149225" y="825818"/>
                    <a:pt x="153001" y="822167"/>
                  </a:cubicBezTo>
                  <a:cubicBezTo>
                    <a:pt x="153001" y="818516"/>
                    <a:pt x="153945" y="815777"/>
                    <a:pt x="155360" y="814408"/>
                  </a:cubicBezTo>
                  <a:close/>
                  <a:moveTo>
                    <a:pt x="2771314" y="814388"/>
                  </a:moveTo>
                  <a:cubicBezTo>
                    <a:pt x="2804959" y="814388"/>
                    <a:pt x="2834865" y="814388"/>
                    <a:pt x="2868510" y="814388"/>
                  </a:cubicBezTo>
                  <a:cubicBezTo>
                    <a:pt x="2872249" y="814388"/>
                    <a:pt x="2879725" y="818198"/>
                    <a:pt x="2879725" y="822008"/>
                  </a:cubicBezTo>
                  <a:cubicBezTo>
                    <a:pt x="2879725" y="825818"/>
                    <a:pt x="2875987" y="833438"/>
                    <a:pt x="2868510" y="833438"/>
                  </a:cubicBezTo>
                  <a:cubicBezTo>
                    <a:pt x="2838604" y="833438"/>
                    <a:pt x="2804959" y="833438"/>
                    <a:pt x="2771314" y="833438"/>
                  </a:cubicBezTo>
                  <a:cubicBezTo>
                    <a:pt x="2767576" y="833438"/>
                    <a:pt x="2763837" y="829628"/>
                    <a:pt x="2763837" y="825818"/>
                  </a:cubicBezTo>
                  <a:cubicBezTo>
                    <a:pt x="2763837" y="822008"/>
                    <a:pt x="2767576" y="814388"/>
                    <a:pt x="2771314" y="814388"/>
                  </a:cubicBezTo>
                  <a:close/>
                  <a:moveTo>
                    <a:pt x="2451202" y="814388"/>
                  </a:moveTo>
                  <a:cubicBezTo>
                    <a:pt x="2484847" y="818092"/>
                    <a:pt x="2514754" y="818092"/>
                    <a:pt x="2548399" y="818092"/>
                  </a:cubicBezTo>
                  <a:cubicBezTo>
                    <a:pt x="2552137" y="818092"/>
                    <a:pt x="2555875" y="821797"/>
                    <a:pt x="2555875" y="825501"/>
                  </a:cubicBezTo>
                  <a:cubicBezTo>
                    <a:pt x="2555875" y="832909"/>
                    <a:pt x="2552137" y="836613"/>
                    <a:pt x="2548399" y="836613"/>
                  </a:cubicBezTo>
                  <a:cubicBezTo>
                    <a:pt x="2514754" y="836613"/>
                    <a:pt x="2481109" y="836613"/>
                    <a:pt x="2451202" y="832909"/>
                  </a:cubicBezTo>
                  <a:cubicBezTo>
                    <a:pt x="2443726" y="832909"/>
                    <a:pt x="2439987" y="829205"/>
                    <a:pt x="2439987" y="825501"/>
                  </a:cubicBezTo>
                  <a:cubicBezTo>
                    <a:pt x="2439987" y="821797"/>
                    <a:pt x="2443726" y="814388"/>
                    <a:pt x="2451202" y="814388"/>
                  </a:cubicBezTo>
                  <a:close/>
                  <a:moveTo>
                    <a:pt x="2387498" y="811213"/>
                  </a:moveTo>
                  <a:cubicBezTo>
                    <a:pt x="2394975" y="811213"/>
                    <a:pt x="2398713" y="814842"/>
                    <a:pt x="2398713" y="818470"/>
                  </a:cubicBezTo>
                  <a:cubicBezTo>
                    <a:pt x="2398713" y="825728"/>
                    <a:pt x="2394975" y="829356"/>
                    <a:pt x="2391237" y="829356"/>
                  </a:cubicBezTo>
                  <a:cubicBezTo>
                    <a:pt x="2357592" y="832985"/>
                    <a:pt x="2323947" y="832985"/>
                    <a:pt x="2290302" y="836613"/>
                  </a:cubicBezTo>
                  <a:cubicBezTo>
                    <a:pt x="2286564" y="836613"/>
                    <a:pt x="2282825" y="832985"/>
                    <a:pt x="2282825" y="829356"/>
                  </a:cubicBezTo>
                  <a:cubicBezTo>
                    <a:pt x="2282825" y="822099"/>
                    <a:pt x="2286564" y="818470"/>
                    <a:pt x="2290302" y="818470"/>
                  </a:cubicBezTo>
                  <a:cubicBezTo>
                    <a:pt x="2323947" y="814842"/>
                    <a:pt x="2353853" y="814842"/>
                    <a:pt x="2387498" y="811213"/>
                  </a:cubicBezTo>
                  <a:close/>
                  <a:moveTo>
                    <a:pt x="2132115" y="811213"/>
                  </a:moveTo>
                  <a:cubicBezTo>
                    <a:pt x="2162022" y="811213"/>
                    <a:pt x="2195667" y="814917"/>
                    <a:pt x="2229312" y="814917"/>
                  </a:cubicBezTo>
                  <a:cubicBezTo>
                    <a:pt x="2233050" y="814917"/>
                    <a:pt x="2236788" y="818622"/>
                    <a:pt x="2236788" y="822326"/>
                  </a:cubicBezTo>
                  <a:cubicBezTo>
                    <a:pt x="2236788" y="829734"/>
                    <a:pt x="2233050" y="833438"/>
                    <a:pt x="2229312" y="833438"/>
                  </a:cubicBezTo>
                  <a:cubicBezTo>
                    <a:pt x="2195667" y="829734"/>
                    <a:pt x="2162022" y="829734"/>
                    <a:pt x="2128377" y="829734"/>
                  </a:cubicBezTo>
                  <a:cubicBezTo>
                    <a:pt x="2124639" y="829734"/>
                    <a:pt x="2120900" y="826030"/>
                    <a:pt x="2120900" y="822326"/>
                  </a:cubicBezTo>
                  <a:cubicBezTo>
                    <a:pt x="2120900" y="814917"/>
                    <a:pt x="2124639" y="811213"/>
                    <a:pt x="2132115" y="811213"/>
                  </a:cubicBezTo>
                  <a:close/>
                  <a:moveTo>
                    <a:pt x="1970286" y="811213"/>
                  </a:moveTo>
                  <a:cubicBezTo>
                    <a:pt x="1989138" y="811213"/>
                    <a:pt x="2011760" y="811213"/>
                    <a:pt x="2030611" y="811213"/>
                  </a:cubicBezTo>
                  <a:cubicBezTo>
                    <a:pt x="2041922" y="811213"/>
                    <a:pt x="2057003" y="811213"/>
                    <a:pt x="2068314" y="811213"/>
                  </a:cubicBezTo>
                  <a:cubicBezTo>
                    <a:pt x="2072085" y="811213"/>
                    <a:pt x="2079625" y="814706"/>
                    <a:pt x="2079625" y="821691"/>
                  </a:cubicBezTo>
                  <a:cubicBezTo>
                    <a:pt x="2079625" y="825184"/>
                    <a:pt x="2072085" y="828676"/>
                    <a:pt x="2068314" y="828676"/>
                  </a:cubicBezTo>
                  <a:cubicBezTo>
                    <a:pt x="2057003" y="828676"/>
                    <a:pt x="2041922" y="828676"/>
                    <a:pt x="2030611" y="828676"/>
                  </a:cubicBezTo>
                  <a:cubicBezTo>
                    <a:pt x="2011760" y="828676"/>
                    <a:pt x="1989138" y="828676"/>
                    <a:pt x="1970286" y="828676"/>
                  </a:cubicBezTo>
                  <a:cubicBezTo>
                    <a:pt x="1966516" y="828676"/>
                    <a:pt x="1958975" y="825184"/>
                    <a:pt x="1958975" y="821691"/>
                  </a:cubicBezTo>
                  <a:cubicBezTo>
                    <a:pt x="1958975" y="814706"/>
                    <a:pt x="1966516" y="811213"/>
                    <a:pt x="1970286" y="811213"/>
                  </a:cubicBezTo>
                  <a:close/>
                  <a:moveTo>
                    <a:pt x="1807804" y="811213"/>
                  </a:moveTo>
                  <a:cubicBezTo>
                    <a:pt x="1841910" y="811213"/>
                    <a:pt x="1876016" y="811213"/>
                    <a:pt x="1910121" y="811213"/>
                  </a:cubicBezTo>
                  <a:cubicBezTo>
                    <a:pt x="1913911" y="811213"/>
                    <a:pt x="1917700" y="814706"/>
                    <a:pt x="1917700" y="821691"/>
                  </a:cubicBezTo>
                  <a:cubicBezTo>
                    <a:pt x="1917700" y="825184"/>
                    <a:pt x="1913911" y="828676"/>
                    <a:pt x="1906332" y="828676"/>
                  </a:cubicBezTo>
                  <a:cubicBezTo>
                    <a:pt x="1876016" y="828676"/>
                    <a:pt x="1841910" y="828676"/>
                    <a:pt x="1807804" y="828676"/>
                  </a:cubicBezTo>
                  <a:cubicBezTo>
                    <a:pt x="1804015" y="828676"/>
                    <a:pt x="1800225" y="825184"/>
                    <a:pt x="1800225" y="818198"/>
                  </a:cubicBezTo>
                  <a:cubicBezTo>
                    <a:pt x="1800225" y="814706"/>
                    <a:pt x="1804015" y="811213"/>
                    <a:pt x="1807804" y="811213"/>
                  </a:cubicBezTo>
                  <a:close/>
                  <a:moveTo>
                    <a:pt x="1488613" y="806450"/>
                  </a:moveTo>
                  <a:cubicBezTo>
                    <a:pt x="1522259" y="806450"/>
                    <a:pt x="1555904" y="806450"/>
                    <a:pt x="1585810" y="806450"/>
                  </a:cubicBezTo>
                  <a:cubicBezTo>
                    <a:pt x="1593287" y="806450"/>
                    <a:pt x="1597025" y="810260"/>
                    <a:pt x="1597025" y="817880"/>
                  </a:cubicBezTo>
                  <a:cubicBezTo>
                    <a:pt x="1597025" y="821690"/>
                    <a:pt x="1593287" y="825500"/>
                    <a:pt x="1585810" y="825500"/>
                  </a:cubicBezTo>
                  <a:cubicBezTo>
                    <a:pt x="1552165" y="825500"/>
                    <a:pt x="1522259" y="825500"/>
                    <a:pt x="1488613" y="825500"/>
                  </a:cubicBezTo>
                  <a:cubicBezTo>
                    <a:pt x="1484875" y="825500"/>
                    <a:pt x="1481137" y="821690"/>
                    <a:pt x="1481137" y="814070"/>
                  </a:cubicBezTo>
                  <a:cubicBezTo>
                    <a:pt x="1481137" y="810260"/>
                    <a:pt x="1484875" y="806450"/>
                    <a:pt x="1488613" y="806450"/>
                  </a:cubicBezTo>
                  <a:close/>
                  <a:moveTo>
                    <a:pt x="627523" y="806450"/>
                  </a:moveTo>
                  <a:cubicBezTo>
                    <a:pt x="631262" y="806450"/>
                    <a:pt x="635000" y="810154"/>
                    <a:pt x="635000" y="813859"/>
                  </a:cubicBezTo>
                  <a:cubicBezTo>
                    <a:pt x="635000" y="821267"/>
                    <a:pt x="631262" y="824971"/>
                    <a:pt x="627523" y="824971"/>
                  </a:cubicBezTo>
                  <a:cubicBezTo>
                    <a:pt x="593878" y="824971"/>
                    <a:pt x="560233" y="824971"/>
                    <a:pt x="526589" y="828675"/>
                  </a:cubicBezTo>
                  <a:cubicBezTo>
                    <a:pt x="522850" y="828675"/>
                    <a:pt x="519112" y="824971"/>
                    <a:pt x="519112" y="817563"/>
                  </a:cubicBezTo>
                  <a:cubicBezTo>
                    <a:pt x="519112" y="813859"/>
                    <a:pt x="522850" y="810154"/>
                    <a:pt x="526589" y="810154"/>
                  </a:cubicBezTo>
                  <a:cubicBezTo>
                    <a:pt x="560233" y="806450"/>
                    <a:pt x="593878" y="806450"/>
                    <a:pt x="627523" y="806450"/>
                  </a:cubicBezTo>
                  <a:close/>
                  <a:moveTo>
                    <a:pt x="3030896" y="803275"/>
                  </a:moveTo>
                  <a:cubicBezTo>
                    <a:pt x="3034686" y="803275"/>
                    <a:pt x="3038475" y="806904"/>
                    <a:pt x="3038475" y="814161"/>
                  </a:cubicBezTo>
                  <a:cubicBezTo>
                    <a:pt x="3038475" y="817790"/>
                    <a:pt x="3034686" y="821418"/>
                    <a:pt x="3030896" y="821418"/>
                  </a:cubicBezTo>
                  <a:cubicBezTo>
                    <a:pt x="2996791" y="825047"/>
                    <a:pt x="2962685" y="825047"/>
                    <a:pt x="2932369" y="828675"/>
                  </a:cubicBezTo>
                  <a:cubicBezTo>
                    <a:pt x="2924790" y="828675"/>
                    <a:pt x="2921000" y="825047"/>
                    <a:pt x="2921000" y="821418"/>
                  </a:cubicBezTo>
                  <a:cubicBezTo>
                    <a:pt x="2921000" y="814161"/>
                    <a:pt x="2924790" y="810532"/>
                    <a:pt x="2928579" y="810532"/>
                  </a:cubicBezTo>
                  <a:cubicBezTo>
                    <a:pt x="2962685" y="810532"/>
                    <a:pt x="2996791" y="806904"/>
                    <a:pt x="3030896" y="803275"/>
                  </a:cubicBezTo>
                  <a:close/>
                  <a:moveTo>
                    <a:pt x="1168598" y="803275"/>
                  </a:moveTo>
                  <a:cubicBezTo>
                    <a:pt x="1202531" y="803275"/>
                    <a:pt x="1232693" y="803275"/>
                    <a:pt x="1266626" y="803275"/>
                  </a:cubicBezTo>
                  <a:cubicBezTo>
                    <a:pt x="1270396" y="803275"/>
                    <a:pt x="1277937" y="807085"/>
                    <a:pt x="1274167" y="814705"/>
                  </a:cubicBezTo>
                  <a:cubicBezTo>
                    <a:pt x="1274167" y="818515"/>
                    <a:pt x="1270396" y="822325"/>
                    <a:pt x="1266626" y="822325"/>
                  </a:cubicBezTo>
                  <a:cubicBezTo>
                    <a:pt x="1232693" y="822325"/>
                    <a:pt x="1202531" y="822325"/>
                    <a:pt x="1168598" y="822325"/>
                  </a:cubicBezTo>
                  <a:cubicBezTo>
                    <a:pt x="1161057" y="822325"/>
                    <a:pt x="1157287" y="818515"/>
                    <a:pt x="1157287" y="810895"/>
                  </a:cubicBezTo>
                  <a:cubicBezTo>
                    <a:pt x="1157287" y="807085"/>
                    <a:pt x="1161057" y="803275"/>
                    <a:pt x="1168598" y="803275"/>
                  </a:cubicBezTo>
                  <a:close/>
                  <a:moveTo>
                    <a:pt x="849415" y="803275"/>
                  </a:moveTo>
                  <a:cubicBezTo>
                    <a:pt x="879321" y="803275"/>
                    <a:pt x="912966" y="803275"/>
                    <a:pt x="946611" y="803275"/>
                  </a:cubicBezTo>
                  <a:cubicBezTo>
                    <a:pt x="950350" y="803275"/>
                    <a:pt x="954088" y="807085"/>
                    <a:pt x="954088" y="810895"/>
                  </a:cubicBezTo>
                  <a:cubicBezTo>
                    <a:pt x="954088" y="814705"/>
                    <a:pt x="950350" y="822325"/>
                    <a:pt x="946611" y="822325"/>
                  </a:cubicBezTo>
                  <a:cubicBezTo>
                    <a:pt x="912966" y="822325"/>
                    <a:pt x="879321" y="822325"/>
                    <a:pt x="849415" y="822325"/>
                  </a:cubicBezTo>
                  <a:cubicBezTo>
                    <a:pt x="841938" y="822325"/>
                    <a:pt x="838200" y="818515"/>
                    <a:pt x="838200" y="810895"/>
                  </a:cubicBezTo>
                  <a:cubicBezTo>
                    <a:pt x="838200" y="807085"/>
                    <a:pt x="841938" y="803275"/>
                    <a:pt x="849415" y="803275"/>
                  </a:cubicBezTo>
                  <a:close/>
                  <a:moveTo>
                    <a:pt x="1649669" y="798513"/>
                  </a:moveTo>
                  <a:cubicBezTo>
                    <a:pt x="1683774" y="806133"/>
                    <a:pt x="1717880" y="809943"/>
                    <a:pt x="1748196" y="817563"/>
                  </a:cubicBezTo>
                  <a:cubicBezTo>
                    <a:pt x="1751986" y="817563"/>
                    <a:pt x="1755775" y="825183"/>
                    <a:pt x="1755775" y="828993"/>
                  </a:cubicBezTo>
                  <a:cubicBezTo>
                    <a:pt x="1755775" y="832803"/>
                    <a:pt x="1751986" y="836613"/>
                    <a:pt x="1744407" y="836613"/>
                  </a:cubicBezTo>
                  <a:cubicBezTo>
                    <a:pt x="1714091" y="828993"/>
                    <a:pt x="1679985" y="825183"/>
                    <a:pt x="1645879" y="817563"/>
                  </a:cubicBezTo>
                  <a:cubicBezTo>
                    <a:pt x="1642090" y="817563"/>
                    <a:pt x="1638300" y="813753"/>
                    <a:pt x="1638300" y="806133"/>
                  </a:cubicBezTo>
                  <a:cubicBezTo>
                    <a:pt x="1642090" y="802323"/>
                    <a:pt x="1645879" y="798513"/>
                    <a:pt x="1649669" y="798513"/>
                  </a:cubicBezTo>
                  <a:close/>
                  <a:moveTo>
                    <a:pt x="1413286" y="798513"/>
                  </a:moveTo>
                  <a:cubicBezTo>
                    <a:pt x="1417049" y="798513"/>
                    <a:pt x="1420812" y="802284"/>
                    <a:pt x="1420812" y="809824"/>
                  </a:cubicBezTo>
                  <a:cubicBezTo>
                    <a:pt x="1420812" y="813595"/>
                    <a:pt x="1417049" y="817365"/>
                    <a:pt x="1413286" y="817365"/>
                  </a:cubicBezTo>
                  <a:cubicBezTo>
                    <a:pt x="1386945" y="821135"/>
                    <a:pt x="1356842" y="824906"/>
                    <a:pt x="1330501" y="828676"/>
                  </a:cubicBezTo>
                  <a:cubicBezTo>
                    <a:pt x="1322975" y="828676"/>
                    <a:pt x="1319212" y="824906"/>
                    <a:pt x="1319212" y="821135"/>
                  </a:cubicBezTo>
                  <a:cubicBezTo>
                    <a:pt x="1319212" y="813595"/>
                    <a:pt x="1322975" y="809824"/>
                    <a:pt x="1326738" y="809824"/>
                  </a:cubicBezTo>
                  <a:cubicBezTo>
                    <a:pt x="1353079" y="806054"/>
                    <a:pt x="1383182" y="802284"/>
                    <a:pt x="1413286" y="798513"/>
                  </a:cubicBezTo>
                  <a:close/>
                  <a:moveTo>
                    <a:pt x="785614" y="798513"/>
                  </a:moveTo>
                  <a:cubicBezTo>
                    <a:pt x="789384" y="798513"/>
                    <a:pt x="793155" y="802284"/>
                    <a:pt x="796925" y="806054"/>
                  </a:cubicBezTo>
                  <a:cubicBezTo>
                    <a:pt x="796925" y="813595"/>
                    <a:pt x="793155" y="817365"/>
                    <a:pt x="785614" y="817365"/>
                  </a:cubicBezTo>
                  <a:cubicBezTo>
                    <a:pt x="755451" y="821135"/>
                    <a:pt x="721519" y="824906"/>
                    <a:pt x="687586" y="824906"/>
                  </a:cubicBezTo>
                  <a:cubicBezTo>
                    <a:pt x="687586" y="824906"/>
                    <a:pt x="687586" y="828676"/>
                    <a:pt x="687586" y="828676"/>
                  </a:cubicBezTo>
                  <a:cubicBezTo>
                    <a:pt x="683815" y="828676"/>
                    <a:pt x="680045" y="824906"/>
                    <a:pt x="680045" y="817365"/>
                  </a:cubicBezTo>
                  <a:cubicBezTo>
                    <a:pt x="676275" y="813595"/>
                    <a:pt x="680045" y="809824"/>
                    <a:pt x="687586" y="809824"/>
                  </a:cubicBezTo>
                  <a:cubicBezTo>
                    <a:pt x="717748" y="806054"/>
                    <a:pt x="751681" y="802284"/>
                    <a:pt x="785614" y="798513"/>
                  </a:cubicBezTo>
                  <a:close/>
                  <a:moveTo>
                    <a:pt x="1011340" y="795338"/>
                  </a:moveTo>
                  <a:cubicBezTo>
                    <a:pt x="1041246" y="799042"/>
                    <a:pt x="1074891" y="802747"/>
                    <a:pt x="1108536" y="806451"/>
                  </a:cubicBezTo>
                  <a:cubicBezTo>
                    <a:pt x="1112275" y="810155"/>
                    <a:pt x="1116013" y="813859"/>
                    <a:pt x="1116013" y="817564"/>
                  </a:cubicBezTo>
                  <a:cubicBezTo>
                    <a:pt x="1116013" y="824972"/>
                    <a:pt x="1108536" y="828676"/>
                    <a:pt x="1104798" y="824972"/>
                  </a:cubicBezTo>
                  <a:cubicBezTo>
                    <a:pt x="1071153" y="821268"/>
                    <a:pt x="1041246" y="817564"/>
                    <a:pt x="1007602" y="813859"/>
                  </a:cubicBezTo>
                  <a:cubicBezTo>
                    <a:pt x="1003863" y="813859"/>
                    <a:pt x="1000125" y="806451"/>
                    <a:pt x="1000125" y="802747"/>
                  </a:cubicBezTo>
                  <a:cubicBezTo>
                    <a:pt x="1000125" y="799042"/>
                    <a:pt x="1003863" y="795338"/>
                    <a:pt x="1011340" y="795338"/>
                  </a:cubicBezTo>
                  <a:close/>
                  <a:moveTo>
                    <a:pt x="47983" y="734631"/>
                  </a:moveTo>
                  <a:cubicBezTo>
                    <a:pt x="50346" y="735563"/>
                    <a:pt x="52236" y="737425"/>
                    <a:pt x="52236" y="739287"/>
                  </a:cubicBezTo>
                  <a:cubicBezTo>
                    <a:pt x="67355" y="780257"/>
                    <a:pt x="78694" y="798880"/>
                    <a:pt x="105152" y="810054"/>
                  </a:cubicBezTo>
                  <a:cubicBezTo>
                    <a:pt x="108932" y="813778"/>
                    <a:pt x="112712" y="817503"/>
                    <a:pt x="108932" y="821227"/>
                  </a:cubicBezTo>
                  <a:cubicBezTo>
                    <a:pt x="108932" y="824952"/>
                    <a:pt x="105152" y="828676"/>
                    <a:pt x="101373" y="828676"/>
                  </a:cubicBezTo>
                  <a:cubicBezTo>
                    <a:pt x="101373" y="828676"/>
                    <a:pt x="97593" y="828676"/>
                    <a:pt x="97593" y="828676"/>
                  </a:cubicBezTo>
                  <a:cubicBezTo>
                    <a:pt x="63575" y="813778"/>
                    <a:pt x="48456" y="787706"/>
                    <a:pt x="33337" y="746736"/>
                  </a:cubicBezTo>
                  <a:cubicBezTo>
                    <a:pt x="33337" y="743012"/>
                    <a:pt x="37117" y="735563"/>
                    <a:pt x="40896" y="735563"/>
                  </a:cubicBezTo>
                  <a:cubicBezTo>
                    <a:pt x="42786" y="733700"/>
                    <a:pt x="45621" y="733700"/>
                    <a:pt x="47983" y="734631"/>
                  </a:cubicBezTo>
                  <a:close/>
                  <a:moveTo>
                    <a:pt x="13891" y="576263"/>
                  </a:moveTo>
                  <a:cubicBezTo>
                    <a:pt x="21431" y="576263"/>
                    <a:pt x="25202" y="580053"/>
                    <a:pt x="25202" y="583842"/>
                  </a:cubicBezTo>
                  <a:cubicBezTo>
                    <a:pt x="25202" y="617948"/>
                    <a:pt x="28972" y="648264"/>
                    <a:pt x="36513" y="682370"/>
                  </a:cubicBezTo>
                  <a:cubicBezTo>
                    <a:pt x="36513" y="686159"/>
                    <a:pt x="32742" y="693738"/>
                    <a:pt x="28972" y="693738"/>
                  </a:cubicBezTo>
                  <a:cubicBezTo>
                    <a:pt x="25202" y="693738"/>
                    <a:pt x="17661" y="689949"/>
                    <a:pt x="17661" y="686159"/>
                  </a:cubicBezTo>
                  <a:cubicBezTo>
                    <a:pt x="10120" y="652053"/>
                    <a:pt x="10120" y="617948"/>
                    <a:pt x="6350" y="583842"/>
                  </a:cubicBezTo>
                  <a:cubicBezTo>
                    <a:pt x="6350" y="580053"/>
                    <a:pt x="10120" y="576263"/>
                    <a:pt x="13891" y="576263"/>
                  </a:cubicBezTo>
                  <a:close/>
                  <a:moveTo>
                    <a:pt x="3282752" y="542925"/>
                  </a:moveTo>
                  <a:cubicBezTo>
                    <a:pt x="3290293" y="542925"/>
                    <a:pt x="3294063" y="546715"/>
                    <a:pt x="3294063" y="550504"/>
                  </a:cubicBezTo>
                  <a:cubicBezTo>
                    <a:pt x="3290293" y="584610"/>
                    <a:pt x="3286522" y="618715"/>
                    <a:pt x="3282752" y="649032"/>
                  </a:cubicBezTo>
                  <a:cubicBezTo>
                    <a:pt x="3282752" y="656611"/>
                    <a:pt x="3278982" y="660400"/>
                    <a:pt x="3275211" y="660400"/>
                  </a:cubicBezTo>
                  <a:cubicBezTo>
                    <a:pt x="3267671" y="660400"/>
                    <a:pt x="3263900" y="652821"/>
                    <a:pt x="3263900" y="649032"/>
                  </a:cubicBezTo>
                  <a:cubicBezTo>
                    <a:pt x="3267671" y="618715"/>
                    <a:pt x="3271441" y="584610"/>
                    <a:pt x="3275211" y="550504"/>
                  </a:cubicBezTo>
                  <a:cubicBezTo>
                    <a:pt x="3275211" y="546715"/>
                    <a:pt x="3278982" y="542925"/>
                    <a:pt x="3282752" y="542925"/>
                  </a:cubicBezTo>
                  <a:close/>
                  <a:moveTo>
                    <a:pt x="18256" y="414338"/>
                  </a:moveTo>
                  <a:cubicBezTo>
                    <a:pt x="26194" y="414338"/>
                    <a:pt x="30163" y="418128"/>
                    <a:pt x="30163" y="425707"/>
                  </a:cubicBezTo>
                  <a:cubicBezTo>
                    <a:pt x="26194" y="459812"/>
                    <a:pt x="26194" y="490128"/>
                    <a:pt x="26194" y="524234"/>
                  </a:cubicBezTo>
                  <a:cubicBezTo>
                    <a:pt x="26194" y="528024"/>
                    <a:pt x="22225" y="531813"/>
                    <a:pt x="14288" y="531813"/>
                  </a:cubicBezTo>
                  <a:cubicBezTo>
                    <a:pt x="10319" y="531813"/>
                    <a:pt x="6350" y="528024"/>
                    <a:pt x="6350" y="524234"/>
                  </a:cubicBezTo>
                  <a:cubicBezTo>
                    <a:pt x="6350" y="490128"/>
                    <a:pt x="6350" y="456023"/>
                    <a:pt x="10319" y="425707"/>
                  </a:cubicBezTo>
                  <a:cubicBezTo>
                    <a:pt x="10319" y="418128"/>
                    <a:pt x="14288" y="414338"/>
                    <a:pt x="18256" y="414338"/>
                  </a:cubicBezTo>
                  <a:close/>
                  <a:moveTo>
                    <a:pt x="3297464" y="381000"/>
                  </a:moveTo>
                  <a:cubicBezTo>
                    <a:pt x="3301320" y="381000"/>
                    <a:pt x="3305175" y="384790"/>
                    <a:pt x="3305175" y="392369"/>
                  </a:cubicBezTo>
                  <a:cubicBezTo>
                    <a:pt x="3305175" y="426474"/>
                    <a:pt x="3301320" y="456790"/>
                    <a:pt x="3297464" y="490896"/>
                  </a:cubicBezTo>
                  <a:cubicBezTo>
                    <a:pt x="3297464" y="494686"/>
                    <a:pt x="3293609" y="498475"/>
                    <a:pt x="3289754" y="498475"/>
                  </a:cubicBezTo>
                  <a:cubicBezTo>
                    <a:pt x="3289754" y="498475"/>
                    <a:pt x="3285898" y="498475"/>
                    <a:pt x="3285898" y="498475"/>
                  </a:cubicBezTo>
                  <a:cubicBezTo>
                    <a:pt x="3282043" y="498475"/>
                    <a:pt x="3278187" y="494686"/>
                    <a:pt x="3278187" y="490896"/>
                  </a:cubicBezTo>
                  <a:cubicBezTo>
                    <a:pt x="3282043" y="456790"/>
                    <a:pt x="3285898" y="422685"/>
                    <a:pt x="3285898" y="388579"/>
                  </a:cubicBezTo>
                  <a:cubicBezTo>
                    <a:pt x="3285898" y="384790"/>
                    <a:pt x="3289754" y="381000"/>
                    <a:pt x="3297464" y="381000"/>
                  </a:cubicBezTo>
                  <a:close/>
                  <a:moveTo>
                    <a:pt x="14741" y="257175"/>
                  </a:moveTo>
                  <a:cubicBezTo>
                    <a:pt x="18597" y="257175"/>
                    <a:pt x="22452" y="260913"/>
                    <a:pt x="26307" y="264652"/>
                  </a:cubicBezTo>
                  <a:cubicBezTo>
                    <a:pt x="26307" y="290820"/>
                    <a:pt x="30163" y="313250"/>
                    <a:pt x="30163" y="328203"/>
                  </a:cubicBezTo>
                  <a:cubicBezTo>
                    <a:pt x="30163" y="328203"/>
                    <a:pt x="30163" y="331942"/>
                    <a:pt x="30163" y="331942"/>
                  </a:cubicBezTo>
                  <a:cubicBezTo>
                    <a:pt x="30163" y="343157"/>
                    <a:pt x="30163" y="354372"/>
                    <a:pt x="30163" y="361848"/>
                  </a:cubicBezTo>
                  <a:cubicBezTo>
                    <a:pt x="30163" y="369325"/>
                    <a:pt x="26307" y="373063"/>
                    <a:pt x="22452" y="373063"/>
                  </a:cubicBezTo>
                  <a:cubicBezTo>
                    <a:pt x="14741" y="373063"/>
                    <a:pt x="10886" y="369325"/>
                    <a:pt x="10886" y="361848"/>
                  </a:cubicBezTo>
                  <a:cubicBezTo>
                    <a:pt x="10886" y="350633"/>
                    <a:pt x="10886" y="343157"/>
                    <a:pt x="10886" y="331942"/>
                  </a:cubicBezTo>
                  <a:cubicBezTo>
                    <a:pt x="10886" y="331942"/>
                    <a:pt x="10886" y="328203"/>
                    <a:pt x="10886" y="328203"/>
                  </a:cubicBezTo>
                  <a:cubicBezTo>
                    <a:pt x="10886" y="313250"/>
                    <a:pt x="10886" y="290820"/>
                    <a:pt x="7030" y="268390"/>
                  </a:cubicBezTo>
                  <a:cubicBezTo>
                    <a:pt x="3175" y="260913"/>
                    <a:pt x="7030" y="257175"/>
                    <a:pt x="14741" y="257175"/>
                  </a:cubicBezTo>
                  <a:close/>
                  <a:moveTo>
                    <a:pt x="3297238" y="222845"/>
                  </a:moveTo>
                  <a:cubicBezTo>
                    <a:pt x="3300942" y="219075"/>
                    <a:pt x="3304646" y="226616"/>
                    <a:pt x="3304646" y="230386"/>
                  </a:cubicBezTo>
                  <a:cubicBezTo>
                    <a:pt x="3308350" y="253008"/>
                    <a:pt x="3308350" y="275630"/>
                    <a:pt x="3308350" y="298252"/>
                  </a:cubicBezTo>
                  <a:cubicBezTo>
                    <a:pt x="3308350" y="309563"/>
                    <a:pt x="3308350" y="317103"/>
                    <a:pt x="3308350" y="328414"/>
                  </a:cubicBezTo>
                  <a:cubicBezTo>
                    <a:pt x="3308350" y="335955"/>
                    <a:pt x="3304646" y="339725"/>
                    <a:pt x="3297238" y="339725"/>
                  </a:cubicBezTo>
                  <a:cubicBezTo>
                    <a:pt x="3293534" y="339725"/>
                    <a:pt x="3289829" y="335955"/>
                    <a:pt x="3289829" y="328414"/>
                  </a:cubicBezTo>
                  <a:cubicBezTo>
                    <a:pt x="3289829" y="317103"/>
                    <a:pt x="3289829" y="309563"/>
                    <a:pt x="3289829" y="298252"/>
                  </a:cubicBezTo>
                  <a:cubicBezTo>
                    <a:pt x="3289829" y="275630"/>
                    <a:pt x="3289829" y="253008"/>
                    <a:pt x="3286125" y="230386"/>
                  </a:cubicBezTo>
                  <a:cubicBezTo>
                    <a:pt x="3286125" y="226616"/>
                    <a:pt x="3289829" y="222845"/>
                    <a:pt x="3297238" y="222845"/>
                  </a:cubicBezTo>
                  <a:close/>
                  <a:moveTo>
                    <a:pt x="18852" y="98054"/>
                  </a:moveTo>
                  <a:cubicBezTo>
                    <a:pt x="21680" y="97119"/>
                    <a:pt x="24507" y="97119"/>
                    <a:pt x="26392" y="98988"/>
                  </a:cubicBezTo>
                  <a:cubicBezTo>
                    <a:pt x="30163" y="102727"/>
                    <a:pt x="30163" y="106465"/>
                    <a:pt x="30163" y="113942"/>
                  </a:cubicBezTo>
                  <a:cubicBezTo>
                    <a:pt x="18852" y="125157"/>
                    <a:pt x="15081" y="147587"/>
                    <a:pt x="18852" y="173755"/>
                  </a:cubicBezTo>
                  <a:cubicBezTo>
                    <a:pt x="18852" y="184970"/>
                    <a:pt x="18852" y="192447"/>
                    <a:pt x="18852" y="203661"/>
                  </a:cubicBezTo>
                  <a:cubicBezTo>
                    <a:pt x="18852" y="207400"/>
                    <a:pt x="15081" y="211138"/>
                    <a:pt x="11311" y="211138"/>
                  </a:cubicBezTo>
                  <a:cubicBezTo>
                    <a:pt x="7541" y="211138"/>
                    <a:pt x="7541" y="211138"/>
                    <a:pt x="7541" y="211138"/>
                  </a:cubicBezTo>
                  <a:cubicBezTo>
                    <a:pt x="3770" y="211138"/>
                    <a:pt x="0" y="207400"/>
                    <a:pt x="0" y="203661"/>
                  </a:cubicBezTo>
                  <a:cubicBezTo>
                    <a:pt x="0" y="192447"/>
                    <a:pt x="0" y="184970"/>
                    <a:pt x="0" y="173755"/>
                  </a:cubicBezTo>
                  <a:cubicBezTo>
                    <a:pt x="0" y="147587"/>
                    <a:pt x="0" y="121418"/>
                    <a:pt x="11311" y="102727"/>
                  </a:cubicBezTo>
                  <a:cubicBezTo>
                    <a:pt x="13196" y="100858"/>
                    <a:pt x="16024" y="98988"/>
                    <a:pt x="18852" y="98054"/>
                  </a:cubicBezTo>
                  <a:close/>
                  <a:moveTo>
                    <a:pt x="3259666" y="65088"/>
                  </a:moveTo>
                  <a:cubicBezTo>
                    <a:pt x="3267075" y="65088"/>
                    <a:pt x="3270779" y="65088"/>
                    <a:pt x="3274483" y="72602"/>
                  </a:cubicBezTo>
                  <a:cubicBezTo>
                    <a:pt x="3285596" y="102659"/>
                    <a:pt x="3293004" y="132716"/>
                    <a:pt x="3300412" y="166530"/>
                  </a:cubicBezTo>
                  <a:cubicBezTo>
                    <a:pt x="3300412" y="174044"/>
                    <a:pt x="3296708" y="177801"/>
                    <a:pt x="3289300" y="177801"/>
                  </a:cubicBezTo>
                  <a:cubicBezTo>
                    <a:pt x="3285596" y="177801"/>
                    <a:pt x="3281891" y="174044"/>
                    <a:pt x="3281891" y="170287"/>
                  </a:cubicBezTo>
                  <a:cubicBezTo>
                    <a:pt x="3274483" y="136473"/>
                    <a:pt x="3267075" y="106416"/>
                    <a:pt x="3255962" y="76359"/>
                  </a:cubicBezTo>
                  <a:cubicBezTo>
                    <a:pt x="3255962" y="72602"/>
                    <a:pt x="3255962" y="68845"/>
                    <a:pt x="3259666" y="65088"/>
                  </a:cubicBezTo>
                  <a:close/>
                  <a:moveTo>
                    <a:pt x="168173" y="57150"/>
                  </a:moveTo>
                  <a:cubicBezTo>
                    <a:pt x="175650" y="57150"/>
                    <a:pt x="179388" y="60921"/>
                    <a:pt x="179388" y="64691"/>
                  </a:cubicBezTo>
                  <a:cubicBezTo>
                    <a:pt x="179388" y="72232"/>
                    <a:pt x="175650" y="76002"/>
                    <a:pt x="171911" y="76002"/>
                  </a:cubicBezTo>
                  <a:cubicBezTo>
                    <a:pt x="134528" y="76002"/>
                    <a:pt x="100883" y="79772"/>
                    <a:pt x="74715" y="87313"/>
                  </a:cubicBezTo>
                  <a:cubicBezTo>
                    <a:pt x="74715" y="87313"/>
                    <a:pt x="74715" y="87313"/>
                    <a:pt x="70977" y="87313"/>
                  </a:cubicBezTo>
                  <a:cubicBezTo>
                    <a:pt x="67238" y="87313"/>
                    <a:pt x="63500" y="83543"/>
                    <a:pt x="63500" y="79772"/>
                  </a:cubicBezTo>
                  <a:cubicBezTo>
                    <a:pt x="63500" y="76002"/>
                    <a:pt x="67238" y="68461"/>
                    <a:pt x="70977" y="68461"/>
                  </a:cubicBezTo>
                  <a:cubicBezTo>
                    <a:pt x="100883" y="60921"/>
                    <a:pt x="134528" y="60921"/>
                    <a:pt x="168173" y="57150"/>
                  </a:cubicBezTo>
                  <a:close/>
                  <a:moveTo>
                    <a:pt x="3116519" y="46038"/>
                  </a:moveTo>
                  <a:cubicBezTo>
                    <a:pt x="3146835" y="46038"/>
                    <a:pt x="3180941" y="49742"/>
                    <a:pt x="3215046" y="49742"/>
                  </a:cubicBezTo>
                  <a:cubicBezTo>
                    <a:pt x="3218836" y="49742"/>
                    <a:pt x="3222625" y="53446"/>
                    <a:pt x="3222625" y="57151"/>
                  </a:cubicBezTo>
                  <a:cubicBezTo>
                    <a:pt x="3222625" y="60855"/>
                    <a:pt x="3218836" y="68263"/>
                    <a:pt x="3215046" y="68263"/>
                  </a:cubicBezTo>
                  <a:cubicBezTo>
                    <a:pt x="3180941" y="68263"/>
                    <a:pt x="3146835" y="64559"/>
                    <a:pt x="3116519" y="64559"/>
                  </a:cubicBezTo>
                  <a:cubicBezTo>
                    <a:pt x="3108940" y="64559"/>
                    <a:pt x="3105150" y="60855"/>
                    <a:pt x="3105150" y="57151"/>
                  </a:cubicBezTo>
                  <a:cubicBezTo>
                    <a:pt x="3105150" y="49742"/>
                    <a:pt x="3108940" y="46038"/>
                    <a:pt x="3116519" y="46038"/>
                  </a:cubicBezTo>
                  <a:close/>
                  <a:moveTo>
                    <a:pt x="330001" y="46038"/>
                  </a:moveTo>
                  <a:cubicBezTo>
                    <a:pt x="333771" y="46038"/>
                    <a:pt x="337542" y="49742"/>
                    <a:pt x="337542" y="53447"/>
                  </a:cubicBezTo>
                  <a:cubicBezTo>
                    <a:pt x="341312" y="57151"/>
                    <a:pt x="337542" y="60855"/>
                    <a:pt x="330001" y="64559"/>
                  </a:cubicBezTo>
                  <a:cubicBezTo>
                    <a:pt x="318690" y="64559"/>
                    <a:pt x="307379" y="68263"/>
                    <a:pt x="296068" y="68263"/>
                  </a:cubicBezTo>
                  <a:cubicBezTo>
                    <a:pt x="280987" y="71968"/>
                    <a:pt x="258365" y="75672"/>
                    <a:pt x="231973" y="75672"/>
                  </a:cubicBezTo>
                  <a:cubicBezTo>
                    <a:pt x="228202" y="79376"/>
                    <a:pt x="224432" y="75672"/>
                    <a:pt x="224432" y="68263"/>
                  </a:cubicBezTo>
                  <a:cubicBezTo>
                    <a:pt x="220662" y="64559"/>
                    <a:pt x="224432" y="60855"/>
                    <a:pt x="231973" y="60855"/>
                  </a:cubicBezTo>
                  <a:cubicBezTo>
                    <a:pt x="258365" y="57151"/>
                    <a:pt x="280987" y="53447"/>
                    <a:pt x="296068" y="49742"/>
                  </a:cubicBezTo>
                  <a:cubicBezTo>
                    <a:pt x="307379" y="49742"/>
                    <a:pt x="318690" y="46038"/>
                    <a:pt x="330001" y="46038"/>
                  </a:cubicBezTo>
                  <a:close/>
                  <a:moveTo>
                    <a:pt x="3058268" y="38166"/>
                  </a:moveTo>
                  <a:cubicBezTo>
                    <a:pt x="3060137" y="39555"/>
                    <a:pt x="3062006" y="42334"/>
                    <a:pt x="3063875" y="46038"/>
                  </a:cubicBezTo>
                  <a:cubicBezTo>
                    <a:pt x="3063875" y="49742"/>
                    <a:pt x="3060137" y="53446"/>
                    <a:pt x="3056399" y="53446"/>
                  </a:cubicBezTo>
                  <a:cubicBezTo>
                    <a:pt x="3056399" y="53446"/>
                    <a:pt x="3056399" y="53446"/>
                    <a:pt x="3052660" y="53446"/>
                  </a:cubicBezTo>
                  <a:cubicBezTo>
                    <a:pt x="3022754" y="60855"/>
                    <a:pt x="2989109" y="64559"/>
                    <a:pt x="2955464" y="68263"/>
                  </a:cubicBezTo>
                  <a:cubicBezTo>
                    <a:pt x="2951726" y="68263"/>
                    <a:pt x="2947987" y="64559"/>
                    <a:pt x="2947987" y="60855"/>
                  </a:cubicBezTo>
                  <a:cubicBezTo>
                    <a:pt x="2947987" y="53446"/>
                    <a:pt x="2947987" y="49742"/>
                    <a:pt x="2955464" y="49742"/>
                  </a:cubicBezTo>
                  <a:cubicBezTo>
                    <a:pt x="2989109" y="46038"/>
                    <a:pt x="3019015" y="42334"/>
                    <a:pt x="3052660" y="38629"/>
                  </a:cubicBezTo>
                  <a:cubicBezTo>
                    <a:pt x="3054529" y="36777"/>
                    <a:pt x="3056399" y="36777"/>
                    <a:pt x="3058268" y="38166"/>
                  </a:cubicBezTo>
                  <a:close/>
                  <a:moveTo>
                    <a:pt x="2797277" y="34925"/>
                  </a:moveTo>
                  <a:cubicBezTo>
                    <a:pt x="2827184" y="34925"/>
                    <a:pt x="2860829" y="34925"/>
                    <a:pt x="2894474" y="38629"/>
                  </a:cubicBezTo>
                  <a:cubicBezTo>
                    <a:pt x="2898212" y="38629"/>
                    <a:pt x="2901950" y="42333"/>
                    <a:pt x="2901950" y="46038"/>
                  </a:cubicBezTo>
                  <a:cubicBezTo>
                    <a:pt x="2901950" y="53446"/>
                    <a:pt x="2898212" y="57150"/>
                    <a:pt x="2894474" y="57150"/>
                  </a:cubicBezTo>
                  <a:cubicBezTo>
                    <a:pt x="2860829" y="53446"/>
                    <a:pt x="2827184" y="53446"/>
                    <a:pt x="2793539" y="49742"/>
                  </a:cubicBezTo>
                  <a:cubicBezTo>
                    <a:pt x="2789801" y="49742"/>
                    <a:pt x="2786062" y="46038"/>
                    <a:pt x="2786062" y="42333"/>
                  </a:cubicBezTo>
                  <a:cubicBezTo>
                    <a:pt x="2786062" y="38629"/>
                    <a:pt x="2789801" y="34925"/>
                    <a:pt x="2797277" y="34925"/>
                  </a:cubicBezTo>
                  <a:close/>
                  <a:moveTo>
                    <a:pt x="393955" y="34925"/>
                  </a:moveTo>
                  <a:cubicBezTo>
                    <a:pt x="428061" y="38629"/>
                    <a:pt x="458377" y="42334"/>
                    <a:pt x="492483" y="49742"/>
                  </a:cubicBezTo>
                  <a:cubicBezTo>
                    <a:pt x="496272" y="49742"/>
                    <a:pt x="500062" y="53446"/>
                    <a:pt x="500062" y="57150"/>
                  </a:cubicBezTo>
                  <a:cubicBezTo>
                    <a:pt x="500062" y="64559"/>
                    <a:pt x="496272" y="68263"/>
                    <a:pt x="488693" y="64559"/>
                  </a:cubicBezTo>
                  <a:cubicBezTo>
                    <a:pt x="458377" y="60855"/>
                    <a:pt x="424272" y="57150"/>
                    <a:pt x="390166" y="53446"/>
                  </a:cubicBezTo>
                  <a:cubicBezTo>
                    <a:pt x="386376" y="53446"/>
                    <a:pt x="382587" y="46038"/>
                    <a:pt x="382587" y="42334"/>
                  </a:cubicBezTo>
                  <a:cubicBezTo>
                    <a:pt x="382587" y="38629"/>
                    <a:pt x="390166" y="34925"/>
                    <a:pt x="393955" y="34925"/>
                  </a:cubicBezTo>
                  <a:close/>
                  <a:moveTo>
                    <a:pt x="2474452" y="23813"/>
                  </a:moveTo>
                  <a:cubicBezTo>
                    <a:pt x="2508097" y="23813"/>
                    <a:pt x="2541742" y="23813"/>
                    <a:pt x="2575387" y="23813"/>
                  </a:cubicBezTo>
                  <a:cubicBezTo>
                    <a:pt x="2579125" y="23813"/>
                    <a:pt x="2582863" y="27623"/>
                    <a:pt x="2582863" y="35243"/>
                  </a:cubicBezTo>
                  <a:cubicBezTo>
                    <a:pt x="2582863" y="39053"/>
                    <a:pt x="2579125" y="42863"/>
                    <a:pt x="2575387" y="42863"/>
                  </a:cubicBezTo>
                  <a:cubicBezTo>
                    <a:pt x="2571648" y="42863"/>
                    <a:pt x="2571648" y="42863"/>
                    <a:pt x="2571648" y="42863"/>
                  </a:cubicBezTo>
                  <a:cubicBezTo>
                    <a:pt x="2541742" y="42863"/>
                    <a:pt x="2508097" y="42863"/>
                    <a:pt x="2474452" y="42863"/>
                  </a:cubicBezTo>
                  <a:cubicBezTo>
                    <a:pt x="2470714" y="42863"/>
                    <a:pt x="2466975" y="39053"/>
                    <a:pt x="2466975" y="31433"/>
                  </a:cubicBezTo>
                  <a:cubicBezTo>
                    <a:pt x="2466975" y="27623"/>
                    <a:pt x="2470714" y="23813"/>
                    <a:pt x="2474452" y="23813"/>
                  </a:cubicBezTo>
                  <a:close/>
                  <a:moveTo>
                    <a:pt x="796811" y="22906"/>
                  </a:moveTo>
                  <a:cubicBezTo>
                    <a:pt x="804295" y="19050"/>
                    <a:pt x="808037" y="26761"/>
                    <a:pt x="808037" y="30616"/>
                  </a:cubicBezTo>
                  <a:cubicBezTo>
                    <a:pt x="808037" y="34472"/>
                    <a:pt x="804295" y="38327"/>
                    <a:pt x="800553" y="38327"/>
                  </a:cubicBezTo>
                  <a:cubicBezTo>
                    <a:pt x="770617" y="42183"/>
                    <a:pt x="740682" y="42183"/>
                    <a:pt x="710746" y="46038"/>
                  </a:cubicBezTo>
                  <a:cubicBezTo>
                    <a:pt x="707004" y="46038"/>
                    <a:pt x="703262" y="42183"/>
                    <a:pt x="703262" y="34472"/>
                  </a:cubicBezTo>
                  <a:cubicBezTo>
                    <a:pt x="703262" y="30616"/>
                    <a:pt x="707004" y="26761"/>
                    <a:pt x="710746" y="26761"/>
                  </a:cubicBezTo>
                  <a:cubicBezTo>
                    <a:pt x="740682" y="22906"/>
                    <a:pt x="770617" y="22906"/>
                    <a:pt x="796811" y="22906"/>
                  </a:cubicBezTo>
                  <a:close/>
                  <a:moveTo>
                    <a:pt x="655355" y="22333"/>
                  </a:moveTo>
                  <a:cubicBezTo>
                    <a:pt x="657250" y="23740"/>
                    <a:pt x="658197" y="26555"/>
                    <a:pt x="658197" y="30307"/>
                  </a:cubicBezTo>
                  <a:cubicBezTo>
                    <a:pt x="661987" y="34059"/>
                    <a:pt x="658197" y="37811"/>
                    <a:pt x="650618" y="37811"/>
                  </a:cubicBezTo>
                  <a:cubicBezTo>
                    <a:pt x="620302" y="45316"/>
                    <a:pt x="586197" y="52821"/>
                    <a:pt x="555880" y="60325"/>
                  </a:cubicBezTo>
                  <a:cubicBezTo>
                    <a:pt x="548301" y="60325"/>
                    <a:pt x="544512" y="56573"/>
                    <a:pt x="544512" y="52821"/>
                  </a:cubicBezTo>
                  <a:cubicBezTo>
                    <a:pt x="544512" y="49068"/>
                    <a:pt x="544512" y="41564"/>
                    <a:pt x="552091" y="41564"/>
                  </a:cubicBezTo>
                  <a:cubicBezTo>
                    <a:pt x="582407" y="34059"/>
                    <a:pt x="616513" y="26555"/>
                    <a:pt x="646829" y="22802"/>
                  </a:cubicBezTo>
                  <a:cubicBezTo>
                    <a:pt x="650618" y="20926"/>
                    <a:pt x="653461" y="20926"/>
                    <a:pt x="655355" y="22333"/>
                  </a:cubicBezTo>
                  <a:close/>
                  <a:moveTo>
                    <a:pt x="2639218" y="19050"/>
                  </a:moveTo>
                  <a:cubicBezTo>
                    <a:pt x="2650529" y="22860"/>
                    <a:pt x="2661840" y="22860"/>
                    <a:pt x="2676922" y="26670"/>
                  </a:cubicBezTo>
                  <a:cubicBezTo>
                    <a:pt x="2695773" y="30480"/>
                    <a:pt x="2714625" y="34290"/>
                    <a:pt x="2733476" y="38100"/>
                  </a:cubicBezTo>
                  <a:cubicBezTo>
                    <a:pt x="2741017" y="38100"/>
                    <a:pt x="2744787" y="41910"/>
                    <a:pt x="2741017" y="45720"/>
                  </a:cubicBezTo>
                  <a:cubicBezTo>
                    <a:pt x="2741017" y="53340"/>
                    <a:pt x="2737247" y="57150"/>
                    <a:pt x="2733476" y="53340"/>
                  </a:cubicBezTo>
                  <a:cubicBezTo>
                    <a:pt x="2733476" y="53340"/>
                    <a:pt x="2729706" y="53340"/>
                    <a:pt x="2729706" y="53340"/>
                  </a:cubicBezTo>
                  <a:cubicBezTo>
                    <a:pt x="2710854" y="49530"/>
                    <a:pt x="2692003" y="49530"/>
                    <a:pt x="2673151" y="45720"/>
                  </a:cubicBezTo>
                  <a:cubicBezTo>
                    <a:pt x="2658070" y="41910"/>
                    <a:pt x="2646759" y="38100"/>
                    <a:pt x="2635448" y="38100"/>
                  </a:cubicBezTo>
                  <a:cubicBezTo>
                    <a:pt x="2627908" y="38100"/>
                    <a:pt x="2624137" y="30480"/>
                    <a:pt x="2627908" y="26670"/>
                  </a:cubicBezTo>
                  <a:cubicBezTo>
                    <a:pt x="2627908" y="22860"/>
                    <a:pt x="2631678" y="19050"/>
                    <a:pt x="2639218" y="19050"/>
                  </a:cubicBezTo>
                  <a:close/>
                  <a:moveTo>
                    <a:pt x="2153826" y="19050"/>
                  </a:moveTo>
                  <a:cubicBezTo>
                    <a:pt x="2180167" y="19050"/>
                    <a:pt x="2210271" y="19050"/>
                    <a:pt x="2236611" y="19050"/>
                  </a:cubicBezTo>
                  <a:cubicBezTo>
                    <a:pt x="2244137" y="19050"/>
                    <a:pt x="2247900" y="22860"/>
                    <a:pt x="2247900" y="30480"/>
                  </a:cubicBezTo>
                  <a:cubicBezTo>
                    <a:pt x="2244137" y="34290"/>
                    <a:pt x="2244137" y="38100"/>
                    <a:pt x="2236611" y="38100"/>
                  </a:cubicBezTo>
                  <a:cubicBezTo>
                    <a:pt x="2210271" y="38100"/>
                    <a:pt x="2180167" y="38100"/>
                    <a:pt x="2153826" y="38100"/>
                  </a:cubicBezTo>
                  <a:cubicBezTo>
                    <a:pt x="2146300" y="38100"/>
                    <a:pt x="2146300" y="34290"/>
                    <a:pt x="2146300" y="26670"/>
                  </a:cubicBezTo>
                  <a:cubicBezTo>
                    <a:pt x="2146300" y="22860"/>
                    <a:pt x="2150063" y="19050"/>
                    <a:pt x="2153826" y="19050"/>
                  </a:cubicBezTo>
                  <a:close/>
                  <a:moveTo>
                    <a:pt x="2316265" y="15875"/>
                  </a:moveTo>
                  <a:cubicBezTo>
                    <a:pt x="2349910" y="19646"/>
                    <a:pt x="2379817" y="23416"/>
                    <a:pt x="2413462" y="27186"/>
                  </a:cubicBezTo>
                  <a:cubicBezTo>
                    <a:pt x="2417200" y="27186"/>
                    <a:pt x="2420938" y="34727"/>
                    <a:pt x="2420938" y="38497"/>
                  </a:cubicBezTo>
                  <a:cubicBezTo>
                    <a:pt x="2420938" y="42268"/>
                    <a:pt x="2417200" y="46038"/>
                    <a:pt x="2413462" y="46038"/>
                  </a:cubicBezTo>
                  <a:cubicBezTo>
                    <a:pt x="2379817" y="42268"/>
                    <a:pt x="2346172" y="38497"/>
                    <a:pt x="2312527" y="34727"/>
                  </a:cubicBezTo>
                  <a:cubicBezTo>
                    <a:pt x="2308789" y="34727"/>
                    <a:pt x="2305050" y="27186"/>
                    <a:pt x="2305050" y="23416"/>
                  </a:cubicBezTo>
                  <a:cubicBezTo>
                    <a:pt x="2305050" y="19646"/>
                    <a:pt x="2312527" y="15875"/>
                    <a:pt x="2316265" y="15875"/>
                  </a:cubicBezTo>
                  <a:close/>
                  <a:moveTo>
                    <a:pt x="1995744" y="12700"/>
                  </a:moveTo>
                  <a:cubicBezTo>
                    <a:pt x="2018481" y="16404"/>
                    <a:pt x="2041218" y="16404"/>
                    <a:pt x="2067745" y="16404"/>
                  </a:cubicBezTo>
                  <a:cubicBezTo>
                    <a:pt x="2075324" y="16404"/>
                    <a:pt x="2082903" y="16404"/>
                    <a:pt x="2094271" y="16404"/>
                  </a:cubicBezTo>
                  <a:cubicBezTo>
                    <a:pt x="2098061" y="16404"/>
                    <a:pt x="2101850" y="23813"/>
                    <a:pt x="2101850" y="27517"/>
                  </a:cubicBezTo>
                  <a:cubicBezTo>
                    <a:pt x="2101850" y="31221"/>
                    <a:pt x="2098061" y="34925"/>
                    <a:pt x="2094271" y="34925"/>
                  </a:cubicBezTo>
                  <a:cubicBezTo>
                    <a:pt x="2082903" y="34925"/>
                    <a:pt x="2075324" y="34925"/>
                    <a:pt x="2063955" y="34925"/>
                  </a:cubicBezTo>
                  <a:cubicBezTo>
                    <a:pt x="2041218" y="34925"/>
                    <a:pt x="2018481" y="34925"/>
                    <a:pt x="1991954" y="31221"/>
                  </a:cubicBezTo>
                  <a:cubicBezTo>
                    <a:pt x="1988165" y="31221"/>
                    <a:pt x="1984375" y="27517"/>
                    <a:pt x="1984375" y="23813"/>
                  </a:cubicBezTo>
                  <a:cubicBezTo>
                    <a:pt x="1984375" y="16404"/>
                    <a:pt x="1988165" y="12700"/>
                    <a:pt x="1995744" y="12700"/>
                  </a:cubicBezTo>
                  <a:close/>
                  <a:moveTo>
                    <a:pt x="874968" y="7938"/>
                  </a:moveTo>
                  <a:cubicBezTo>
                    <a:pt x="890126" y="11819"/>
                    <a:pt x="905285" y="15699"/>
                    <a:pt x="920443" y="15699"/>
                  </a:cubicBezTo>
                  <a:cubicBezTo>
                    <a:pt x="935601" y="19580"/>
                    <a:pt x="954548" y="19580"/>
                    <a:pt x="973496" y="23460"/>
                  </a:cubicBezTo>
                  <a:cubicBezTo>
                    <a:pt x="977285" y="23460"/>
                    <a:pt x="981075" y="31221"/>
                    <a:pt x="981075" y="35102"/>
                  </a:cubicBezTo>
                  <a:cubicBezTo>
                    <a:pt x="981075" y="38983"/>
                    <a:pt x="973496" y="42863"/>
                    <a:pt x="969706" y="42863"/>
                  </a:cubicBezTo>
                  <a:cubicBezTo>
                    <a:pt x="950759" y="38983"/>
                    <a:pt x="935601" y="38983"/>
                    <a:pt x="916653" y="35102"/>
                  </a:cubicBezTo>
                  <a:cubicBezTo>
                    <a:pt x="901495" y="31221"/>
                    <a:pt x="886337" y="31221"/>
                    <a:pt x="871179" y="27341"/>
                  </a:cubicBezTo>
                  <a:cubicBezTo>
                    <a:pt x="867389" y="27341"/>
                    <a:pt x="863600" y="23460"/>
                    <a:pt x="863600" y="15699"/>
                  </a:cubicBezTo>
                  <a:cubicBezTo>
                    <a:pt x="863600" y="11819"/>
                    <a:pt x="867389" y="7938"/>
                    <a:pt x="874968" y="7938"/>
                  </a:cubicBezTo>
                  <a:close/>
                  <a:moveTo>
                    <a:pt x="1835199" y="4763"/>
                  </a:moveTo>
                  <a:cubicBezTo>
                    <a:pt x="1868686" y="8534"/>
                    <a:pt x="1902172" y="12304"/>
                    <a:pt x="1931938" y="16074"/>
                  </a:cubicBezTo>
                  <a:cubicBezTo>
                    <a:pt x="1939380" y="16074"/>
                    <a:pt x="1943100" y="19845"/>
                    <a:pt x="1939380" y="27385"/>
                  </a:cubicBezTo>
                  <a:cubicBezTo>
                    <a:pt x="1939380" y="31156"/>
                    <a:pt x="1935659" y="34926"/>
                    <a:pt x="1931938" y="34926"/>
                  </a:cubicBezTo>
                  <a:cubicBezTo>
                    <a:pt x="1898452" y="31156"/>
                    <a:pt x="1864965" y="27385"/>
                    <a:pt x="1835199" y="23615"/>
                  </a:cubicBezTo>
                  <a:cubicBezTo>
                    <a:pt x="1827758" y="23615"/>
                    <a:pt x="1824037" y="19845"/>
                    <a:pt x="1824037" y="12304"/>
                  </a:cubicBezTo>
                  <a:cubicBezTo>
                    <a:pt x="1827758" y="8534"/>
                    <a:pt x="1831479" y="4763"/>
                    <a:pt x="1835199" y="4763"/>
                  </a:cubicBezTo>
                  <a:close/>
                  <a:moveTo>
                    <a:pt x="1273664" y="4763"/>
                  </a:moveTo>
                  <a:cubicBezTo>
                    <a:pt x="1277388" y="4763"/>
                    <a:pt x="1281113" y="8467"/>
                    <a:pt x="1281113" y="15876"/>
                  </a:cubicBezTo>
                  <a:cubicBezTo>
                    <a:pt x="1281113" y="19580"/>
                    <a:pt x="1277388" y="23284"/>
                    <a:pt x="1273664" y="23284"/>
                  </a:cubicBezTo>
                  <a:cubicBezTo>
                    <a:pt x="1247592" y="23284"/>
                    <a:pt x="1217796" y="26988"/>
                    <a:pt x="1191724" y="26988"/>
                  </a:cubicBezTo>
                  <a:cubicBezTo>
                    <a:pt x="1187999" y="26988"/>
                    <a:pt x="1184275" y="23284"/>
                    <a:pt x="1184275" y="15876"/>
                  </a:cubicBezTo>
                  <a:cubicBezTo>
                    <a:pt x="1184275" y="12171"/>
                    <a:pt x="1187999" y="8467"/>
                    <a:pt x="1191724" y="8467"/>
                  </a:cubicBezTo>
                  <a:cubicBezTo>
                    <a:pt x="1217796" y="8467"/>
                    <a:pt x="1247592" y="4763"/>
                    <a:pt x="1273664" y="4763"/>
                  </a:cubicBezTo>
                  <a:close/>
                  <a:moveTo>
                    <a:pt x="1130761" y="4763"/>
                  </a:moveTo>
                  <a:cubicBezTo>
                    <a:pt x="1134500" y="4763"/>
                    <a:pt x="1138238" y="8534"/>
                    <a:pt x="1138238" y="12304"/>
                  </a:cubicBezTo>
                  <a:cubicBezTo>
                    <a:pt x="1138238" y="16074"/>
                    <a:pt x="1138238" y="23615"/>
                    <a:pt x="1130761" y="23615"/>
                  </a:cubicBezTo>
                  <a:cubicBezTo>
                    <a:pt x="1100855" y="27385"/>
                    <a:pt x="1067210" y="31156"/>
                    <a:pt x="1033565" y="34926"/>
                  </a:cubicBezTo>
                  <a:cubicBezTo>
                    <a:pt x="1029827" y="34926"/>
                    <a:pt x="1026088" y="31156"/>
                    <a:pt x="1022350" y="27385"/>
                  </a:cubicBezTo>
                  <a:cubicBezTo>
                    <a:pt x="1022350" y="23615"/>
                    <a:pt x="1026088" y="19845"/>
                    <a:pt x="1033565" y="16074"/>
                  </a:cubicBezTo>
                  <a:cubicBezTo>
                    <a:pt x="1063471" y="12304"/>
                    <a:pt x="1097116" y="8534"/>
                    <a:pt x="1130761" y="4763"/>
                  </a:cubicBezTo>
                  <a:close/>
                  <a:moveTo>
                    <a:pt x="1769960" y="0"/>
                  </a:moveTo>
                  <a:cubicBezTo>
                    <a:pt x="1777437" y="0"/>
                    <a:pt x="1781175" y="3771"/>
                    <a:pt x="1781175" y="11311"/>
                  </a:cubicBezTo>
                  <a:cubicBezTo>
                    <a:pt x="1781175" y="15082"/>
                    <a:pt x="1777437" y="18852"/>
                    <a:pt x="1773699" y="18852"/>
                  </a:cubicBezTo>
                  <a:cubicBezTo>
                    <a:pt x="1740054" y="22622"/>
                    <a:pt x="1706409" y="26393"/>
                    <a:pt x="1676502" y="30163"/>
                  </a:cubicBezTo>
                  <a:cubicBezTo>
                    <a:pt x="1669026" y="30163"/>
                    <a:pt x="1665287" y="26393"/>
                    <a:pt x="1665287" y="18852"/>
                  </a:cubicBezTo>
                  <a:cubicBezTo>
                    <a:pt x="1665287" y="15082"/>
                    <a:pt x="1669026" y="11311"/>
                    <a:pt x="1672764" y="11311"/>
                  </a:cubicBezTo>
                  <a:cubicBezTo>
                    <a:pt x="1706409" y="7541"/>
                    <a:pt x="1736315" y="3771"/>
                    <a:pt x="1769960" y="0"/>
                  </a:cubicBezTo>
                  <a:close/>
                  <a:moveTo>
                    <a:pt x="1514731" y="0"/>
                  </a:moveTo>
                  <a:cubicBezTo>
                    <a:pt x="1548836" y="3856"/>
                    <a:pt x="1579153" y="3856"/>
                    <a:pt x="1613258" y="7711"/>
                  </a:cubicBezTo>
                  <a:cubicBezTo>
                    <a:pt x="1617048" y="7711"/>
                    <a:pt x="1620837" y="11566"/>
                    <a:pt x="1620837" y="19277"/>
                  </a:cubicBezTo>
                  <a:cubicBezTo>
                    <a:pt x="1620837" y="23133"/>
                    <a:pt x="1617048" y="26988"/>
                    <a:pt x="1613258" y="26988"/>
                  </a:cubicBezTo>
                  <a:cubicBezTo>
                    <a:pt x="1579153" y="23133"/>
                    <a:pt x="1545047" y="23133"/>
                    <a:pt x="1510941" y="19277"/>
                  </a:cubicBezTo>
                  <a:cubicBezTo>
                    <a:pt x="1507152" y="19277"/>
                    <a:pt x="1503362" y="15422"/>
                    <a:pt x="1503362" y="7711"/>
                  </a:cubicBezTo>
                  <a:cubicBezTo>
                    <a:pt x="1503362" y="3856"/>
                    <a:pt x="1507152" y="0"/>
                    <a:pt x="1514731" y="0"/>
                  </a:cubicBezTo>
                  <a:close/>
                  <a:moveTo>
                    <a:pt x="1352794" y="0"/>
                  </a:moveTo>
                  <a:cubicBezTo>
                    <a:pt x="1379293" y="3969"/>
                    <a:pt x="1405792" y="3969"/>
                    <a:pt x="1432291" y="3969"/>
                  </a:cubicBezTo>
                  <a:cubicBezTo>
                    <a:pt x="1436076" y="3969"/>
                    <a:pt x="1439862" y="11907"/>
                    <a:pt x="1436076" y="15875"/>
                  </a:cubicBezTo>
                  <a:cubicBezTo>
                    <a:pt x="1436076" y="19844"/>
                    <a:pt x="1432291" y="23813"/>
                    <a:pt x="1428505" y="23813"/>
                  </a:cubicBezTo>
                  <a:cubicBezTo>
                    <a:pt x="1402006" y="23813"/>
                    <a:pt x="1375507" y="23813"/>
                    <a:pt x="1349008" y="19844"/>
                  </a:cubicBezTo>
                  <a:cubicBezTo>
                    <a:pt x="1345222" y="19844"/>
                    <a:pt x="1341437" y="15875"/>
                    <a:pt x="1345222" y="11907"/>
                  </a:cubicBezTo>
                  <a:cubicBezTo>
                    <a:pt x="1345222" y="7938"/>
                    <a:pt x="1349008" y="0"/>
                    <a:pt x="1352794" y="0"/>
                  </a:cubicBezTo>
                  <a:close/>
                </a:path>
              </a:pathLst>
            </a:custGeom>
            <a:solidFill>
              <a:schemeClr val="accent6">
                <a:lumMod val="75000"/>
              </a:schemeClr>
            </a:solidFill>
            <a:ln>
              <a:solidFill>
                <a:schemeClr val="accent6">
                  <a:lumMod val="75000"/>
                </a:schemeClr>
              </a:solidFill>
            </a:ln>
          </p:spPr>
          <p:txBody>
            <a:bodyPr/>
            <a:lstStyle/>
            <a:p>
              <a:pPr defTabSz="342900">
                <a:defRPr/>
              </a:pPr>
              <a:endParaRPr lang="zh-CN" altLang="en-US">
                <a:solidFill>
                  <a:srgbClr val="000000"/>
                </a:solidFill>
                <a:latin typeface="Calibri" panose="020F0502020204030204" pitchFamily="34" charset="0"/>
                <a:ea typeface="字魂36号-正文宋楷" panose="02000000000000000000" pitchFamily="2" charset="-122"/>
                <a:cs typeface="Calibri" panose="020F0502020204030204" pitchFamily="34" charset="0"/>
              </a:endParaRPr>
            </a:p>
          </p:txBody>
        </p:sp>
      </p:grpSp>
      <p:pic>
        <p:nvPicPr>
          <p:cNvPr id="3"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623" y="3606874"/>
            <a:ext cx="1106564" cy="1553135"/>
          </a:xfrm>
          <a:prstGeom prst="rect">
            <a:avLst/>
          </a:prstGeom>
        </p:spPr>
      </p:pic>
      <p:sp>
        <p:nvSpPr>
          <p:cNvPr id="6" name="AutoShape 9">
            <a:extLst>
              <a:ext uri="{FF2B5EF4-FFF2-40B4-BE49-F238E27FC236}">
                <a16:creationId xmlns:a16="http://schemas.microsoft.com/office/drawing/2014/main" id="{56006DE0-2F3E-4661-AE07-C5D0B634C282}"/>
              </a:ext>
            </a:extLst>
          </p:cNvPr>
          <p:cNvSpPr>
            <a:spLocks noChangeArrowheads="1"/>
          </p:cNvSpPr>
          <p:nvPr/>
        </p:nvSpPr>
        <p:spPr bwMode="auto">
          <a:xfrm>
            <a:off x="1026941" y="1125003"/>
            <a:ext cx="6862167" cy="2540396"/>
          </a:xfrm>
          <a:prstGeom prst="cloudCallout">
            <a:avLst>
              <a:gd name="adj1" fmla="val -43750"/>
              <a:gd name="adj2" fmla="val 58023"/>
            </a:avLst>
          </a:prstGeom>
          <a:solidFill>
            <a:srgbClr val="1B6169"/>
          </a:solidFill>
          <a:ln w="9525">
            <a:solidFill>
              <a:schemeClr val="tx1"/>
            </a:solidFill>
            <a:round/>
            <a:headEnd/>
            <a:tailEnd/>
          </a:ln>
          <a:effectLst/>
        </p:spPr>
        <p:txBody>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endParaRPr lang="en-US" altLang="en-US" sz="2400" b="1" dirty="0"/>
          </a:p>
        </p:txBody>
      </p:sp>
      <p:sp>
        <p:nvSpPr>
          <p:cNvPr id="7" name="TextBox 6">
            <a:extLst>
              <a:ext uri="{FF2B5EF4-FFF2-40B4-BE49-F238E27FC236}">
                <a16:creationId xmlns:a16="http://schemas.microsoft.com/office/drawing/2014/main" id="{832F4B86-213B-4687-BC3A-1D7963AD3DF9}"/>
              </a:ext>
            </a:extLst>
          </p:cNvPr>
          <p:cNvSpPr txBox="1"/>
          <p:nvPr/>
        </p:nvSpPr>
        <p:spPr>
          <a:xfrm>
            <a:off x="2200893" y="1958924"/>
            <a:ext cx="4941795" cy="707886"/>
          </a:xfrm>
          <a:prstGeom prst="rect">
            <a:avLst/>
          </a:prstGeom>
          <a:noFill/>
        </p:spPr>
        <p:txBody>
          <a:bodyPr wrap="square">
            <a:spAutoFit/>
          </a:bodyPr>
          <a:lstStyle/>
          <a:p>
            <a:r>
              <a:rPr lang="en-GB" altLang="vi-VN" sz="2000" b="1" dirty="0" err="1">
                <a:solidFill>
                  <a:schemeClr val="bg1"/>
                </a:solidFill>
                <a:latin typeface="Arial" panose="020B0604020202020204" pitchFamily="34" charset="0"/>
                <a:cs typeface="Arial" panose="020B0604020202020204" pitchFamily="34" charset="0"/>
              </a:rPr>
              <a:t>Đọc</a:t>
            </a:r>
            <a:r>
              <a:rPr lang="en-GB" altLang="vi-VN" sz="2000" b="1" dirty="0">
                <a:solidFill>
                  <a:schemeClr val="bg1"/>
                </a:solidFill>
                <a:latin typeface="Arial" panose="020B0604020202020204" pitchFamily="34" charset="0"/>
                <a:cs typeface="Arial" panose="020B0604020202020204" pitchFamily="34" charset="0"/>
              </a:rPr>
              <a:t> </a:t>
            </a:r>
            <a:r>
              <a:rPr lang="vi-VN" altLang="vi-VN" sz="2000" b="1" dirty="0">
                <a:solidFill>
                  <a:schemeClr val="bg1"/>
                </a:solidFill>
                <a:latin typeface="Arial" panose="020B0604020202020204" pitchFamily="34" charset="0"/>
                <a:cs typeface="Arial" panose="020B0604020202020204" pitchFamily="34" charset="0"/>
              </a:rPr>
              <a:t>đoạn 3 bài “Trí dũng song toàn” và </a:t>
            </a:r>
            <a:r>
              <a:rPr lang="vi-VN" sz="2000" b="1" i="1" dirty="0">
                <a:solidFill>
                  <a:srgbClr val="FFFF00"/>
                </a:solidFill>
                <a:latin typeface="Arial" panose="020B0604020202020204" pitchFamily="34" charset="0"/>
                <a:cs typeface="Arial" panose="020B0604020202020204" pitchFamily="34" charset="0"/>
              </a:rPr>
              <a:t>Nêu nội dung chính của bài.</a:t>
            </a:r>
            <a:endParaRPr lang="en-US" altLang="en-US" sz="20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25639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5556" y="4142170"/>
            <a:ext cx="1765827" cy="1001330"/>
          </a:xfrm>
          <a:prstGeom prst="rect">
            <a:avLst/>
          </a:prstGeom>
        </p:spPr>
      </p:pic>
      <p:grpSp>
        <p:nvGrpSpPr>
          <p:cNvPr id="9" name="组合 8"/>
          <p:cNvGrpSpPr/>
          <p:nvPr/>
        </p:nvGrpSpPr>
        <p:grpSpPr>
          <a:xfrm rot="20946486">
            <a:off x="-422778" y="3724536"/>
            <a:ext cx="1115951" cy="1217916"/>
            <a:chOff x="1003521" y="2464927"/>
            <a:chExt cx="1115951" cy="1217916"/>
          </a:xfrm>
        </p:grpSpPr>
        <p:pic>
          <p:nvPicPr>
            <p:cNvPr id="10" name="图片 9"/>
            <p:cNvPicPr>
              <a:picLocks noChangeAspect="1"/>
            </p:cNvPicPr>
            <p:nvPr/>
          </p:nvPicPr>
          <p:blipFill>
            <a:blip r:embed="rId4"/>
            <a:stretch>
              <a:fillRect/>
            </a:stretch>
          </p:blipFill>
          <p:spPr>
            <a:xfrm>
              <a:off x="1003521" y="2464927"/>
              <a:ext cx="1115951" cy="1217916"/>
            </a:xfrm>
            <a:prstGeom prst="rect">
              <a:avLst/>
            </a:prstGeom>
          </p:spPr>
        </p:pic>
        <p:sp>
          <p:nvSpPr>
            <p:cNvPr id="11" name="文本框 10"/>
            <p:cNvSpPr txBox="1"/>
            <p:nvPr/>
          </p:nvSpPr>
          <p:spPr>
            <a:xfrm>
              <a:off x="1394332" y="2550895"/>
              <a:ext cx="184731" cy="1015663"/>
            </a:xfrm>
            <a:prstGeom prst="rect">
              <a:avLst/>
            </a:prstGeom>
            <a:noFill/>
          </p:spPr>
          <p:txBody>
            <a:bodyPr wrap="none" rtlCol="0">
              <a:spAutoFit/>
            </a:bodyPr>
            <a:lstStyle>
              <a:defPPr>
                <a:defRPr lang="zh-CN"/>
              </a:defPPr>
              <a:lvl1pPr>
                <a:defRPr sz="3200">
                  <a:solidFill>
                    <a:schemeClr val="bg1"/>
                  </a:solidFill>
                  <a:latin typeface="Showcard Gothic" panose="04020904020102020604" pitchFamily="82" charset="0"/>
                </a:defRPr>
              </a:lvl1pPr>
            </a:lstStyle>
            <a:p>
              <a:endParaRPr lang="zh-CN" altLang="en-US" sz="6000" b="1" dirty="0">
                <a:ln w="12700">
                  <a:solidFill>
                    <a:srgbClr val="FF9933"/>
                  </a:solidFill>
                  <a:prstDash val="solid"/>
                </a:ln>
                <a:pattFill prst="ltDnDiag">
                  <a:fgClr>
                    <a:srgbClr val="FF9933"/>
                  </a:fgClr>
                  <a:bgClr>
                    <a:schemeClr val="bg1"/>
                  </a:bgClr>
                </a:pattFill>
              </a:endParaRPr>
            </a:p>
          </p:txBody>
        </p:sp>
      </p:grpSp>
      <p:sp>
        <p:nvSpPr>
          <p:cNvPr id="12" name="文本框 11"/>
          <p:cNvSpPr txBox="1"/>
          <p:nvPr/>
        </p:nvSpPr>
        <p:spPr>
          <a:xfrm>
            <a:off x="2259221" y="2323657"/>
            <a:ext cx="5644485" cy="584775"/>
          </a:xfrm>
          <a:prstGeom prst="rect">
            <a:avLst/>
          </a:prstGeom>
          <a:noFill/>
        </p:spPr>
        <p:txBody>
          <a:bodyPr wrap="square" rtlCol="0">
            <a:spAutoFit/>
          </a:bodyPr>
          <a:lstStyle/>
          <a:p>
            <a:r>
              <a:rPr lang="vi-VN" altLang="zh-CN" sz="3200" b="1" dirty="0">
                <a:solidFill>
                  <a:schemeClr val="bg1"/>
                </a:solidFill>
                <a:latin typeface="Times" panose="020B0500000000000000" pitchFamily="34" charset="0"/>
                <a:ea typeface="Times" panose="020B0500000000000000" pitchFamily="34" charset="0"/>
                <a:cs typeface="Times" panose="020B0500000000000000" pitchFamily="34" charset="0"/>
              </a:rPr>
              <a:t>- Đọc lại bài tập đọc</a:t>
            </a:r>
            <a:endParaRPr lang="zh-CN" altLang="en-US" sz="3200" b="1" dirty="0">
              <a:solidFill>
                <a:schemeClr val="bg1"/>
              </a:solidFill>
              <a:latin typeface="Times" panose="020B0500000000000000" pitchFamily="34" charset="0"/>
              <a:ea typeface="Times" panose="020B0500000000000000" pitchFamily="34" charset="0"/>
              <a:cs typeface="Times" panose="020B0500000000000000" pitchFamily="34" charset="0"/>
            </a:endParaRPr>
          </a:p>
        </p:txBody>
      </p:sp>
      <p:sp>
        <p:nvSpPr>
          <p:cNvPr id="13" name="文本框 12"/>
          <p:cNvSpPr txBox="1"/>
          <p:nvPr/>
        </p:nvSpPr>
        <p:spPr>
          <a:xfrm>
            <a:off x="3523475" y="375123"/>
            <a:ext cx="2097049" cy="830997"/>
          </a:xfrm>
          <a:prstGeom prst="rect">
            <a:avLst/>
          </a:prstGeom>
          <a:solidFill>
            <a:srgbClr val="FFFF00"/>
          </a:solidFill>
        </p:spPr>
        <p:txBody>
          <a:bodyPr wrap="none" rtlCol="0">
            <a:spAutoFit/>
          </a:bodyPr>
          <a:lstStyle/>
          <a:p>
            <a:r>
              <a:rPr lang="vi-VN" altLang="zh-CN" sz="4800" b="1" dirty="0">
                <a:ln w="22225">
                  <a:solidFill>
                    <a:schemeClr val="accent2"/>
                  </a:solidFill>
                  <a:prstDash val="solid"/>
                </a:ln>
                <a:solidFill>
                  <a:srgbClr val="0070C0"/>
                </a:solidFill>
              </a:rPr>
              <a:t>Dặn dò</a:t>
            </a:r>
            <a:endParaRPr lang="zh-CN" altLang="en-US" sz="4800" b="1" dirty="0">
              <a:ln w="22225">
                <a:solidFill>
                  <a:schemeClr val="accent2"/>
                </a:solidFill>
                <a:prstDash val="solid"/>
              </a:ln>
              <a:solidFill>
                <a:srgbClr val="0070C0"/>
              </a:solidFill>
            </a:endParaRPr>
          </a:p>
        </p:txBody>
      </p:sp>
      <p:sp>
        <p:nvSpPr>
          <p:cNvPr id="14" name="文本框 11">
            <a:extLst>
              <a:ext uri="{FF2B5EF4-FFF2-40B4-BE49-F238E27FC236}">
                <a16:creationId xmlns:a16="http://schemas.microsoft.com/office/drawing/2014/main" id="{9C5000C7-B549-460B-96E6-91C4F2D6D45E}"/>
              </a:ext>
            </a:extLst>
          </p:cNvPr>
          <p:cNvSpPr txBox="1"/>
          <p:nvPr/>
        </p:nvSpPr>
        <p:spPr>
          <a:xfrm>
            <a:off x="2259221" y="2908432"/>
            <a:ext cx="6750100" cy="584775"/>
          </a:xfrm>
          <a:prstGeom prst="rect">
            <a:avLst/>
          </a:prstGeom>
          <a:noFill/>
        </p:spPr>
        <p:txBody>
          <a:bodyPr wrap="square" rtlCol="0">
            <a:spAutoFit/>
          </a:bodyPr>
          <a:lstStyle/>
          <a:p>
            <a:r>
              <a:rPr lang="vi-VN" altLang="zh-CN" sz="3200" b="1" dirty="0">
                <a:solidFill>
                  <a:schemeClr val="bg1"/>
                </a:solidFill>
                <a:latin typeface="Times" panose="020B0500000000000000" pitchFamily="34" charset="0"/>
                <a:ea typeface="Times" panose="020B0500000000000000" pitchFamily="34" charset="0"/>
                <a:cs typeface="Times" panose="020B0500000000000000" pitchFamily="34" charset="0"/>
              </a:rPr>
              <a:t>- Chuẩn bị bài sau: Lập làng giữ biển.</a:t>
            </a:r>
            <a:endParaRPr lang="zh-CN" altLang="en-US" sz="3200" b="1" dirty="0">
              <a:solidFill>
                <a:schemeClr val="bg1"/>
              </a:solidFill>
              <a:latin typeface="Times" panose="020B0500000000000000" pitchFamily="34" charset="0"/>
              <a:ea typeface="Times" panose="020B0500000000000000" pitchFamily="34" charset="0"/>
              <a:cs typeface="Times" panose="020B0500000000000000" pitchFamily="34" charset="0"/>
            </a:endParaRPr>
          </a:p>
        </p:txBody>
      </p:sp>
    </p:spTree>
    <p:extLst>
      <p:ext uri="{BB962C8B-B14F-4D97-AF65-F5344CB8AC3E}">
        <p14:creationId xmlns:p14="http://schemas.microsoft.com/office/powerpoint/2010/main" val="39053029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afterEffect">
                                  <p:stCondLst>
                                    <p:cond delay="0"/>
                                  </p:stCondLst>
                                  <p:iterate type="lt">
                                    <p:tmPct val="50000"/>
                                  </p:iterate>
                                  <p:childTnLst>
                                    <p:set>
                                      <p:cBhvr>
                                        <p:cTn id="6" dur="1" fill="hold">
                                          <p:stCondLst>
                                            <p:cond delay="0"/>
                                          </p:stCondLst>
                                        </p:cTn>
                                        <p:tgtEl>
                                          <p:spTgt spid="13"/>
                                        </p:tgtEl>
                                        <p:attrNameLst>
                                          <p:attrName>style.visibility</p:attrName>
                                        </p:attrNameLst>
                                      </p:cBhvr>
                                      <p:to>
                                        <p:strVal val="visible"/>
                                      </p:to>
                                    </p:set>
                                    <p:set>
                                      <p:cBhvr>
                                        <p:cTn id="7" dur="455" fill="hold">
                                          <p:stCondLst>
                                            <p:cond delay="0"/>
                                          </p:stCondLst>
                                        </p:cTn>
                                        <p:tgtEl>
                                          <p:spTgt spid="13"/>
                                        </p:tgtEl>
                                        <p:attrNameLst>
                                          <p:attrName>style.rotation</p:attrName>
                                        </p:attrNameLst>
                                      </p:cBhvr>
                                      <p:to>
                                        <p:strVal val="-45.0"/>
                                      </p:to>
                                    </p:set>
                                    <p:anim calcmode="lin" valueType="num">
                                      <p:cBhvr>
                                        <p:cTn id="8" dur="455" fill="hold">
                                          <p:stCondLst>
                                            <p:cond delay="455"/>
                                          </p:stCondLst>
                                        </p:cTn>
                                        <p:tgtEl>
                                          <p:spTgt spid="13"/>
                                        </p:tgtEl>
                                        <p:attrNameLst>
                                          <p:attrName>style.rotation</p:attrName>
                                        </p:attrNameLst>
                                      </p:cBhvr>
                                      <p:tavLst>
                                        <p:tav tm="0">
                                          <p:val>
                                            <p:fltVal val="-45"/>
                                          </p:val>
                                        </p:tav>
                                        <p:tav tm="69900">
                                          <p:val>
                                            <p:fltVal val="45"/>
                                          </p:val>
                                        </p:tav>
                                        <p:tav tm="100000">
                                          <p:val>
                                            <p:fltVal val="0"/>
                                          </p:val>
                                        </p:tav>
                                      </p:tavLst>
                                    </p:anim>
                                    <p:anim calcmode="lin" valueType="num">
                                      <p:cBhvr>
                                        <p:cTn id="9" dur="455" fill="hold">
                                          <p:stCondLst>
                                            <p:cond delay="0"/>
                                          </p:stCondLst>
                                        </p:cTn>
                                        <p:tgtEl>
                                          <p:spTgt spid="13"/>
                                        </p:tgtEl>
                                        <p:attrNameLst>
                                          <p:attrName>ppt_y</p:attrName>
                                        </p:attrNameLst>
                                      </p:cBhvr>
                                      <p:tavLst>
                                        <p:tav tm="0">
                                          <p:val>
                                            <p:strVal val="#ppt_y-1"/>
                                          </p:val>
                                        </p:tav>
                                        <p:tav tm="100000">
                                          <p:val>
                                            <p:strVal val="#ppt_y-(0.354*#ppt_w-0.172*#ppt_h)"/>
                                          </p:val>
                                        </p:tav>
                                      </p:tavLst>
                                    </p:anim>
                                    <p:anim calcmode="lin" valueType="num">
                                      <p:cBhvr>
                                        <p:cTn id="10" dur="156" decel="50000" autoRev="1" fill="hold">
                                          <p:stCondLst>
                                            <p:cond delay="455"/>
                                          </p:stCondLst>
                                        </p:cTn>
                                        <p:tgtEl>
                                          <p:spTgt spid="13"/>
                                        </p:tgtEl>
                                        <p:attrNameLst>
                                          <p:attrName>ppt_y</p:attrName>
                                        </p:attrNameLst>
                                      </p:cBhvr>
                                      <p:tavLst>
                                        <p:tav tm="0">
                                          <p:val>
                                            <p:strVal val="#ppt_y-(0.354*#ppt_w-0.172*#ppt_h)"/>
                                          </p:val>
                                        </p:tav>
                                        <p:tav tm="100000">
                                          <p:val>
                                            <p:strVal val="#ppt_y-(0.354*#ppt_w-0.172*#ppt_h)-#ppt_h/2"/>
                                          </p:val>
                                        </p:tav>
                                      </p:tavLst>
                                    </p:anim>
                                    <p:anim calcmode="lin" valueType="num">
                                      <p:cBhvr>
                                        <p:cTn id="11" dur="136" fill="hold">
                                          <p:stCondLst>
                                            <p:cond delay="864"/>
                                          </p:stCondLst>
                                        </p:cTn>
                                        <p:tgtEl>
                                          <p:spTgt spid="13"/>
                                        </p:tgtEl>
                                        <p:attrNameLst>
                                          <p:attrName>ppt_y</p:attrName>
                                        </p:attrNameLst>
                                      </p:cBhvr>
                                      <p:tavLst>
                                        <p:tav tm="0">
                                          <p:val>
                                            <p:strVal val="#ppt_y-(0.354*#ppt_w-0.172*#ppt_h)"/>
                                          </p:val>
                                        </p:tav>
                                        <p:tav tm="100000">
                                          <p:val>
                                            <p:strVal val="#ppt_y"/>
                                          </p:val>
                                        </p:tav>
                                      </p:tavLst>
                                    </p:anim>
                                  </p:childTnLst>
                                </p:cTn>
                              </p:par>
                            </p:childTnLst>
                          </p:cTn>
                        </p:par>
                        <p:par>
                          <p:cTn id="12" fill="hold">
                            <p:stCondLst>
                              <p:cond delay="3000"/>
                            </p:stCondLst>
                            <p:childTnLst>
                              <p:par>
                                <p:cTn id="13" presetID="2" presetClass="entr" presetSubtype="2"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2000" fill="hold"/>
                                        <p:tgtEl>
                                          <p:spTgt spid="8"/>
                                        </p:tgtEl>
                                        <p:attrNameLst>
                                          <p:attrName>ppt_x</p:attrName>
                                        </p:attrNameLst>
                                      </p:cBhvr>
                                      <p:tavLst>
                                        <p:tav tm="0">
                                          <p:val>
                                            <p:strVal val="1+#ppt_w/2"/>
                                          </p:val>
                                        </p:tav>
                                        <p:tav tm="100000">
                                          <p:val>
                                            <p:strVal val="#ppt_x"/>
                                          </p:val>
                                        </p:tav>
                                      </p:tavLst>
                                    </p:anim>
                                    <p:anim calcmode="lin" valueType="num">
                                      <p:cBhvr additive="base">
                                        <p:cTn id="16" dur="2000" fill="hold"/>
                                        <p:tgtEl>
                                          <p:spTgt spid="8"/>
                                        </p:tgtEl>
                                        <p:attrNameLst>
                                          <p:attrName>ppt_y</p:attrName>
                                        </p:attrNameLst>
                                      </p:cBhvr>
                                      <p:tavLst>
                                        <p:tav tm="0">
                                          <p:val>
                                            <p:strVal val="#ppt_y"/>
                                          </p:val>
                                        </p:tav>
                                        <p:tav tm="100000">
                                          <p:val>
                                            <p:strVal val="#ppt_y"/>
                                          </p:val>
                                        </p:tav>
                                      </p:tavLst>
                                    </p:anim>
                                  </p:childTnLst>
                                </p:cTn>
                              </p:par>
                              <p:par>
                                <p:cTn id="17" presetID="32" presetClass="emph" presetSubtype="0" fill="hold" nodeType="withEffect">
                                  <p:stCondLst>
                                    <p:cond delay="0"/>
                                  </p:stCondLst>
                                  <p:childTnLst>
                                    <p:animRot by="120000">
                                      <p:cBhvr>
                                        <p:cTn id="18" dur="300" fill="hold">
                                          <p:stCondLst>
                                            <p:cond delay="0"/>
                                          </p:stCondLst>
                                        </p:cTn>
                                        <p:tgtEl>
                                          <p:spTgt spid="8"/>
                                        </p:tgtEl>
                                        <p:attrNameLst>
                                          <p:attrName>r</p:attrName>
                                        </p:attrNameLst>
                                      </p:cBhvr>
                                    </p:animRot>
                                    <p:animRot by="-240000">
                                      <p:cBhvr>
                                        <p:cTn id="19" dur="600" fill="hold">
                                          <p:stCondLst>
                                            <p:cond delay="600"/>
                                          </p:stCondLst>
                                        </p:cTn>
                                        <p:tgtEl>
                                          <p:spTgt spid="8"/>
                                        </p:tgtEl>
                                        <p:attrNameLst>
                                          <p:attrName>r</p:attrName>
                                        </p:attrNameLst>
                                      </p:cBhvr>
                                    </p:animRot>
                                    <p:animRot by="240000">
                                      <p:cBhvr>
                                        <p:cTn id="20" dur="600" fill="hold">
                                          <p:stCondLst>
                                            <p:cond delay="1200"/>
                                          </p:stCondLst>
                                        </p:cTn>
                                        <p:tgtEl>
                                          <p:spTgt spid="8"/>
                                        </p:tgtEl>
                                        <p:attrNameLst>
                                          <p:attrName>r</p:attrName>
                                        </p:attrNameLst>
                                      </p:cBhvr>
                                    </p:animRot>
                                    <p:animRot by="-240000">
                                      <p:cBhvr>
                                        <p:cTn id="21" dur="600" fill="hold">
                                          <p:stCondLst>
                                            <p:cond delay="1800"/>
                                          </p:stCondLst>
                                        </p:cTn>
                                        <p:tgtEl>
                                          <p:spTgt spid="8"/>
                                        </p:tgtEl>
                                        <p:attrNameLst>
                                          <p:attrName>r</p:attrName>
                                        </p:attrNameLst>
                                      </p:cBhvr>
                                    </p:animRot>
                                    <p:animRot by="120000">
                                      <p:cBhvr>
                                        <p:cTn id="22" dur="600" fill="hold">
                                          <p:stCondLst>
                                            <p:cond delay="2400"/>
                                          </p:stCondLst>
                                        </p:cTn>
                                        <p:tgtEl>
                                          <p:spTgt spid="8"/>
                                        </p:tgtEl>
                                        <p:attrNameLst>
                                          <p:attrName>r</p:attrName>
                                        </p:attrNameLst>
                                      </p:cBhvr>
                                    </p:animRot>
                                  </p:childTnLst>
                                </p:cTn>
                              </p:par>
                            </p:childTnLst>
                          </p:cTn>
                        </p:par>
                        <p:par>
                          <p:cTn id="23" fill="hold">
                            <p:stCondLst>
                              <p:cond delay="6000"/>
                            </p:stCondLst>
                            <p:childTnLst>
                              <p:par>
                                <p:cTn id="24" presetID="49" presetClass="entr" presetSubtype="0" decel="100000" fill="hold" nodeType="after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1250" fill="hold"/>
                                        <p:tgtEl>
                                          <p:spTgt spid="9"/>
                                        </p:tgtEl>
                                        <p:attrNameLst>
                                          <p:attrName>ppt_w</p:attrName>
                                        </p:attrNameLst>
                                      </p:cBhvr>
                                      <p:tavLst>
                                        <p:tav tm="0">
                                          <p:val>
                                            <p:fltVal val="0"/>
                                          </p:val>
                                        </p:tav>
                                        <p:tav tm="100000">
                                          <p:val>
                                            <p:strVal val="#ppt_w"/>
                                          </p:val>
                                        </p:tav>
                                      </p:tavLst>
                                    </p:anim>
                                    <p:anim calcmode="lin" valueType="num">
                                      <p:cBhvr>
                                        <p:cTn id="27" dur="1250" fill="hold"/>
                                        <p:tgtEl>
                                          <p:spTgt spid="9"/>
                                        </p:tgtEl>
                                        <p:attrNameLst>
                                          <p:attrName>ppt_h</p:attrName>
                                        </p:attrNameLst>
                                      </p:cBhvr>
                                      <p:tavLst>
                                        <p:tav tm="0">
                                          <p:val>
                                            <p:fltVal val="0"/>
                                          </p:val>
                                        </p:tav>
                                        <p:tav tm="100000">
                                          <p:val>
                                            <p:strVal val="#ppt_h"/>
                                          </p:val>
                                        </p:tav>
                                      </p:tavLst>
                                    </p:anim>
                                    <p:anim calcmode="lin" valueType="num">
                                      <p:cBhvr>
                                        <p:cTn id="28" dur="1250" fill="hold"/>
                                        <p:tgtEl>
                                          <p:spTgt spid="9"/>
                                        </p:tgtEl>
                                        <p:attrNameLst>
                                          <p:attrName>style.rotation</p:attrName>
                                        </p:attrNameLst>
                                      </p:cBhvr>
                                      <p:tavLst>
                                        <p:tav tm="0">
                                          <p:val>
                                            <p:fltVal val="360"/>
                                          </p:val>
                                        </p:tav>
                                        <p:tav tm="100000">
                                          <p:val>
                                            <p:fltVal val="0"/>
                                          </p:val>
                                        </p:tav>
                                      </p:tavLst>
                                    </p:anim>
                                    <p:animEffect transition="in" filter="fade">
                                      <p:cBhvr>
                                        <p:cTn id="29" dur="1250"/>
                                        <p:tgtEl>
                                          <p:spTgt spid="9"/>
                                        </p:tgtEl>
                                      </p:cBhvr>
                                    </p:animEffect>
                                  </p:childTnLst>
                                </p:cTn>
                              </p:par>
                              <p:par>
                                <p:cTn id="30" presetID="0" presetClass="path" presetSubtype="0" accel="50000" decel="50000" fill="hold" nodeType="withEffect">
                                  <p:stCondLst>
                                    <p:cond delay="0"/>
                                  </p:stCondLst>
                                  <p:childTnLst>
                                    <p:animMotion origin="layout" path="M -0.00382 -0.00771 L 0.0776 0.04939 " pathEditMode="relative" rAng="0" ptsTypes="AA">
                                      <p:cBhvr>
                                        <p:cTn id="31" dur="1250" spd="-100000" fill="hold"/>
                                        <p:tgtEl>
                                          <p:spTgt spid="9"/>
                                        </p:tgtEl>
                                        <p:attrNameLst>
                                          <p:attrName>ppt_x</p:attrName>
                                          <p:attrName>ppt_y</p:attrName>
                                        </p:attrNameLst>
                                      </p:cBhvr>
                                      <p:rCtr x="4062" y="2840"/>
                                    </p:animMotion>
                                  </p:childTnLst>
                                </p:cTn>
                              </p:par>
                            </p:childTnLst>
                          </p:cTn>
                        </p:par>
                        <p:par>
                          <p:cTn id="32" fill="hold">
                            <p:stCondLst>
                              <p:cond delay="7250"/>
                            </p:stCondLst>
                            <p:childTnLst>
                              <p:par>
                                <p:cTn id="33" presetID="22" presetClass="entr" presetSubtype="8" fill="hold" grpId="0"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left)">
                                      <p:cBhvr>
                                        <p:cTn id="35" dur="500"/>
                                        <p:tgtEl>
                                          <p:spTgt spid="12"/>
                                        </p:tgtEl>
                                      </p:cBhvr>
                                    </p:animEffect>
                                  </p:childTnLst>
                                </p:cTn>
                              </p:par>
                            </p:childTnLst>
                          </p:cTn>
                        </p:par>
                        <p:par>
                          <p:cTn id="36" fill="hold">
                            <p:stCondLst>
                              <p:cond delay="7750"/>
                            </p:stCondLst>
                            <p:childTnLst>
                              <p:par>
                                <p:cTn id="37" presetID="22" presetClass="entr" presetSubtype="8" fill="hold" grpId="0" nodeType="after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wipe(left)">
                                      <p:cBhvr>
                                        <p:cTn id="3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14"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矩形 1"/>
          <p:cNvSpPr/>
          <p:nvPr/>
        </p:nvSpPr>
        <p:spPr>
          <a:xfrm>
            <a:off x="1" y="0"/>
            <a:ext cx="9144000" cy="4428779"/>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32" name="图片 3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38417" y="174798"/>
            <a:ext cx="1960400" cy="881335"/>
          </a:xfrm>
          <a:prstGeom prst="rect">
            <a:avLst/>
          </a:prstGeom>
        </p:spPr>
      </p:pic>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12016" y="423021"/>
            <a:ext cx="1918279" cy="1506392"/>
          </a:xfrm>
          <a:prstGeom prst="rect">
            <a:avLst/>
          </a:prstGeom>
        </p:spPr>
      </p:pic>
      <p:grpSp>
        <p:nvGrpSpPr>
          <p:cNvPr id="28" name="组合 27"/>
          <p:cNvGrpSpPr/>
          <p:nvPr/>
        </p:nvGrpSpPr>
        <p:grpSpPr>
          <a:xfrm>
            <a:off x="1511715" y="247913"/>
            <a:ext cx="6981547" cy="3916804"/>
            <a:chOff x="1750343" y="560130"/>
            <a:chExt cx="6458858" cy="3623564"/>
          </a:xfrm>
        </p:grpSpPr>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50343" y="560130"/>
              <a:ext cx="6458858" cy="3623564"/>
            </a:xfrm>
            <a:prstGeom prst="rect">
              <a:avLst/>
            </a:prstGeom>
          </p:spPr>
        </p:pic>
        <p:pic>
          <p:nvPicPr>
            <p:cNvPr id="8" name="图片 7"/>
            <p:cNvPicPr>
              <a:picLocks noChangeAspect="1"/>
            </p:cNvPicPr>
            <p:nvPr/>
          </p:nvPicPr>
          <p:blipFill>
            <a:blip r:embed="rId6" cstate="print">
              <a:extLst>
                <a:ext uri="{BEBA8EAE-BF5A-486C-A8C5-ECC9F3942E4B}">
                  <a14:imgProps xmlns:a14="http://schemas.microsoft.com/office/drawing/2010/main">
                    <a14:imgLayer r:embed="rId7">
                      <a14:imgEffect>
                        <a14:brightnessContrast contrast="1000"/>
                      </a14:imgEffect>
                    </a14:imgLayer>
                  </a14:imgProps>
                </a:ext>
                <a:ext uri="{28A0092B-C50C-407E-A947-70E740481C1C}">
                  <a14:useLocalDpi xmlns:a14="http://schemas.microsoft.com/office/drawing/2010/main" val="0"/>
                </a:ext>
              </a:extLst>
            </a:blip>
            <a:stretch>
              <a:fillRect/>
            </a:stretch>
          </p:blipFill>
          <p:spPr>
            <a:xfrm>
              <a:off x="1899762" y="754685"/>
              <a:ext cx="6160021" cy="3337567"/>
            </a:xfrm>
            <a:prstGeom prst="rect">
              <a:avLst/>
            </a:prstGeom>
          </p:spPr>
        </p:pic>
      </p:grpSp>
      <p:pic>
        <p:nvPicPr>
          <p:cNvPr id="45" name="图片 4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928190" y="340531"/>
            <a:ext cx="1800037" cy="1411794"/>
          </a:xfrm>
          <a:prstGeom prst="rect">
            <a:avLst/>
          </a:prstGeom>
        </p:spPr>
      </p:pic>
      <p:pic>
        <p:nvPicPr>
          <p:cNvPr id="23" name="图片 2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8021520" y="2450449"/>
            <a:ext cx="1006716" cy="1106587"/>
          </a:xfrm>
          <a:prstGeom prst="rect">
            <a:avLst/>
          </a:prstGeom>
        </p:spPr>
      </p:pic>
      <p:pic>
        <p:nvPicPr>
          <p:cNvPr id="5" name="图片 4"/>
          <p:cNvPicPr>
            <a:picLocks noChangeAspect="1"/>
          </p:cNvPicPr>
          <p:nvPr/>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3228"/>
          <a:stretch>
            <a:fillRect/>
          </a:stretch>
        </p:blipFill>
        <p:spPr>
          <a:xfrm flipV="1">
            <a:off x="-1" y="4374291"/>
            <a:ext cx="9185483" cy="797979"/>
          </a:xfrm>
          <a:prstGeom prst="rect">
            <a:avLst/>
          </a:prstGeom>
        </p:spPr>
      </p:pic>
      <p:pic>
        <p:nvPicPr>
          <p:cNvPr id="31" name="图片 3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854752" y="2915624"/>
            <a:ext cx="2564613" cy="1445474"/>
          </a:xfrm>
          <a:prstGeom prst="rect">
            <a:avLst/>
          </a:prstGeom>
        </p:spPr>
      </p:pic>
      <p:pic>
        <p:nvPicPr>
          <p:cNvPr id="33" name="图片 3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09484" y="3304074"/>
            <a:ext cx="1722867" cy="1475275"/>
          </a:xfrm>
          <a:prstGeom prst="rect">
            <a:avLst/>
          </a:prstGeom>
        </p:spPr>
      </p:pic>
      <p:pic>
        <p:nvPicPr>
          <p:cNvPr id="34" name="图片 3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643214" y="3182670"/>
            <a:ext cx="1722867" cy="1475275"/>
          </a:xfrm>
          <a:prstGeom prst="rect">
            <a:avLst/>
          </a:prstGeom>
        </p:spPr>
      </p:pic>
      <p:pic>
        <p:nvPicPr>
          <p:cNvPr id="35" name="图片 3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84369" y="3621934"/>
            <a:ext cx="1761586" cy="1176951"/>
          </a:xfrm>
          <a:prstGeom prst="rect">
            <a:avLst/>
          </a:prstGeom>
        </p:spPr>
      </p:pic>
      <p:pic>
        <p:nvPicPr>
          <p:cNvPr id="36" name="图片 3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167922" y="2865779"/>
            <a:ext cx="820475" cy="2060957"/>
          </a:xfrm>
          <a:prstGeom prst="rect">
            <a:avLst/>
          </a:prstGeom>
        </p:spPr>
      </p:pic>
      <p:pic>
        <p:nvPicPr>
          <p:cNvPr id="37" name="图片 3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476093" y="3613873"/>
            <a:ext cx="954807" cy="1189305"/>
          </a:xfrm>
          <a:prstGeom prst="rect">
            <a:avLst/>
          </a:prstGeom>
        </p:spPr>
      </p:pic>
      <p:pic>
        <p:nvPicPr>
          <p:cNvPr id="38" name="图片 37"/>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694405" y="3907546"/>
            <a:ext cx="358221" cy="1051248"/>
          </a:xfrm>
          <a:prstGeom prst="rect">
            <a:avLst/>
          </a:prstGeom>
        </p:spPr>
      </p:pic>
      <p:pic>
        <p:nvPicPr>
          <p:cNvPr id="39" name="图片 38"/>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369447" y="3964606"/>
            <a:ext cx="392882" cy="986884"/>
          </a:xfrm>
          <a:prstGeom prst="rect">
            <a:avLst/>
          </a:prstGeom>
        </p:spPr>
      </p:pic>
      <p:pic>
        <p:nvPicPr>
          <p:cNvPr id="40" name="图片 3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56162" y="3041483"/>
            <a:ext cx="2564613" cy="1445474"/>
          </a:xfrm>
          <a:prstGeom prst="rect">
            <a:avLst/>
          </a:prstGeom>
        </p:spPr>
      </p:pic>
      <p:pic>
        <p:nvPicPr>
          <p:cNvPr id="41" name="图片 40"/>
          <p:cNvPicPr>
            <a:picLocks noChangeAspect="1"/>
          </p:cNvPicPr>
          <p:nvPr/>
        </p:nvPicPr>
        <p:blipFill rotWithShape="1">
          <a:blip r:embed="rId19" cstate="print">
            <a:extLst>
              <a:ext uri="{28A0092B-C50C-407E-A947-70E740481C1C}">
                <a14:useLocalDpi xmlns:a14="http://schemas.microsoft.com/office/drawing/2010/main" val="0"/>
              </a:ext>
            </a:extLst>
          </a:blip>
          <a:srcRect r="18612" b="31242"/>
          <a:stretch>
            <a:fillRect/>
          </a:stretch>
        </p:blipFill>
        <p:spPr>
          <a:xfrm>
            <a:off x="6683633" y="4346393"/>
            <a:ext cx="2485082" cy="794018"/>
          </a:xfrm>
          <a:prstGeom prst="rect">
            <a:avLst/>
          </a:prstGeom>
        </p:spPr>
      </p:pic>
      <p:pic>
        <p:nvPicPr>
          <p:cNvPr id="42" name="图片 41"/>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6954933" y="2711465"/>
            <a:ext cx="828735" cy="2432035"/>
          </a:xfrm>
          <a:prstGeom prst="rect">
            <a:avLst/>
          </a:prstGeom>
        </p:spPr>
      </p:pic>
      <p:pic>
        <p:nvPicPr>
          <p:cNvPr id="46" name="图片 45"/>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2171372" y="4456770"/>
            <a:ext cx="1220336" cy="494720"/>
          </a:xfrm>
          <a:prstGeom prst="rect">
            <a:avLst/>
          </a:prstGeom>
        </p:spPr>
      </p:pic>
      <p:pic>
        <p:nvPicPr>
          <p:cNvPr id="47" name="图片 46"/>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3038413" y="3622798"/>
            <a:ext cx="361670" cy="833972"/>
          </a:xfrm>
          <a:prstGeom prst="rect">
            <a:avLst/>
          </a:prstGeom>
        </p:spPr>
      </p:pic>
      <p:pic>
        <p:nvPicPr>
          <p:cNvPr id="48" name="图片 47"/>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415460" y="4539136"/>
            <a:ext cx="1182339" cy="632199"/>
          </a:xfrm>
          <a:prstGeom prst="rect">
            <a:avLst/>
          </a:prstGeom>
        </p:spPr>
      </p:pic>
      <p:pic>
        <p:nvPicPr>
          <p:cNvPr id="49" name="图片 48"/>
          <p:cNvPicPr>
            <a:picLocks noChangeAspect="1"/>
          </p:cNvPicPr>
          <p:nvPr/>
        </p:nvPicPr>
        <p:blipFill rotWithShape="1">
          <a:blip r:embed="rId24" cstate="print">
            <a:extLst>
              <a:ext uri="{28A0092B-C50C-407E-A947-70E740481C1C}">
                <a14:useLocalDpi xmlns:a14="http://schemas.microsoft.com/office/drawing/2010/main" val="0"/>
              </a:ext>
            </a:extLst>
          </a:blip>
          <a:srcRect r="22606" b="9742"/>
          <a:stretch>
            <a:fillRect/>
          </a:stretch>
        </p:blipFill>
        <p:spPr>
          <a:xfrm>
            <a:off x="8240769" y="4275150"/>
            <a:ext cx="940302" cy="889974"/>
          </a:xfrm>
          <a:prstGeom prst="rect">
            <a:avLst/>
          </a:prstGeom>
        </p:spPr>
      </p:pic>
      <p:pic>
        <p:nvPicPr>
          <p:cNvPr id="50" name="图片 49"/>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flipH="1">
            <a:off x="6253143" y="4471531"/>
            <a:ext cx="732239" cy="296847"/>
          </a:xfrm>
          <a:prstGeom prst="rect">
            <a:avLst/>
          </a:prstGeom>
        </p:spPr>
      </p:pic>
      <p:pic>
        <p:nvPicPr>
          <p:cNvPr id="51" name="图片 50"/>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579144" y="4622179"/>
            <a:ext cx="785359" cy="298558"/>
          </a:xfrm>
          <a:prstGeom prst="rect">
            <a:avLst/>
          </a:prstGeom>
        </p:spPr>
      </p:pic>
      <p:pic>
        <p:nvPicPr>
          <p:cNvPr id="52" name="图片 51"/>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18810" y="615465"/>
            <a:ext cx="1513104" cy="1663211"/>
          </a:xfrm>
          <a:prstGeom prst="rect">
            <a:avLst/>
          </a:prstGeom>
        </p:spPr>
      </p:pic>
      <p:pic>
        <p:nvPicPr>
          <p:cNvPr id="44" name="图片 43"/>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flipH="1">
            <a:off x="304774" y="1045199"/>
            <a:ext cx="2429348" cy="2429348"/>
          </a:xfrm>
          <a:prstGeom prst="rect">
            <a:avLst/>
          </a:prstGeom>
        </p:spPr>
      </p:pic>
      <p:grpSp>
        <p:nvGrpSpPr>
          <p:cNvPr id="3" name="组合 2"/>
          <p:cNvGrpSpPr/>
          <p:nvPr/>
        </p:nvGrpSpPr>
        <p:grpSpPr>
          <a:xfrm>
            <a:off x="2531321" y="1942745"/>
            <a:ext cx="3966511" cy="794409"/>
            <a:chOff x="2538590" y="1678450"/>
            <a:chExt cx="3966511" cy="794409"/>
          </a:xfrm>
        </p:grpSpPr>
        <p:sp>
          <p:nvSpPr>
            <p:cNvPr id="4" name="文本框 3"/>
            <p:cNvSpPr txBox="1"/>
            <p:nvPr/>
          </p:nvSpPr>
          <p:spPr>
            <a:xfrm>
              <a:off x="2538590" y="1678450"/>
              <a:ext cx="3945223" cy="769441"/>
            </a:xfrm>
            <a:prstGeom prst="rect">
              <a:avLst/>
            </a:prstGeom>
            <a:noFill/>
          </p:spPr>
          <p:txBody>
            <a:bodyPr wrap="square" rtlCol="0">
              <a:spAutoFit/>
            </a:bodyPr>
            <a:lstStyle/>
            <a:p>
              <a:pPr algn="ctr"/>
              <a:r>
                <a:rPr lang="en-US" altLang="zh-CN" sz="4400" b="1" dirty="0" err="1">
                  <a:ln w="85725">
                    <a:solidFill>
                      <a:srgbClr val="FDFDFD"/>
                    </a:solidFill>
                  </a:ln>
                  <a:solidFill>
                    <a:schemeClr val="bg1"/>
                  </a:solidFill>
                  <a:effectLst>
                    <a:outerShdw blurRad="63500" sx="102000" sy="102000" algn="ctr" rotWithShape="0">
                      <a:prstClr val="black">
                        <a:alpha val="40000"/>
                      </a:prstClr>
                    </a:outerShdw>
                  </a:effectLst>
                  <a:cs typeface="+mn-ea"/>
                  <a:sym typeface="+mn-lt"/>
                </a:rPr>
                <a:t>Tạm</a:t>
              </a:r>
              <a:r>
                <a:rPr lang="en-US" altLang="zh-CN" sz="4400" b="1" dirty="0">
                  <a:ln w="85725">
                    <a:solidFill>
                      <a:srgbClr val="FDFDFD"/>
                    </a:solidFill>
                  </a:ln>
                  <a:solidFill>
                    <a:schemeClr val="bg1"/>
                  </a:solidFill>
                  <a:effectLst>
                    <a:outerShdw blurRad="63500" sx="102000" sy="102000" algn="ctr" rotWithShape="0">
                      <a:prstClr val="black">
                        <a:alpha val="40000"/>
                      </a:prstClr>
                    </a:outerShdw>
                  </a:effectLst>
                  <a:cs typeface="+mn-ea"/>
                  <a:sym typeface="+mn-lt"/>
                </a:rPr>
                <a:t> </a:t>
              </a:r>
              <a:r>
                <a:rPr lang="en-US" altLang="zh-CN" sz="4400" b="1" dirty="0" err="1">
                  <a:ln w="85725">
                    <a:solidFill>
                      <a:srgbClr val="FDFDFD"/>
                    </a:solidFill>
                  </a:ln>
                  <a:solidFill>
                    <a:schemeClr val="bg1"/>
                  </a:solidFill>
                  <a:effectLst>
                    <a:outerShdw blurRad="63500" sx="102000" sy="102000" algn="ctr" rotWithShape="0">
                      <a:prstClr val="black">
                        <a:alpha val="40000"/>
                      </a:prstClr>
                    </a:outerShdw>
                  </a:effectLst>
                  <a:cs typeface="+mn-ea"/>
                  <a:sym typeface="+mn-lt"/>
                </a:rPr>
                <a:t>biệt</a:t>
              </a:r>
              <a:r>
                <a:rPr lang="en-US" altLang="zh-CN" sz="4400" b="1" dirty="0">
                  <a:ln w="85725">
                    <a:solidFill>
                      <a:srgbClr val="FDFDFD"/>
                    </a:solidFill>
                  </a:ln>
                  <a:solidFill>
                    <a:schemeClr val="bg1"/>
                  </a:solidFill>
                  <a:effectLst>
                    <a:outerShdw blurRad="63500" sx="102000" sy="102000" algn="ctr" rotWithShape="0">
                      <a:prstClr val="black">
                        <a:alpha val="40000"/>
                      </a:prstClr>
                    </a:outerShdw>
                  </a:effectLst>
                  <a:cs typeface="+mn-ea"/>
                  <a:sym typeface="+mn-lt"/>
                </a:rPr>
                <a:t>!</a:t>
              </a:r>
              <a:endParaRPr lang="zh-CN" altLang="en-US" sz="4400" b="1" dirty="0">
                <a:ln w="85725">
                  <a:solidFill>
                    <a:srgbClr val="FDFDFD"/>
                  </a:solidFill>
                </a:ln>
                <a:solidFill>
                  <a:schemeClr val="bg1"/>
                </a:solidFill>
                <a:effectLst>
                  <a:outerShdw blurRad="63500" sx="102000" sy="102000" algn="ctr" rotWithShape="0">
                    <a:prstClr val="black">
                      <a:alpha val="40000"/>
                    </a:prstClr>
                  </a:outerShdw>
                </a:effectLst>
                <a:cs typeface="+mn-ea"/>
                <a:sym typeface="+mn-lt"/>
              </a:endParaRPr>
            </a:p>
          </p:txBody>
        </p:sp>
        <p:sp>
          <p:nvSpPr>
            <p:cNvPr id="43" name="文本框 42"/>
            <p:cNvSpPr txBox="1"/>
            <p:nvPr/>
          </p:nvSpPr>
          <p:spPr>
            <a:xfrm>
              <a:off x="2559878" y="1703418"/>
              <a:ext cx="3945223" cy="769441"/>
            </a:xfrm>
            <a:prstGeom prst="rect">
              <a:avLst/>
            </a:prstGeom>
            <a:noFill/>
          </p:spPr>
          <p:txBody>
            <a:bodyPr wrap="square" rtlCol="0">
              <a:spAutoFit/>
            </a:bodyPr>
            <a:lstStyle/>
            <a:p>
              <a:pPr algn="ctr"/>
              <a:r>
                <a:rPr lang="en-US" altLang="zh-CN" sz="4400" b="1" dirty="0" err="1">
                  <a:pattFill prst="wdUpDiag">
                    <a:fgClr>
                      <a:srgbClr val="FF9933"/>
                    </a:fgClr>
                    <a:bgClr>
                      <a:srgbClr val="FF6600"/>
                    </a:bgClr>
                  </a:pattFill>
                  <a:cs typeface="+mn-ea"/>
                  <a:sym typeface="+mn-lt"/>
                </a:rPr>
                <a:t>Tạm</a:t>
              </a:r>
              <a:r>
                <a:rPr lang="en-US" altLang="zh-CN" sz="4400" b="1" dirty="0">
                  <a:pattFill prst="wdUpDiag">
                    <a:fgClr>
                      <a:srgbClr val="FF9933"/>
                    </a:fgClr>
                    <a:bgClr>
                      <a:srgbClr val="FF6600"/>
                    </a:bgClr>
                  </a:pattFill>
                  <a:cs typeface="+mn-ea"/>
                  <a:sym typeface="+mn-lt"/>
                </a:rPr>
                <a:t> </a:t>
              </a:r>
              <a:r>
                <a:rPr lang="en-US" altLang="zh-CN" sz="4400" b="1" dirty="0" err="1">
                  <a:pattFill prst="wdUpDiag">
                    <a:fgClr>
                      <a:srgbClr val="FF9933"/>
                    </a:fgClr>
                    <a:bgClr>
                      <a:srgbClr val="FF6600"/>
                    </a:bgClr>
                  </a:pattFill>
                  <a:cs typeface="+mn-ea"/>
                  <a:sym typeface="+mn-lt"/>
                </a:rPr>
                <a:t>biệt</a:t>
              </a:r>
              <a:r>
                <a:rPr lang="en-US" altLang="zh-CN" sz="4400" b="1" dirty="0">
                  <a:pattFill prst="wdUpDiag">
                    <a:fgClr>
                      <a:srgbClr val="FF9933"/>
                    </a:fgClr>
                    <a:bgClr>
                      <a:srgbClr val="FF6600"/>
                    </a:bgClr>
                  </a:pattFill>
                  <a:cs typeface="+mn-ea"/>
                  <a:sym typeface="+mn-lt"/>
                </a:rPr>
                <a:t>! </a:t>
              </a:r>
              <a:endParaRPr lang="zh-CN" altLang="en-US" sz="4400" b="1" dirty="0">
                <a:pattFill prst="wdUpDiag">
                  <a:fgClr>
                    <a:srgbClr val="FF9933"/>
                  </a:fgClr>
                  <a:bgClr>
                    <a:srgbClr val="FF6600"/>
                  </a:bgClr>
                </a:pattFill>
                <a:cs typeface="+mn-ea"/>
                <a:sym typeface="+mn-lt"/>
              </a:endParaRPr>
            </a:p>
          </p:txBody>
        </p:sp>
      </p:gr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10"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500"/>
                                        <p:tgtEl>
                                          <p:spTgt spid="36"/>
                                        </p:tgtEl>
                                      </p:cBhvr>
                                    </p:animEffect>
                                  </p:childTnLst>
                                </p:cTn>
                              </p:par>
                              <p:par>
                                <p:cTn id="14" presetID="10" presetClass="entr" presetSubtype="0" fill="hold"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500"/>
                                        <p:tgtEl>
                                          <p:spTgt spid="37"/>
                                        </p:tgtEl>
                                      </p:cBhvr>
                                    </p:animEffect>
                                  </p:childTnLst>
                                </p:cTn>
                              </p:par>
                              <p:par>
                                <p:cTn id="17" presetID="10" presetClass="entr" presetSubtype="0" fill="hold"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500"/>
                                        <p:tgtEl>
                                          <p:spTgt spid="38"/>
                                        </p:tgtEl>
                                      </p:cBhvr>
                                    </p:animEffect>
                                  </p:childTnLst>
                                </p:cTn>
                              </p:par>
                              <p:par>
                                <p:cTn id="20" presetID="10" presetClass="entr" presetSubtype="0" fill="hold"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500"/>
                                        <p:tgtEl>
                                          <p:spTgt spid="39"/>
                                        </p:tgtEl>
                                      </p:cBhvr>
                                    </p:animEffect>
                                  </p:childTnLst>
                                </p:cTn>
                              </p:par>
                              <p:par>
                                <p:cTn id="23" presetID="10" presetClass="entr" presetSubtype="0" fill="hold" nodeType="with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fade">
                                      <p:cBhvr>
                                        <p:cTn id="25" dur="500"/>
                                        <p:tgtEl>
                                          <p:spTgt spid="41"/>
                                        </p:tgtEl>
                                      </p:cBhvr>
                                    </p:animEffect>
                                  </p:childTnLst>
                                </p:cTn>
                              </p:par>
                              <p:par>
                                <p:cTn id="26" presetID="10" presetClass="entr" presetSubtype="0" fill="hold" nodeType="with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fade">
                                      <p:cBhvr>
                                        <p:cTn id="28" dur="500"/>
                                        <p:tgtEl>
                                          <p:spTgt spid="42"/>
                                        </p:tgtEl>
                                      </p:cBhvr>
                                    </p:animEffect>
                                  </p:childTnLst>
                                </p:cTn>
                              </p:par>
                              <p:par>
                                <p:cTn id="29" presetID="10" presetClass="entr" presetSubtype="0" fill="hold" nodeType="withEffect">
                                  <p:stCondLst>
                                    <p:cond delay="0"/>
                                  </p:stCondLst>
                                  <p:childTnLst>
                                    <p:set>
                                      <p:cBhvr>
                                        <p:cTn id="30" dur="1" fill="hold">
                                          <p:stCondLst>
                                            <p:cond delay="0"/>
                                          </p:stCondLst>
                                        </p:cTn>
                                        <p:tgtEl>
                                          <p:spTgt spid="48"/>
                                        </p:tgtEl>
                                        <p:attrNameLst>
                                          <p:attrName>style.visibility</p:attrName>
                                        </p:attrNameLst>
                                      </p:cBhvr>
                                      <p:to>
                                        <p:strVal val="visible"/>
                                      </p:to>
                                    </p:set>
                                    <p:animEffect transition="in" filter="fade">
                                      <p:cBhvr>
                                        <p:cTn id="31" dur="500"/>
                                        <p:tgtEl>
                                          <p:spTgt spid="48"/>
                                        </p:tgtEl>
                                      </p:cBhvr>
                                    </p:animEffect>
                                  </p:childTnLst>
                                </p:cTn>
                              </p:par>
                              <p:par>
                                <p:cTn id="32" presetID="10" presetClass="entr" presetSubtype="0" fill="hold" nodeType="withEffect">
                                  <p:stCondLst>
                                    <p:cond delay="0"/>
                                  </p:stCondLst>
                                  <p:childTnLst>
                                    <p:set>
                                      <p:cBhvr>
                                        <p:cTn id="33" dur="1" fill="hold">
                                          <p:stCondLst>
                                            <p:cond delay="0"/>
                                          </p:stCondLst>
                                        </p:cTn>
                                        <p:tgtEl>
                                          <p:spTgt spid="49"/>
                                        </p:tgtEl>
                                        <p:attrNameLst>
                                          <p:attrName>style.visibility</p:attrName>
                                        </p:attrNameLst>
                                      </p:cBhvr>
                                      <p:to>
                                        <p:strVal val="visible"/>
                                      </p:to>
                                    </p:set>
                                    <p:animEffect transition="in" filter="fade">
                                      <p:cBhvr>
                                        <p:cTn id="34" dur="500"/>
                                        <p:tgtEl>
                                          <p:spTgt spid="49"/>
                                        </p:tgtEl>
                                      </p:cBhvr>
                                    </p:animEffect>
                                  </p:childTnLst>
                                </p:cTn>
                              </p:par>
                              <p:par>
                                <p:cTn id="35" presetID="2" presetClass="entr" presetSubtype="2" fill="hold" nodeType="withEffect">
                                  <p:stCondLst>
                                    <p:cond delay="0"/>
                                  </p:stCondLst>
                                  <p:childTnLst>
                                    <p:set>
                                      <p:cBhvr>
                                        <p:cTn id="36" dur="1" fill="hold">
                                          <p:stCondLst>
                                            <p:cond delay="0"/>
                                          </p:stCondLst>
                                        </p:cTn>
                                        <p:tgtEl>
                                          <p:spTgt spid="51"/>
                                        </p:tgtEl>
                                        <p:attrNameLst>
                                          <p:attrName>style.visibility</p:attrName>
                                        </p:attrNameLst>
                                      </p:cBhvr>
                                      <p:to>
                                        <p:strVal val="visible"/>
                                      </p:to>
                                    </p:set>
                                    <p:anim calcmode="lin" valueType="num">
                                      <p:cBhvr additive="base">
                                        <p:cTn id="37" dur="2750" fill="hold"/>
                                        <p:tgtEl>
                                          <p:spTgt spid="51"/>
                                        </p:tgtEl>
                                        <p:attrNameLst>
                                          <p:attrName>ppt_x</p:attrName>
                                        </p:attrNameLst>
                                      </p:cBhvr>
                                      <p:tavLst>
                                        <p:tav tm="0">
                                          <p:val>
                                            <p:strVal val="1+#ppt_w/2"/>
                                          </p:val>
                                        </p:tav>
                                        <p:tav tm="100000">
                                          <p:val>
                                            <p:strVal val="#ppt_x"/>
                                          </p:val>
                                        </p:tav>
                                      </p:tavLst>
                                    </p:anim>
                                    <p:anim calcmode="lin" valueType="num">
                                      <p:cBhvr additive="base">
                                        <p:cTn id="38" dur="2750" fill="hold"/>
                                        <p:tgtEl>
                                          <p:spTgt spid="51"/>
                                        </p:tgtEl>
                                        <p:attrNameLst>
                                          <p:attrName>ppt_y</p:attrName>
                                        </p:attrNameLst>
                                      </p:cBhvr>
                                      <p:tavLst>
                                        <p:tav tm="0">
                                          <p:val>
                                            <p:strVal val="#ppt_y"/>
                                          </p:val>
                                        </p:tav>
                                        <p:tav tm="100000">
                                          <p:val>
                                            <p:strVal val="#ppt_y"/>
                                          </p:val>
                                        </p:tav>
                                      </p:tavLst>
                                    </p:anim>
                                  </p:childTnLst>
                                </p:cTn>
                              </p:par>
                              <p:par>
                                <p:cTn id="39" presetID="2" presetClass="entr" presetSubtype="2" fill="hold" nodeType="withEffect">
                                  <p:stCondLst>
                                    <p:cond delay="0"/>
                                  </p:stCondLst>
                                  <p:childTnLst>
                                    <p:set>
                                      <p:cBhvr>
                                        <p:cTn id="40" dur="1" fill="hold">
                                          <p:stCondLst>
                                            <p:cond delay="0"/>
                                          </p:stCondLst>
                                        </p:cTn>
                                        <p:tgtEl>
                                          <p:spTgt spid="50"/>
                                        </p:tgtEl>
                                        <p:attrNameLst>
                                          <p:attrName>style.visibility</p:attrName>
                                        </p:attrNameLst>
                                      </p:cBhvr>
                                      <p:to>
                                        <p:strVal val="visible"/>
                                      </p:to>
                                    </p:set>
                                    <p:anim calcmode="lin" valueType="num">
                                      <p:cBhvr additive="base">
                                        <p:cTn id="41" dur="2750" fill="hold"/>
                                        <p:tgtEl>
                                          <p:spTgt spid="50"/>
                                        </p:tgtEl>
                                        <p:attrNameLst>
                                          <p:attrName>ppt_x</p:attrName>
                                        </p:attrNameLst>
                                      </p:cBhvr>
                                      <p:tavLst>
                                        <p:tav tm="0">
                                          <p:val>
                                            <p:strVal val="1+#ppt_w/2"/>
                                          </p:val>
                                        </p:tav>
                                        <p:tav tm="100000">
                                          <p:val>
                                            <p:strVal val="#ppt_x"/>
                                          </p:val>
                                        </p:tav>
                                      </p:tavLst>
                                    </p:anim>
                                    <p:anim calcmode="lin" valueType="num">
                                      <p:cBhvr additive="base">
                                        <p:cTn id="42" dur="2750" fill="hold"/>
                                        <p:tgtEl>
                                          <p:spTgt spid="50"/>
                                        </p:tgtEl>
                                        <p:attrNameLst>
                                          <p:attrName>ppt_y</p:attrName>
                                        </p:attrNameLst>
                                      </p:cBhvr>
                                      <p:tavLst>
                                        <p:tav tm="0">
                                          <p:val>
                                            <p:strVal val="#ppt_y"/>
                                          </p:val>
                                        </p:tav>
                                        <p:tav tm="100000">
                                          <p:val>
                                            <p:strVal val="#ppt_y"/>
                                          </p:val>
                                        </p:tav>
                                      </p:tavLst>
                                    </p:anim>
                                  </p:childTnLst>
                                </p:cTn>
                              </p:par>
                              <p:par>
                                <p:cTn id="43" presetID="2" presetClass="entr" presetSubtype="8" fill="hold" nodeType="withEffect">
                                  <p:stCondLst>
                                    <p:cond delay="0"/>
                                  </p:stCondLst>
                                  <p:childTnLst>
                                    <p:set>
                                      <p:cBhvr>
                                        <p:cTn id="44" dur="1" fill="hold">
                                          <p:stCondLst>
                                            <p:cond delay="0"/>
                                          </p:stCondLst>
                                        </p:cTn>
                                        <p:tgtEl>
                                          <p:spTgt spid="46"/>
                                        </p:tgtEl>
                                        <p:attrNameLst>
                                          <p:attrName>style.visibility</p:attrName>
                                        </p:attrNameLst>
                                      </p:cBhvr>
                                      <p:to>
                                        <p:strVal val="visible"/>
                                      </p:to>
                                    </p:set>
                                    <p:anim calcmode="lin" valueType="num">
                                      <p:cBhvr additive="base">
                                        <p:cTn id="45" dur="2750" fill="hold"/>
                                        <p:tgtEl>
                                          <p:spTgt spid="46"/>
                                        </p:tgtEl>
                                        <p:attrNameLst>
                                          <p:attrName>ppt_x</p:attrName>
                                        </p:attrNameLst>
                                      </p:cBhvr>
                                      <p:tavLst>
                                        <p:tav tm="0">
                                          <p:val>
                                            <p:strVal val="0-#ppt_w/2"/>
                                          </p:val>
                                        </p:tav>
                                        <p:tav tm="100000">
                                          <p:val>
                                            <p:strVal val="#ppt_x"/>
                                          </p:val>
                                        </p:tav>
                                      </p:tavLst>
                                    </p:anim>
                                    <p:anim calcmode="lin" valueType="num">
                                      <p:cBhvr additive="base">
                                        <p:cTn id="46" dur="2750" fill="hold"/>
                                        <p:tgtEl>
                                          <p:spTgt spid="46"/>
                                        </p:tgtEl>
                                        <p:attrNameLst>
                                          <p:attrName>ppt_y</p:attrName>
                                        </p:attrNameLst>
                                      </p:cBhvr>
                                      <p:tavLst>
                                        <p:tav tm="0">
                                          <p:val>
                                            <p:strVal val="#ppt_y"/>
                                          </p:val>
                                        </p:tav>
                                        <p:tav tm="100000">
                                          <p:val>
                                            <p:strVal val="#ppt_y"/>
                                          </p:val>
                                        </p:tav>
                                      </p:tavLst>
                                    </p:anim>
                                  </p:childTnLst>
                                </p:cTn>
                              </p:par>
                              <p:par>
                                <p:cTn id="47" presetID="32" presetClass="emph" presetSubtype="0" fill="hold" nodeType="withEffect">
                                  <p:stCondLst>
                                    <p:cond delay="0"/>
                                  </p:stCondLst>
                                  <p:childTnLst>
                                    <p:animRot by="120000">
                                      <p:cBhvr>
                                        <p:cTn id="48" dur="350" fill="hold">
                                          <p:stCondLst>
                                            <p:cond delay="0"/>
                                          </p:stCondLst>
                                        </p:cTn>
                                        <p:tgtEl>
                                          <p:spTgt spid="51"/>
                                        </p:tgtEl>
                                        <p:attrNameLst>
                                          <p:attrName>r</p:attrName>
                                        </p:attrNameLst>
                                      </p:cBhvr>
                                    </p:animRot>
                                    <p:animRot by="-240000">
                                      <p:cBhvr>
                                        <p:cTn id="49" dur="700" fill="hold">
                                          <p:stCondLst>
                                            <p:cond delay="700"/>
                                          </p:stCondLst>
                                        </p:cTn>
                                        <p:tgtEl>
                                          <p:spTgt spid="51"/>
                                        </p:tgtEl>
                                        <p:attrNameLst>
                                          <p:attrName>r</p:attrName>
                                        </p:attrNameLst>
                                      </p:cBhvr>
                                    </p:animRot>
                                    <p:animRot by="240000">
                                      <p:cBhvr>
                                        <p:cTn id="50" dur="700" fill="hold">
                                          <p:stCondLst>
                                            <p:cond delay="1400"/>
                                          </p:stCondLst>
                                        </p:cTn>
                                        <p:tgtEl>
                                          <p:spTgt spid="51"/>
                                        </p:tgtEl>
                                        <p:attrNameLst>
                                          <p:attrName>r</p:attrName>
                                        </p:attrNameLst>
                                      </p:cBhvr>
                                    </p:animRot>
                                    <p:animRot by="-240000">
                                      <p:cBhvr>
                                        <p:cTn id="51" dur="700" fill="hold">
                                          <p:stCondLst>
                                            <p:cond delay="2100"/>
                                          </p:stCondLst>
                                        </p:cTn>
                                        <p:tgtEl>
                                          <p:spTgt spid="51"/>
                                        </p:tgtEl>
                                        <p:attrNameLst>
                                          <p:attrName>r</p:attrName>
                                        </p:attrNameLst>
                                      </p:cBhvr>
                                    </p:animRot>
                                    <p:animRot by="120000">
                                      <p:cBhvr>
                                        <p:cTn id="52" dur="700" fill="hold">
                                          <p:stCondLst>
                                            <p:cond delay="2800"/>
                                          </p:stCondLst>
                                        </p:cTn>
                                        <p:tgtEl>
                                          <p:spTgt spid="51"/>
                                        </p:tgtEl>
                                        <p:attrNameLst>
                                          <p:attrName>r</p:attrName>
                                        </p:attrNameLst>
                                      </p:cBhvr>
                                    </p:animRot>
                                  </p:childTnLst>
                                </p:cTn>
                              </p:par>
                              <p:par>
                                <p:cTn id="53" presetID="32" presetClass="emph" presetSubtype="0" fill="hold" nodeType="withEffect">
                                  <p:stCondLst>
                                    <p:cond delay="0"/>
                                  </p:stCondLst>
                                  <p:childTnLst>
                                    <p:animRot by="120000">
                                      <p:cBhvr>
                                        <p:cTn id="54" dur="350" fill="hold">
                                          <p:stCondLst>
                                            <p:cond delay="0"/>
                                          </p:stCondLst>
                                        </p:cTn>
                                        <p:tgtEl>
                                          <p:spTgt spid="50"/>
                                        </p:tgtEl>
                                        <p:attrNameLst>
                                          <p:attrName>r</p:attrName>
                                        </p:attrNameLst>
                                      </p:cBhvr>
                                    </p:animRot>
                                    <p:animRot by="-240000">
                                      <p:cBhvr>
                                        <p:cTn id="55" dur="700" fill="hold">
                                          <p:stCondLst>
                                            <p:cond delay="700"/>
                                          </p:stCondLst>
                                        </p:cTn>
                                        <p:tgtEl>
                                          <p:spTgt spid="50"/>
                                        </p:tgtEl>
                                        <p:attrNameLst>
                                          <p:attrName>r</p:attrName>
                                        </p:attrNameLst>
                                      </p:cBhvr>
                                    </p:animRot>
                                    <p:animRot by="240000">
                                      <p:cBhvr>
                                        <p:cTn id="56" dur="700" fill="hold">
                                          <p:stCondLst>
                                            <p:cond delay="1400"/>
                                          </p:stCondLst>
                                        </p:cTn>
                                        <p:tgtEl>
                                          <p:spTgt spid="50"/>
                                        </p:tgtEl>
                                        <p:attrNameLst>
                                          <p:attrName>r</p:attrName>
                                        </p:attrNameLst>
                                      </p:cBhvr>
                                    </p:animRot>
                                    <p:animRot by="-240000">
                                      <p:cBhvr>
                                        <p:cTn id="57" dur="700" fill="hold">
                                          <p:stCondLst>
                                            <p:cond delay="2100"/>
                                          </p:stCondLst>
                                        </p:cTn>
                                        <p:tgtEl>
                                          <p:spTgt spid="50"/>
                                        </p:tgtEl>
                                        <p:attrNameLst>
                                          <p:attrName>r</p:attrName>
                                        </p:attrNameLst>
                                      </p:cBhvr>
                                    </p:animRot>
                                    <p:animRot by="120000">
                                      <p:cBhvr>
                                        <p:cTn id="58" dur="700" fill="hold">
                                          <p:stCondLst>
                                            <p:cond delay="2800"/>
                                          </p:stCondLst>
                                        </p:cTn>
                                        <p:tgtEl>
                                          <p:spTgt spid="50"/>
                                        </p:tgtEl>
                                        <p:attrNameLst>
                                          <p:attrName>r</p:attrName>
                                        </p:attrNameLst>
                                      </p:cBhvr>
                                    </p:animRot>
                                  </p:childTnLst>
                                </p:cTn>
                              </p:par>
                              <p:par>
                                <p:cTn id="59" presetID="32" presetClass="emph" presetSubtype="0" fill="hold" nodeType="withEffect">
                                  <p:stCondLst>
                                    <p:cond delay="0"/>
                                  </p:stCondLst>
                                  <p:childTnLst>
                                    <p:animRot by="120000">
                                      <p:cBhvr>
                                        <p:cTn id="60" dur="350" fill="hold">
                                          <p:stCondLst>
                                            <p:cond delay="0"/>
                                          </p:stCondLst>
                                        </p:cTn>
                                        <p:tgtEl>
                                          <p:spTgt spid="46"/>
                                        </p:tgtEl>
                                        <p:attrNameLst>
                                          <p:attrName>r</p:attrName>
                                        </p:attrNameLst>
                                      </p:cBhvr>
                                    </p:animRot>
                                    <p:animRot by="-240000">
                                      <p:cBhvr>
                                        <p:cTn id="61" dur="700" fill="hold">
                                          <p:stCondLst>
                                            <p:cond delay="700"/>
                                          </p:stCondLst>
                                        </p:cTn>
                                        <p:tgtEl>
                                          <p:spTgt spid="46"/>
                                        </p:tgtEl>
                                        <p:attrNameLst>
                                          <p:attrName>r</p:attrName>
                                        </p:attrNameLst>
                                      </p:cBhvr>
                                    </p:animRot>
                                    <p:animRot by="240000">
                                      <p:cBhvr>
                                        <p:cTn id="62" dur="700" fill="hold">
                                          <p:stCondLst>
                                            <p:cond delay="1400"/>
                                          </p:stCondLst>
                                        </p:cTn>
                                        <p:tgtEl>
                                          <p:spTgt spid="46"/>
                                        </p:tgtEl>
                                        <p:attrNameLst>
                                          <p:attrName>r</p:attrName>
                                        </p:attrNameLst>
                                      </p:cBhvr>
                                    </p:animRot>
                                    <p:animRot by="-240000">
                                      <p:cBhvr>
                                        <p:cTn id="63" dur="700" fill="hold">
                                          <p:stCondLst>
                                            <p:cond delay="2100"/>
                                          </p:stCondLst>
                                        </p:cTn>
                                        <p:tgtEl>
                                          <p:spTgt spid="46"/>
                                        </p:tgtEl>
                                        <p:attrNameLst>
                                          <p:attrName>r</p:attrName>
                                        </p:attrNameLst>
                                      </p:cBhvr>
                                    </p:animRot>
                                    <p:animRot by="120000">
                                      <p:cBhvr>
                                        <p:cTn id="64" dur="700" fill="hold">
                                          <p:stCondLst>
                                            <p:cond delay="2800"/>
                                          </p:stCondLst>
                                        </p:cTn>
                                        <p:tgtEl>
                                          <p:spTgt spid="46"/>
                                        </p:tgtEl>
                                        <p:attrNameLst>
                                          <p:attrName>r</p:attrName>
                                        </p:attrNameLst>
                                      </p:cBhvr>
                                    </p:animRot>
                                  </p:childTnLst>
                                </p:cTn>
                              </p:par>
                              <p:par>
                                <p:cTn id="65" presetID="42" presetClass="entr" presetSubtype="0" fill="hold" nodeType="withEffect">
                                  <p:stCondLst>
                                    <p:cond delay="2500"/>
                                  </p:stCondLst>
                                  <p:childTnLst>
                                    <p:set>
                                      <p:cBhvr>
                                        <p:cTn id="66" dur="1" fill="hold">
                                          <p:stCondLst>
                                            <p:cond delay="0"/>
                                          </p:stCondLst>
                                        </p:cTn>
                                        <p:tgtEl>
                                          <p:spTgt spid="47"/>
                                        </p:tgtEl>
                                        <p:attrNameLst>
                                          <p:attrName>style.visibility</p:attrName>
                                        </p:attrNameLst>
                                      </p:cBhvr>
                                      <p:to>
                                        <p:strVal val="visible"/>
                                      </p:to>
                                    </p:set>
                                    <p:animEffect transition="in" filter="fade">
                                      <p:cBhvr>
                                        <p:cTn id="67" dur="1000"/>
                                        <p:tgtEl>
                                          <p:spTgt spid="47"/>
                                        </p:tgtEl>
                                      </p:cBhvr>
                                    </p:animEffect>
                                    <p:anim calcmode="lin" valueType="num">
                                      <p:cBhvr>
                                        <p:cTn id="68" dur="1000" fill="hold"/>
                                        <p:tgtEl>
                                          <p:spTgt spid="47"/>
                                        </p:tgtEl>
                                        <p:attrNameLst>
                                          <p:attrName>ppt_x</p:attrName>
                                        </p:attrNameLst>
                                      </p:cBhvr>
                                      <p:tavLst>
                                        <p:tav tm="0">
                                          <p:val>
                                            <p:strVal val="#ppt_x"/>
                                          </p:val>
                                        </p:tav>
                                        <p:tav tm="100000">
                                          <p:val>
                                            <p:strVal val="#ppt_x"/>
                                          </p:val>
                                        </p:tav>
                                      </p:tavLst>
                                    </p:anim>
                                    <p:anim calcmode="lin" valueType="num">
                                      <p:cBhvr>
                                        <p:cTn id="69" dur="1000" fill="hold"/>
                                        <p:tgtEl>
                                          <p:spTgt spid="47"/>
                                        </p:tgtEl>
                                        <p:attrNameLst>
                                          <p:attrName>ppt_y</p:attrName>
                                        </p:attrNameLst>
                                      </p:cBhvr>
                                      <p:tavLst>
                                        <p:tav tm="0">
                                          <p:val>
                                            <p:strVal val="#ppt_y+.1"/>
                                          </p:val>
                                        </p:tav>
                                        <p:tav tm="100000">
                                          <p:val>
                                            <p:strVal val="#ppt_y"/>
                                          </p:val>
                                        </p:tav>
                                      </p:tavLst>
                                    </p:anim>
                                  </p:childTnLst>
                                </p:cTn>
                              </p:par>
                              <p:par>
                                <p:cTn id="70" presetID="10" presetClass="entr" presetSubtype="0" fill="hold" nodeType="withEffect">
                                  <p:stCondLst>
                                    <p:cond delay="2500"/>
                                  </p:stCondLst>
                                  <p:childTnLst>
                                    <p:set>
                                      <p:cBhvr>
                                        <p:cTn id="71" dur="1" fill="hold">
                                          <p:stCondLst>
                                            <p:cond delay="0"/>
                                          </p:stCondLst>
                                        </p:cTn>
                                        <p:tgtEl>
                                          <p:spTgt spid="40"/>
                                        </p:tgtEl>
                                        <p:attrNameLst>
                                          <p:attrName>style.visibility</p:attrName>
                                        </p:attrNameLst>
                                      </p:cBhvr>
                                      <p:to>
                                        <p:strVal val="visible"/>
                                      </p:to>
                                    </p:set>
                                    <p:animEffect transition="in" filter="fade">
                                      <p:cBhvr>
                                        <p:cTn id="72" dur="500"/>
                                        <p:tgtEl>
                                          <p:spTgt spid="40"/>
                                        </p:tgtEl>
                                      </p:cBhvr>
                                    </p:animEffect>
                                  </p:childTnLst>
                                </p:cTn>
                              </p:par>
                              <p:par>
                                <p:cTn id="73" presetID="10" presetClass="entr" presetSubtype="0" fill="hold" nodeType="withEffect">
                                  <p:stCondLst>
                                    <p:cond delay="2500"/>
                                  </p:stCondLst>
                                  <p:childTnLst>
                                    <p:set>
                                      <p:cBhvr>
                                        <p:cTn id="74" dur="1" fill="hold">
                                          <p:stCondLst>
                                            <p:cond delay="0"/>
                                          </p:stCondLst>
                                        </p:cTn>
                                        <p:tgtEl>
                                          <p:spTgt spid="31"/>
                                        </p:tgtEl>
                                        <p:attrNameLst>
                                          <p:attrName>style.visibility</p:attrName>
                                        </p:attrNameLst>
                                      </p:cBhvr>
                                      <p:to>
                                        <p:strVal val="visible"/>
                                      </p:to>
                                    </p:set>
                                    <p:animEffect transition="in" filter="fade">
                                      <p:cBhvr>
                                        <p:cTn id="75" dur="500"/>
                                        <p:tgtEl>
                                          <p:spTgt spid="31"/>
                                        </p:tgtEl>
                                      </p:cBhvr>
                                    </p:animEffect>
                                  </p:childTnLst>
                                </p:cTn>
                              </p:par>
                              <p:par>
                                <p:cTn id="76" presetID="10" presetClass="entr" presetSubtype="0" fill="hold" nodeType="withEffect">
                                  <p:stCondLst>
                                    <p:cond delay="2500"/>
                                  </p:stCondLst>
                                  <p:childTnLst>
                                    <p:set>
                                      <p:cBhvr>
                                        <p:cTn id="77" dur="1" fill="hold">
                                          <p:stCondLst>
                                            <p:cond delay="0"/>
                                          </p:stCondLst>
                                        </p:cTn>
                                        <p:tgtEl>
                                          <p:spTgt spid="34"/>
                                        </p:tgtEl>
                                        <p:attrNameLst>
                                          <p:attrName>style.visibility</p:attrName>
                                        </p:attrNameLst>
                                      </p:cBhvr>
                                      <p:to>
                                        <p:strVal val="visible"/>
                                      </p:to>
                                    </p:set>
                                    <p:animEffect transition="in" filter="fade">
                                      <p:cBhvr>
                                        <p:cTn id="78" dur="500"/>
                                        <p:tgtEl>
                                          <p:spTgt spid="34"/>
                                        </p:tgtEl>
                                      </p:cBhvr>
                                    </p:animEffect>
                                  </p:childTnLst>
                                </p:cTn>
                              </p:par>
                              <p:par>
                                <p:cTn id="79" presetID="2" presetClass="entr" presetSubtype="4" fill="hold" nodeType="withEffect">
                                  <p:stCondLst>
                                    <p:cond delay="0"/>
                                  </p:stCondLst>
                                  <p:childTnLst>
                                    <p:set>
                                      <p:cBhvr>
                                        <p:cTn id="80" dur="1" fill="hold">
                                          <p:stCondLst>
                                            <p:cond delay="0"/>
                                          </p:stCondLst>
                                        </p:cTn>
                                        <p:tgtEl>
                                          <p:spTgt spid="52"/>
                                        </p:tgtEl>
                                        <p:attrNameLst>
                                          <p:attrName>style.visibility</p:attrName>
                                        </p:attrNameLst>
                                      </p:cBhvr>
                                      <p:to>
                                        <p:strVal val="visible"/>
                                      </p:to>
                                    </p:set>
                                    <p:anim calcmode="lin" valueType="num">
                                      <p:cBhvr additive="base">
                                        <p:cTn id="81" dur="2000" fill="hold"/>
                                        <p:tgtEl>
                                          <p:spTgt spid="52"/>
                                        </p:tgtEl>
                                        <p:attrNameLst>
                                          <p:attrName>ppt_x</p:attrName>
                                        </p:attrNameLst>
                                      </p:cBhvr>
                                      <p:tavLst>
                                        <p:tav tm="0">
                                          <p:val>
                                            <p:strVal val="#ppt_x"/>
                                          </p:val>
                                        </p:tav>
                                        <p:tav tm="100000">
                                          <p:val>
                                            <p:strVal val="#ppt_x"/>
                                          </p:val>
                                        </p:tav>
                                      </p:tavLst>
                                    </p:anim>
                                    <p:anim calcmode="lin" valueType="num">
                                      <p:cBhvr additive="base">
                                        <p:cTn id="82" dur="2000" fill="hold"/>
                                        <p:tgtEl>
                                          <p:spTgt spid="52"/>
                                        </p:tgtEl>
                                        <p:attrNameLst>
                                          <p:attrName>ppt_y</p:attrName>
                                        </p:attrNameLst>
                                      </p:cBhvr>
                                      <p:tavLst>
                                        <p:tav tm="0">
                                          <p:val>
                                            <p:strVal val="1+#ppt_h/2"/>
                                          </p:val>
                                        </p:tav>
                                        <p:tav tm="100000">
                                          <p:val>
                                            <p:strVal val="#ppt_y"/>
                                          </p:val>
                                        </p:tav>
                                      </p:tavLst>
                                    </p:anim>
                                  </p:childTnLst>
                                </p:cTn>
                              </p:par>
                              <p:par>
                                <p:cTn id="83" presetID="2" presetClass="entr" presetSubtype="4" fill="hold" nodeType="withEffect">
                                  <p:stCondLst>
                                    <p:cond delay="0"/>
                                  </p:stCondLst>
                                  <p:childTnLst>
                                    <p:set>
                                      <p:cBhvr>
                                        <p:cTn id="84" dur="1" fill="hold">
                                          <p:stCondLst>
                                            <p:cond delay="0"/>
                                          </p:stCondLst>
                                        </p:cTn>
                                        <p:tgtEl>
                                          <p:spTgt spid="23"/>
                                        </p:tgtEl>
                                        <p:attrNameLst>
                                          <p:attrName>style.visibility</p:attrName>
                                        </p:attrNameLst>
                                      </p:cBhvr>
                                      <p:to>
                                        <p:strVal val="visible"/>
                                      </p:to>
                                    </p:set>
                                    <p:anim calcmode="lin" valueType="num">
                                      <p:cBhvr additive="base">
                                        <p:cTn id="85" dur="2000" fill="hold"/>
                                        <p:tgtEl>
                                          <p:spTgt spid="23"/>
                                        </p:tgtEl>
                                        <p:attrNameLst>
                                          <p:attrName>ppt_x</p:attrName>
                                        </p:attrNameLst>
                                      </p:cBhvr>
                                      <p:tavLst>
                                        <p:tav tm="0">
                                          <p:val>
                                            <p:strVal val="#ppt_x"/>
                                          </p:val>
                                        </p:tav>
                                        <p:tav tm="100000">
                                          <p:val>
                                            <p:strVal val="#ppt_x"/>
                                          </p:val>
                                        </p:tav>
                                      </p:tavLst>
                                    </p:anim>
                                    <p:anim calcmode="lin" valueType="num">
                                      <p:cBhvr additive="base">
                                        <p:cTn id="86" dur="2000" fill="hold"/>
                                        <p:tgtEl>
                                          <p:spTgt spid="23"/>
                                        </p:tgtEl>
                                        <p:attrNameLst>
                                          <p:attrName>ppt_y</p:attrName>
                                        </p:attrNameLst>
                                      </p:cBhvr>
                                      <p:tavLst>
                                        <p:tav tm="0">
                                          <p:val>
                                            <p:strVal val="1+#ppt_h/2"/>
                                          </p:val>
                                        </p:tav>
                                        <p:tav tm="100000">
                                          <p:val>
                                            <p:strVal val="#ppt_y"/>
                                          </p:val>
                                        </p:tav>
                                      </p:tavLst>
                                    </p:anim>
                                  </p:childTnLst>
                                </p:cTn>
                              </p:par>
                              <p:par>
                                <p:cTn id="87" presetID="2" presetClass="entr" presetSubtype="3" fill="hold" nodeType="withEffect">
                                  <p:stCondLst>
                                    <p:cond delay="1250"/>
                                  </p:stCondLst>
                                  <p:childTnLst>
                                    <p:set>
                                      <p:cBhvr>
                                        <p:cTn id="88" dur="1" fill="hold">
                                          <p:stCondLst>
                                            <p:cond delay="0"/>
                                          </p:stCondLst>
                                        </p:cTn>
                                        <p:tgtEl>
                                          <p:spTgt spid="28"/>
                                        </p:tgtEl>
                                        <p:attrNameLst>
                                          <p:attrName>style.visibility</p:attrName>
                                        </p:attrNameLst>
                                      </p:cBhvr>
                                      <p:to>
                                        <p:strVal val="visible"/>
                                      </p:to>
                                    </p:set>
                                    <p:anim calcmode="lin" valueType="num">
                                      <p:cBhvr additive="base">
                                        <p:cTn id="89" dur="1500" fill="hold"/>
                                        <p:tgtEl>
                                          <p:spTgt spid="28"/>
                                        </p:tgtEl>
                                        <p:attrNameLst>
                                          <p:attrName>ppt_x</p:attrName>
                                        </p:attrNameLst>
                                      </p:cBhvr>
                                      <p:tavLst>
                                        <p:tav tm="0">
                                          <p:val>
                                            <p:strVal val="1+#ppt_w/2"/>
                                          </p:val>
                                        </p:tav>
                                        <p:tav tm="100000">
                                          <p:val>
                                            <p:strVal val="#ppt_x"/>
                                          </p:val>
                                        </p:tav>
                                      </p:tavLst>
                                    </p:anim>
                                    <p:anim calcmode="lin" valueType="num">
                                      <p:cBhvr additive="base">
                                        <p:cTn id="90" dur="1500" fill="hold"/>
                                        <p:tgtEl>
                                          <p:spTgt spid="28"/>
                                        </p:tgtEl>
                                        <p:attrNameLst>
                                          <p:attrName>ppt_y</p:attrName>
                                        </p:attrNameLst>
                                      </p:cBhvr>
                                      <p:tavLst>
                                        <p:tav tm="0">
                                          <p:val>
                                            <p:strVal val="0-#ppt_h/2"/>
                                          </p:val>
                                        </p:tav>
                                        <p:tav tm="100000">
                                          <p:val>
                                            <p:strVal val="#ppt_y"/>
                                          </p:val>
                                        </p:tav>
                                      </p:tavLst>
                                    </p:anim>
                                  </p:childTnLst>
                                </p:cTn>
                              </p:par>
                              <p:par>
                                <p:cTn id="91" presetID="32" presetClass="emph" presetSubtype="0" fill="hold" nodeType="withEffect">
                                  <p:stCondLst>
                                    <p:cond delay="1250"/>
                                  </p:stCondLst>
                                  <p:childTnLst>
                                    <p:animRot by="120000">
                                      <p:cBhvr>
                                        <p:cTn id="92" dur="150" fill="hold">
                                          <p:stCondLst>
                                            <p:cond delay="0"/>
                                          </p:stCondLst>
                                        </p:cTn>
                                        <p:tgtEl>
                                          <p:spTgt spid="28"/>
                                        </p:tgtEl>
                                        <p:attrNameLst>
                                          <p:attrName>r</p:attrName>
                                        </p:attrNameLst>
                                      </p:cBhvr>
                                    </p:animRot>
                                    <p:animRot by="-240000">
                                      <p:cBhvr>
                                        <p:cTn id="93" dur="300" fill="hold">
                                          <p:stCondLst>
                                            <p:cond delay="300"/>
                                          </p:stCondLst>
                                        </p:cTn>
                                        <p:tgtEl>
                                          <p:spTgt spid="28"/>
                                        </p:tgtEl>
                                        <p:attrNameLst>
                                          <p:attrName>r</p:attrName>
                                        </p:attrNameLst>
                                      </p:cBhvr>
                                    </p:animRot>
                                    <p:animRot by="240000">
                                      <p:cBhvr>
                                        <p:cTn id="94" dur="300" fill="hold">
                                          <p:stCondLst>
                                            <p:cond delay="600"/>
                                          </p:stCondLst>
                                        </p:cTn>
                                        <p:tgtEl>
                                          <p:spTgt spid="28"/>
                                        </p:tgtEl>
                                        <p:attrNameLst>
                                          <p:attrName>r</p:attrName>
                                        </p:attrNameLst>
                                      </p:cBhvr>
                                    </p:animRot>
                                    <p:animRot by="-240000">
                                      <p:cBhvr>
                                        <p:cTn id="95" dur="300" fill="hold">
                                          <p:stCondLst>
                                            <p:cond delay="900"/>
                                          </p:stCondLst>
                                        </p:cTn>
                                        <p:tgtEl>
                                          <p:spTgt spid="28"/>
                                        </p:tgtEl>
                                        <p:attrNameLst>
                                          <p:attrName>r</p:attrName>
                                        </p:attrNameLst>
                                      </p:cBhvr>
                                    </p:animRot>
                                    <p:animRot by="120000">
                                      <p:cBhvr>
                                        <p:cTn id="96" dur="300" fill="hold">
                                          <p:stCondLst>
                                            <p:cond delay="1200"/>
                                          </p:stCondLst>
                                        </p:cTn>
                                        <p:tgtEl>
                                          <p:spTgt spid="28"/>
                                        </p:tgtEl>
                                        <p:attrNameLst>
                                          <p:attrName>r</p:attrName>
                                        </p:attrNameLst>
                                      </p:cBhvr>
                                    </p:animRot>
                                  </p:childTnLst>
                                </p:cTn>
                              </p:par>
                              <p:par>
                                <p:cTn id="97" presetID="53" presetClass="entr" presetSubtype="16" fill="hold" nodeType="withEffect">
                                  <p:stCondLst>
                                    <p:cond delay="2750"/>
                                  </p:stCondLst>
                                  <p:childTnLst>
                                    <p:set>
                                      <p:cBhvr>
                                        <p:cTn id="98" dur="1" fill="hold">
                                          <p:stCondLst>
                                            <p:cond delay="0"/>
                                          </p:stCondLst>
                                        </p:cTn>
                                        <p:tgtEl>
                                          <p:spTgt spid="12"/>
                                        </p:tgtEl>
                                        <p:attrNameLst>
                                          <p:attrName>style.visibility</p:attrName>
                                        </p:attrNameLst>
                                      </p:cBhvr>
                                      <p:to>
                                        <p:strVal val="visible"/>
                                      </p:to>
                                    </p:set>
                                    <p:anim calcmode="lin" valueType="num">
                                      <p:cBhvr>
                                        <p:cTn id="99" dur="500" fill="hold"/>
                                        <p:tgtEl>
                                          <p:spTgt spid="12"/>
                                        </p:tgtEl>
                                        <p:attrNameLst>
                                          <p:attrName>ppt_w</p:attrName>
                                        </p:attrNameLst>
                                      </p:cBhvr>
                                      <p:tavLst>
                                        <p:tav tm="0">
                                          <p:val>
                                            <p:fltVal val="0"/>
                                          </p:val>
                                        </p:tav>
                                        <p:tav tm="100000">
                                          <p:val>
                                            <p:strVal val="#ppt_w"/>
                                          </p:val>
                                        </p:tav>
                                      </p:tavLst>
                                    </p:anim>
                                    <p:anim calcmode="lin" valueType="num">
                                      <p:cBhvr>
                                        <p:cTn id="100" dur="500" fill="hold"/>
                                        <p:tgtEl>
                                          <p:spTgt spid="12"/>
                                        </p:tgtEl>
                                        <p:attrNameLst>
                                          <p:attrName>ppt_h</p:attrName>
                                        </p:attrNameLst>
                                      </p:cBhvr>
                                      <p:tavLst>
                                        <p:tav tm="0">
                                          <p:val>
                                            <p:fltVal val="0"/>
                                          </p:val>
                                        </p:tav>
                                        <p:tav tm="100000">
                                          <p:val>
                                            <p:strVal val="#ppt_h"/>
                                          </p:val>
                                        </p:tav>
                                      </p:tavLst>
                                    </p:anim>
                                    <p:animEffect transition="in" filter="fade">
                                      <p:cBhvr>
                                        <p:cTn id="101" dur="500"/>
                                        <p:tgtEl>
                                          <p:spTgt spid="12"/>
                                        </p:tgtEl>
                                      </p:cBhvr>
                                    </p:animEffect>
                                  </p:childTnLst>
                                </p:cTn>
                              </p:par>
                              <p:par>
                                <p:cTn id="102" presetID="42" presetClass="entr" presetSubtype="0" fill="hold" nodeType="withEffect">
                                  <p:stCondLst>
                                    <p:cond delay="3250"/>
                                  </p:stCondLst>
                                  <p:childTnLst>
                                    <p:set>
                                      <p:cBhvr>
                                        <p:cTn id="103" dur="1" fill="hold">
                                          <p:stCondLst>
                                            <p:cond delay="0"/>
                                          </p:stCondLst>
                                        </p:cTn>
                                        <p:tgtEl>
                                          <p:spTgt spid="45"/>
                                        </p:tgtEl>
                                        <p:attrNameLst>
                                          <p:attrName>style.visibility</p:attrName>
                                        </p:attrNameLst>
                                      </p:cBhvr>
                                      <p:to>
                                        <p:strVal val="visible"/>
                                      </p:to>
                                    </p:set>
                                    <p:animEffect transition="in" filter="fade">
                                      <p:cBhvr>
                                        <p:cTn id="104" dur="1000"/>
                                        <p:tgtEl>
                                          <p:spTgt spid="45"/>
                                        </p:tgtEl>
                                      </p:cBhvr>
                                    </p:animEffect>
                                    <p:anim calcmode="lin" valueType="num">
                                      <p:cBhvr>
                                        <p:cTn id="105" dur="1000" fill="hold"/>
                                        <p:tgtEl>
                                          <p:spTgt spid="45"/>
                                        </p:tgtEl>
                                        <p:attrNameLst>
                                          <p:attrName>ppt_x</p:attrName>
                                        </p:attrNameLst>
                                      </p:cBhvr>
                                      <p:tavLst>
                                        <p:tav tm="0">
                                          <p:val>
                                            <p:strVal val="#ppt_x"/>
                                          </p:val>
                                        </p:tav>
                                        <p:tav tm="100000">
                                          <p:val>
                                            <p:strVal val="#ppt_x"/>
                                          </p:val>
                                        </p:tav>
                                      </p:tavLst>
                                    </p:anim>
                                    <p:anim calcmode="lin" valueType="num">
                                      <p:cBhvr>
                                        <p:cTn id="106" dur="1000" fill="hold"/>
                                        <p:tgtEl>
                                          <p:spTgt spid="45"/>
                                        </p:tgtEl>
                                        <p:attrNameLst>
                                          <p:attrName>ppt_y</p:attrName>
                                        </p:attrNameLst>
                                      </p:cBhvr>
                                      <p:tavLst>
                                        <p:tav tm="0">
                                          <p:val>
                                            <p:strVal val="#ppt_y+.1"/>
                                          </p:val>
                                        </p:tav>
                                        <p:tav tm="100000">
                                          <p:val>
                                            <p:strVal val="#ppt_y"/>
                                          </p:val>
                                        </p:tav>
                                      </p:tavLst>
                                    </p:anim>
                                  </p:childTnLst>
                                </p:cTn>
                              </p:par>
                            </p:childTnLst>
                          </p:cTn>
                        </p:par>
                        <p:par>
                          <p:cTn id="107" fill="hold">
                            <p:stCondLst>
                              <p:cond delay="500"/>
                            </p:stCondLst>
                            <p:childTnLst>
                              <p:par>
                                <p:cTn id="108" presetID="22" presetClass="entr" presetSubtype="8" fill="hold" nodeType="afterEffect">
                                  <p:stCondLst>
                                    <p:cond delay="0"/>
                                  </p:stCondLst>
                                  <p:childTnLst>
                                    <p:set>
                                      <p:cBhvr>
                                        <p:cTn id="109" dur="1" fill="hold">
                                          <p:stCondLst>
                                            <p:cond delay="0"/>
                                          </p:stCondLst>
                                        </p:cTn>
                                        <p:tgtEl>
                                          <p:spTgt spid="32"/>
                                        </p:tgtEl>
                                        <p:attrNameLst>
                                          <p:attrName>style.visibility</p:attrName>
                                        </p:attrNameLst>
                                      </p:cBhvr>
                                      <p:to>
                                        <p:strVal val="visible"/>
                                      </p:to>
                                    </p:set>
                                    <p:animEffect transition="in" filter="wipe(left)">
                                      <p:cBhvr>
                                        <p:cTn id="110" dur="500"/>
                                        <p:tgtEl>
                                          <p:spTgt spid="32"/>
                                        </p:tgtEl>
                                      </p:cBhvr>
                                    </p:animEffect>
                                  </p:childTnLst>
                                </p:cTn>
                              </p:par>
                            </p:childTnLst>
                          </p:cTn>
                        </p:par>
                        <p:par>
                          <p:cTn id="111" fill="hold">
                            <p:stCondLst>
                              <p:cond delay="1000"/>
                            </p:stCondLst>
                            <p:childTnLst>
                              <p:par>
                                <p:cTn id="112" presetID="53" presetClass="entr" presetSubtype="528" fill="hold" nodeType="afterEffect">
                                  <p:stCondLst>
                                    <p:cond delay="0"/>
                                  </p:stCondLst>
                                  <p:childTnLst>
                                    <p:set>
                                      <p:cBhvr>
                                        <p:cTn id="113" dur="1" fill="hold">
                                          <p:stCondLst>
                                            <p:cond delay="0"/>
                                          </p:stCondLst>
                                        </p:cTn>
                                        <p:tgtEl>
                                          <p:spTgt spid="44"/>
                                        </p:tgtEl>
                                        <p:attrNameLst>
                                          <p:attrName>style.visibility</p:attrName>
                                        </p:attrNameLst>
                                      </p:cBhvr>
                                      <p:to>
                                        <p:strVal val="visible"/>
                                      </p:to>
                                    </p:set>
                                    <p:anim calcmode="lin" valueType="num">
                                      <p:cBhvr>
                                        <p:cTn id="114" dur="750" fill="hold"/>
                                        <p:tgtEl>
                                          <p:spTgt spid="44"/>
                                        </p:tgtEl>
                                        <p:attrNameLst>
                                          <p:attrName>ppt_w</p:attrName>
                                        </p:attrNameLst>
                                      </p:cBhvr>
                                      <p:tavLst>
                                        <p:tav tm="0">
                                          <p:val>
                                            <p:fltVal val="0"/>
                                          </p:val>
                                        </p:tav>
                                        <p:tav tm="100000">
                                          <p:val>
                                            <p:strVal val="#ppt_w"/>
                                          </p:val>
                                        </p:tav>
                                      </p:tavLst>
                                    </p:anim>
                                    <p:anim calcmode="lin" valueType="num">
                                      <p:cBhvr>
                                        <p:cTn id="115" dur="750" fill="hold"/>
                                        <p:tgtEl>
                                          <p:spTgt spid="44"/>
                                        </p:tgtEl>
                                        <p:attrNameLst>
                                          <p:attrName>ppt_h</p:attrName>
                                        </p:attrNameLst>
                                      </p:cBhvr>
                                      <p:tavLst>
                                        <p:tav tm="0">
                                          <p:val>
                                            <p:fltVal val="0"/>
                                          </p:val>
                                        </p:tav>
                                        <p:tav tm="100000">
                                          <p:val>
                                            <p:strVal val="#ppt_h"/>
                                          </p:val>
                                        </p:tav>
                                      </p:tavLst>
                                    </p:anim>
                                    <p:animEffect transition="in" filter="fade">
                                      <p:cBhvr>
                                        <p:cTn id="116" dur="750"/>
                                        <p:tgtEl>
                                          <p:spTgt spid="44"/>
                                        </p:tgtEl>
                                      </p:cBhvr>
                                    </p:animEffect>
                                    <p:anim calcmode="lin" valueType="num">
                                      <p:cBhvr>
                                        <p:cTn id="117" dur="750" fill="hold"/>
                                        <p:tgtEl>
                                          <p:spTgt spid="44"/>
                                        </p:tgtEl>
                                        <p:attrNameLst>
                                          <p:attrName>ppt_x</p:attrName>
                                        </p:attrNameLst>
                                      </p:cBhvr>
                                      <p:tavLst>
                                        <p:tav tm="0">
                                          <p:val>
                                            <p:fltVal val="0.5"/>
                                          </p:val>
                                        </p:tav>
                                        <p:tav tm="100000">
                                          <p:val>
                                            <p:strVal val="#ppt_x"/>
                                          </p:val>
                                        </p:tav>
                                      </p:tavLst>
                                    </p:anim>
                                    <p:anim calcmode="lin" valueType="num">
                                      <p:cBhvr>
                                        <p:cTn id="118" dur="750" fill="hold"/>
                                        <p:tgtEl>
                                          <p:spTgt spid="44"/>
                                        </p:tgtEl>
                                        <p:attrNameLst>
                                          <p:attrName>ppt_y</p:attrName>
                                        </p:attrNameLst>
                                      </p:cBhvr>
                                      <p:tavLst>
                                        <p:tav tm="0">
                                          <p:val>
                                            <p:fltVal val="0.5"/>
                                          </p:val>
                                        </p:tav>
                                        <p:tav tm="100000">
                                          <p:val>
                                            <p:strVal val="#ppt_y"/>
                                          </p:val>
                                        </p:tav>
                                      </p:tavLst>
                                    </p:anim>
                                  </p:childTnLst>
                                </p:cTn>
                              </p:par>
                            </p:childTnLst>
                          </p:cTn>
                        </p:par>
                        <p:par>
                          <p:cTn id="119" fill="hold">
                            <p:stCondLst>
                              <p:cond delay="2000"/>
                            </p:stCondLst>
                            <p:childTnLst>
                              <p:par>
                                <p:cTn id="120" presetID="53" presetClass="entr" presetSubtype="528" fill="hold" nodeType="afterEffect">
                                  <p:stCondLst>
                                    <p:cond delay="0"/>
                                  </p:stCondLst>
                                  <p:childTnLst>
                                    <p:set>
                                      <p:cBhvr>
                                        <p:cTn id="121" dur="1" fill="hold">
                                          <p:stCondLst>
                                            <p:cond delay="0"/>
                                          </p:stCondLst>
                                        </p:cTn>
                                        <p:tgtEl>
                                          <p:spTgt spid="3"/>
                                        </p:tgtEl>
                                        <p:attrNameLst>
                                          <p:attrName>style.visibility</p:attrName>
                                        </p:attrNameLst>
                                      </p:cBhvr>
                                      <p:to>
                                        <p:strVal val="visible"/>
                                      </p:to>
                                    </p:set>
                                    <p:anim calcmode="lin" valueType="num">
                                      <p:cBhvr>
                                        <p:cTn id="122" dur="1500" fill="hold"/>
                                        <p:tgtEl>
                                          <p:spTgt spid="3"/>
                                        </p:tgtEl>
                                        <p:attrNameLst>
                                          <p:attrName>ppt_w</p:attrName>
                                        </p:attrNameLst>
                                      </p:cBhvr>
                                      <p:tavLst>
                                        <p:tav tm="0">
                                          <p:val>
                                            <p:fltVal val="0"/>
                                          </p:val>
                                        </p:tav>
                                        <p:tav tm="100000">
                                          <p:val>
                                            <p:strVal val="#ppt_w"/>
                                          </p:val>
                                        </p:tav>
                                      </p:tavLst>
                                    </p:anim>
                                    <p:anim calcmode="lin" valueType="num">
                                      <p:cBhvr>
                                        <p:cTn id="123" dur="1500" fill="hold"/>
                                        <p:tgtEl>
                                          <p:spTgt spid="3"/>
                                        </p:tgtEl>
                                        <p:attrNameLst>
                                          <p:attrName>ppt_h</p:attrName>
                                        </p:attrNameLst>
                                      </p:cBhvr>
                                      <p:tavLst>
                                        <p:tav tm="0">
                                          <p:val>
                                            <p:fltVal val="0"/>
                                          </p:val>
                                        </p:tav>
                                        <p:tav tm="100000">
                                          <p:val>
                                            <p:strVal val="#ppt_h"/>
                                          </p:val>
                                        </p:tav>
                                      </p:tavLst>
                                    </p:anim>
                                    <p:animEffect transition="in" filter="fade">
                                      <p:cBhvr>
                                        <p:cTn id="124" dur="1500"/>
                                        <p:tgtEl>
                                          <p:spTgt spid="3"/>
                                        </p:tgtEl>
                                      </p:cBhvr>
                                    </p:animEffect>
                                    <p:anim calcmode="lin" valueType="num">
                                      <p:cBhvr>
                                        <p:cTn id="125" dur="1500" fill="hold"/>
                                        <p:tgtEl>
                                          <p:spTgt spid="3"/>
                                        </p:tgtEl>
                                        <p:attrNameLst>
                                          <p:attrName>ppt_x</p:attrName>
                                        </p:attrNameLst>
                                      </p:cBhvr>
                                      <p:tavLst>
                                        <p:tav tm="0">
                                          <p:val>
                                            <p:fltVal val="0.5"/>
                                          </p:val>
                                        </p:tav>
                                        <p:tav tm="100000">
                                          <p:val>
                                            <p:strVal val="#ppt_x"/>
                                          </p:val>
                                        </p:tav>
                                      </p:tavLst>
                                    </p:anim>
                                    <p:anim calcmode="lin" valueType="num">
                                      <p:cBhvr>
                                        <p:cTn id="126" dur="1500" fill="hold"/>
                                        <p:tgtEl>
                                          <p:spTgt spid="3"/>
                                        </p:tgtEl>
                                        <p:attrNameLst>
                                          <p:attrName>ppt_y</p:attrName>
                                        </p:attrNameLst>
                                      </p:cBhvr>
                                      <p:tavLst>
                                        <p:tav tm="0">
                                          <p:val>
                                            <p:fltVal val="0.5"/>
                                          </p:val>
                                        </p:tav>
                                        <p:tav tm="100000">
                                          <p:val>
                                            <p:strVal val="#ppt_y"/>
                                          </p:val>
                                        </p:tav>
                                      </p:tavLst>
                                    </p:anim>
                                  </p:childTnLst>
                                </p:cTn>
                              </p:par>
                              <p:par>
                                <p:cTn id="127" presetID="30" presetClass="entr" presetSubtype="0" fill="hold" nodeType="withEffect">
                                  <p:stCondLst>
                                    <p:cond delay="0"/>
                                  </p:stCondLst>
                                  <p:childTnLst>
                                    <p:set>
                                      <p:cBhvr>
                                        <p:cTn id="128" dur="1" fill="hold">
                                          <p:stCondLst>
                                            <p:cond delay="0"/>
                                          </p:stCondLst>
                                        </p:cTn>
                                        <p:tgtEl>
                                          <p:spTgt spid="3"/>
                                        </p:tgtEl>
                                        <p:attrNameLst>
                                          <p:attrName>style.visibility</p:attrName>
                                        </p:attrNameLst>
                                      </p:cBhvr>
                                      <p:to>
                                        <p:strVal val="visible"/>
                                      </p:to>
                                    </p:set>
                                    <p:animEffect transition="in" filter="fade">
                                      <p:cBhvr>
                                        <p:cTn id="129" dur="800" decel="100000"/>
                                        <p:tgtEl>
                                          <p:spTgt spid="3"/>
                                        </p:tgtEl>
                                      </p:cBhvr>
                                    </p:animEffect>
                                    <p:anim calcmode="lin" valueType="num">
                                      <p:cBhvr>
                                        <p:cTn id="130" dur="800" decel="100000" fill="hold"/>
                                        <p:tgtEl>
                                          <p:spTgt spid="3"/>
                                        </p:tgtEl>
                                        <p:attrNameLst>
                                          <p:attrName>style.rotation</p:attrName>
                                        </p:attrNameLst>
                                      </p:cBhvr>
                                      <p:tavLst>
                                        <p:tav tm="0">
                                          <p:val>
                                            <p:fltVal val="-90"/>
                                          </p:val>
                                        </p:tav>
                                        <p:tav tm="100000">
                                          <p:val>
                                            <p:fltVal val="0"/>
                                          </p:val>
                                        </p:tav>
                                      </p:tavLst>
                                    </p:anim>
                                    <p:anim calcmode="lin" valueType="num">
                                      <p:cBhvr>
                                        <p:cTn id="131" dur="800" decel="100000" fill="hold"/>
                                        <p:tgtEl>
                                          <p:spTgt spid="3"/>
                                        </p:tgtEl>
                                        <p:attrNameLst>
                                          <p:attrName>ppt_x</p:attrName>
                                        </p:attrNameLst>
                                      </p:cBhvr>
                                      <p:tavLst>
                                        <p:tav tm="0">
                                          <p:val>
                                            <p:strVal val="#ppt_x+0.4"/>
                                          </p:val>
                                        </p:tav>
                                        <p:tav tm="100000">
                                          <p:val>
                                            <p:strVal val="#ppt_x-0.05"/>
                                          </p:val>
                                        </p:tav>
                                      </p:tavLst>
                                    </p:anim>
                                    <p:anim calcmode="lin" valueType="num">
                                      <p:cBhvr>
                                        <p:cTn id="132" dur="800" decel="100000" fill="hold"/>
                                        <p:tgtEl>
                                          <p:spTgt spid="3"/>
                                        </p:tgtEl>
                                        <p:attrNameLst>
                                          <p:attrName>ppt_y</p:attrName>
                                        </p:attrNameLst>
                                      </p:cBhvr>
                                      <p:tavLst>
                                        <p:tav tm="0">
                                          <p:val>
                                            <p:strVal val="#ppt_y-0.4"/>
                                          </p:val>
                                        </p:tav>
                                        <p:tav tm="100000">
                                          <p:val>
                                            <p:strVal val="#ppt_y+0.1"/>
                                          </p:val>
                                        </p:tav>
                                      </p:tavLst>
                                    </p:anim>
                                    <p:anim calcmode="lin" valueType="num">
                                      <p:cBhvr>
                                        <p:cTn id="133"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34"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046984" y="-26377"/>
            <a:ext cx="3050033" cy="1162315"/>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3416" y="3241231"/>
            <a:ext cx="1867907" cy="1432868"/>
          </a:xfrm>
          <a:prstGeom prst="rect">
            <a:avLst/>
          </a:prstGeom>
        </p:spPr>
      </p:pic>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14491" y="3315392"/>
            <a:ext cx="1918674" cy="1432867"/>
          </a:xfrm>
          <a:prstGeom prst="rect">
            <a:avLst/>
          </a:prstGeom>
        </p:spPr>
      </p:pic>
      <p:pic>
        <p:nvPicPr>
          <p:cNvPr id="10" name="圆角矩形 45"/>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0568" y="1189276"/>
            <a:ext cx="7662862" cy="2200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2" name="图片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74643" y="631891"/>
            <a:ext cx="3394711" cy="622013"/>
          </a:xfrm>
          <a:prstGeom prst="rect">
            <a:avLst/>
          </a:prstGeom>
        </p:spPr>
      </p:pic>
      <p:pic>
        <p:nvPicPr>
          <p:cNvPr id="14" name="图片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60410" y="-69714"/>
            <a:ext cx="1263158" cy="1248109"/>
          </a:xfrm>
          <a:prstGeom prst="rect">
            <a:avLst/>
          </a:prstGeom>
        </p:spPr>
      </p:pic>
      <p:pic>
        <p:nvPicPr>
          <p:cNvPr id="16" name="Picture 15"/>
          <p:cNvPicPr>
            <a:picLocks noChangeAspect="1"/>
          </p:cNvPicPr>
          <p:nvPr/>
        </p:nvPicPr>
        <p:blipFill>
          <a:blip r:embed="rId9">
            <a:extLst>
              <a:ext uri="{BEBA8EAE-BF5A-486C-A8C5-ECC9F3942E4B}">
                <a14:imgProps xmlns:a14="http://schemas.microsoft.com/office/drawing/2010/main">
                  <a14:imgLayer r:embed="rId10">
                    <a14:imgEffect>
                      <a14:backgroundRemoval t="0" b="97458" l="9746" r="94492">
                        <a14:foregroundMark x1="46610" y1="46186" x2="46610" y2="46186"/>
                        <a14:foregroundMark x1="41525" y1="44915" x2="41525" y2="44915"/>
                        <a14:foregroundMark x1="36017" y1="47034" x2="36017" y2="47034"/>
                        <a14:foregroundMark x1="43644" y1="63559" x2="43644" y2="63559"/>
                        <a14:foregroundMark x1="43220" y1="66949" x2="43220" y2="66949"/>
                        <a14:foregroundMark x1="58898" y1="63559" x2="58898" y2="63559"/>
                        <a14:foregroundMark x1="61864" y1="54661" x2="61864" y2="54661"/>
                      </a14:backgroundRemoval>
                    </a14:imgEffect>
                  </a14:imgLayer>
                </a14:imgProps>
              </a:ext>
              <a:ext uri="{28A0092B-C50C-407E-A947-70E740481C1C}">
                <a14:useLocalDpi xmlns:a14="http://schemas.microsoft.com/office/drawing/2010/main" val="0"/>
              </a:ext>
            </a:extLst>
          </a:blip>
          <a:stretch>
            <a:fillRect/>
          </a:stretch>
        </p:blipFill>
        <p:spPr>
          <a:xfrm>
            <a:off x="7038589" y="2315922"/>
            <a:ext cx="2599428" cy="2599428"/>
          </a:xfrm>
          <a:prstGeom prst="rect">
            <a:avLst/>
          </a:prstGeom>
        </p:spPr>
      </p:pic>
    </p:spTree>
    <p:extLst>
      <p:ext uri="{BB962C8B-B14F-4D97-AF65-F5344CB8AC3E}">
        <p14:creationId xmlns:p14="http://schemas.microsoft.com/office/powerpoint/2010/main" val="349860521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52511"/>
            <a:ext cx="3895508" cy="2670604"/>
          </a:xfrm>
          <a:prstGeom prst="rect">
            <a:avLst/>
          </a:prstGeom>
        </p:spPr>
      </p:pic>
      <p:pic>
        <p:nvPicPr>
          <p:cNvPr id="8" name="Picture 7"/>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53814" y1="63973" x2="53814" y2="63973"/>
                        <a14:foregroundMark x1="50424" y1="70370" x2="50424" y2="70370"/>
                        <a14:foregroundMark x1="56356" y1="73401" x2="56356" y2="73401"/>
                        <a14:foregroundMark x1="62712" y1="76431" x2="62712" y2="76431"/>
                        <a14:foregroundMark x1="59746" y1="69024" x2="59746" y2="69024"/>
                        <a14:foregroundMark x1="57627" y1="65320" x2="57627" y2="65320"/>
                        <a14:foregroundMark x1="55508" y1="62290" x2="55508" y2="62290"/>
                        <a14:foregroundMark x1="38983" y1="65993" x2="38983" y2="65993"/>
                        <a14:foregroundMark x1="39407" y1="65993" x2="41949" y2="66667"/>
                        <a14:foregroundMark x1="52119" y1="50168" x2="52119" y2="50168"/>
                      </a14:backgroundRemoval>
                    </a14:imgEffect>
                  </a14:imgLayer>
                </a14:imgProps>
              </a:ext>
              <a:ext uri="{28A0092B-C50C-407E-A947-70E740481C1C}">
                <a14:useLocalDpi xmlns:a14="http://schemas.microsoft.com/office/drawing/2010/main" val="0"/>
              </a:ext>
            </a:extLst>
          </a:blip>
          <a:stretch>
            <a:fillRect/>
          </a:stretch>
        </p:blipFill>
        <p:spPr>
          <a:xfrm>
            <a:off x="6877346" y="2289854"/>
            <a:ext cx="2519787" cy="3171088"/>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圆角矩形 12"/>
          <p:cNvSpPr/>
          <p:nvPr/>
        </p:nvSpPr>
        <p:spPr>
          <a:xfrm>
            <a:off x="158654" y="788606"/>
            <a:ext cx="4270574" cy="4240594"/>
          </a:xfrm>
          <a:prstGeom prst="roundRect">
            <a:avLst/>
          </a:prstGeom>
          <a:pattFill prst="pct40">
            <a:fgClr>
              <a:srgbClr val="FBB1C7"/>
            </a:fgClr>
            <a:bgClr>
              <a:schemeClr val="bg1"/>
            </a:bgClr>
          </a:pattFill>
          <a:ln w="76200">
            <a:solidFill>
              <a:srgbClr val="7E43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ea typeface="微软雅黑 Light" panose="020B0502040204020203" pitchFamily="34" charset="-122"/>
            </a:endParaRPr>
          </a:p>
        </p:txBody>
      </p:sp>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0" y="0"/>
            <a:ext cx="4640917" cy="5029200"/>
          </a:xfrm>
          <a:prstGeom prst="rect">
            <a:avLst/>
          </a:prstGeom>
        </p:spPr>
      </p:pic>
      <p:sp>
        <p:nvSpPr>
          <p:cNvPr id="26" name="文本框 25"/>
          <p:cNvSpPr txBox="1"/>
          <p:nvPr/>
        </p:nvSpPr>
        <p:spPr>
          <a:xfrm>
            <a:off x="5292258" y="2614847"/>
            <a:ext cx="3200400" cy="1631216"/>
          </a:xfrm>
          <a:prstGeom prst="rect">
            <a:avLst/>
          </a:prstGeom>
          <a:noFill/>
        </p:spPr>
        <p:txBody>
          <a:bodyPr vert="horz" wrap="square" rtlCol="0">
            <a:spAutoFit/>
          </a:bodyPr>
          <a:lstStyle/>
          <a:p>
            <a:pPr algn="just"/>
            <a:r>
              <a:rPr lang="nl-NL" sz="2000" b="1" dirty="0">
                <a:solidFill>
                  <a:schemeClr val="accent6">
                    <a:lumMod val="50000"/>
                  </a:schemeClr>
                </a:solidFill>
                <a:latin typeface="Times New Roman" pitchFamily="18" charset="0"/>
                <a:cs typeface="Times New Roman" pitchFamily="18" charset="0"/>
              </a:rPr>
              <a:t>Không cam chịu, ngược lại rất tin tưởng ở con đường mình đã chọn  ra nước ngoài học cái mới  để cứu nước, cứu dân.</a:t>
            </a:r>
            <a:endParaRPr lang="en-US" sz="2000" b="1" dirty="0">
              <a:solidFill>
                <a:schemeClr val="accent6">
                  <a:lumMod val="50000"/>
                </a:schemeClr>
              </a:solidFill>
              <a:latin typeface="Times New Roman" pitchFamily="18" charset="0"/>
              <a:cs typeface="Times New Roman" pitchFamily="18" charset="0"/>
            </a:endParaRPr>
          </a:p>
        </p:txBody>
      </p:sp>
      <p:sp>
        <p:nvSpPr>
          <p:cNvPr id="6" name="Text Box 19">
            <a:extLst>
              <a:ext uri="{FF2B5EF4-FFF2-40B4-BE49-F238E27FC236}">
                <a16:creationId xmlns:a16="http://schemas.microsoft.com/office/drawing/2014/main" id="{D37540FE-B3D3-41CB-B793-32010703E320}"/>
              </a:ext>
            </a:extLst>
          </p:cNvPr>
          <p:cNvSpPr txBox="1">
            <a:spLocks noChangeArrowheads="1"/>
          </p:cNvSpPr>
          <p:nvPr/>
        </p:nvSpPr>
        <p:spPr bwMode="auto">
          <a:xfrm>
            <a:off x="1337793" y="1148168"/>
            <a:ext cx="1175963" cy="461665"/>
          </a:xfrm>
          <a:prstGeom prst="rect">
            <a:avLst/>
          </a:prstGeom>
          <a:solidFill>
            <a:schemeClr val="accent2">
              <a:lumMod val="40000"/>
              <a:lumOff val="60000"/>
            </a:schemeClr>
          </a:solidFill>
          <a:ln>
            <a:noFill/>
          </a:ln>
          <a:effectLst/>
        </p:spPr>
        <p:txBody>
          <a:bodyPr wrap="none">
            <a:spAutoFit/>
          </a:bodyPr>
          <a:lstStyle/>
          <a:p>
            <a:r>
              <a:rPr lang="vi-VN" altLang="en-US" sz="2400" dirty="0">
                <a:solidFill>
                  <a:srgbClr val="002060"/>
                </a:solidFill>
                <a:highlight>
                  <a:srgbClr val="FFFF00"/>
                </a:highlight>
                <a:latin typeface="Times" panose="02020603050405020304" pitchFamily="18" charset="0"/>
                <a:cs typeface="Times" panose="02020603050405020304" pitchFamily="18" charset="0"/>
              </a:rPr>
              <a:t> Anh Lê</a:t>
            </a:r>
            <a:endParaRPr lang="en-US" altLang="en-US" sz="2400" b="1" dirty="0">
              <a:solidFill>
                <a:srgbClr val="002060"/>
              </a:solidFill>
              <a:highlight>
                <a:srgbClr val="FFFF00"/>
              </a:highlight>
              <a:latin typeface="Times" panose="02020603050405020304" pitchFamily="18" charset="0"/>
              <a:cs typeface="Times" panose="02020603050405020304" pitchFamily="18" charset="0"/>
            </a:endParaRPr>
          </a:p>
        </p:txBody>
      </p:sp>
      <p:sp>
        <p:nvSpPr>
          <p:cNvPr id="7" name="Text Box 71">
            <a:extLst>
              <a:ext uri="{FF2B5EF4-FFF2-40B4-BE49-F238E27FC236}">
                <a16:creationId xmlns:a16="http://schemas.microsoft.com/office/drawing/2014/main" id="{768F1AED-BC03-4592-92F2-2A46EBA64CB6}"/>
              </a:ext>
            </a:extLst>
          </p:cNvPr>
          <p:cNvSpPr txBox="1">
            <a:spLocks noChangeArrowheads="1"/>
          </p:cNvSpPr>
          <p:nvPr/>
        </p:nvSpPr>
        <p:spPr bwMode="auto">
          <a:xfrm>
            <a:off x="294907" y="1997206"/>
            <a:ext cx="3998068" cy="1592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r>
              <a:rPr lang="nl-NL" sz="1950" b="1" dirty="0">
                <a:solidFill>
                  <a:srgbClr val="7E430F"/>
                </a:solidFill>
                <a:latin typeface="Tahoma" panose="020B0604030504040204" pitchFamily="34" charset="0"/>
                <a:ea typeface="Tahoma" panose="020B0604030504040204" pitchFamily="34" charset="0"/>
                <a:cs typeface="Tahoma" panose="020B0604030504040204" pitchFamily="34" charset="0"/>
              </a:rPr>
              <a:t>Có tâm lí tự ti, anh chịu cảnh sống nô lệ vì cảm thấy mình nhỏ bé, yếu đuối trước sức mạnh vật chất của kẻ xâm lược.</a:t>
            </a:r>
            <a:endParaRPr lang="en-US" sz="1950" b="1" dirty="0">
              <a:solidFill>
                <a:srgbClr val="7E430F"/>
              </a:solidFill>
              <a:latin typeface="Tahoma" panose="020B0604030504040204" pitchFamily="34" charset="0"/>
              <a:ea typeface="Tahoma" panose="020B0604030504040204" pitchFamily="34" charset="0"/>
              <a:cs typeface="Tahoma" panose="020B0604030504040204" pitchFamily="34" charset="0"/>
            </a:endParaRPr>
          </a:p>
        </p:txBody>
      </p:sp>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90558AD1-A6C5-483A-9F76-F731B2FB81C5}"/>
                  </a:ext>
                </a:extLst>
              </p14:cNvPr>
              <p14:cNvContentPartPr/>
              <p14:nvPr/>
            </p14:nvContentPartPr>
            <p14:xfrm>
              <a:off x="1086480" y="3515040"/>
              <a:ext cx="360" cy="20880"/>
            </p14:xfrm>
          </p:contentPart>
        </mc:Choice>
        <mc:Fallback xmlns="">
          <p:pic>
            <p:nvPicPr>
              <p:cNvPr id="2" name="Ink 1">
                <a:extLst>
                  <a:ext uri="{FF2B5EF4-FFF2-40B4-BE49-F238E27FC236}">
                    <a16:creationId xmlns:a16="http://schemas.microsoft.com/office/drawing/2014/main" id="{90558AD1-A6C5-483A-9F76-F731B2FB81C5}"/>
                  </a:ext>
                </a:extLst>
              </p:cNvPr>
              <p:cNvPicPr/>
              <p:nvPr/>
            </p:nvPicPr>
            <p:blipFill>
              <a:blip r:embed="rId5"/>
              <a:stretch>
                <a:fillRect/>
              </a:stretch>
            </p:blipFill>
            <p:spPr>
              <a:xfrm>
                <a:off x="1077120" y="3505680"/>
                <a:ext cx="19080" cy="39600"/>
              </a:xfrm>
              <a:prstGeom prst="rect">
                <a:avLst/>
              </a:prstGeom>
            </p:spPr>
          </p:pic>
        </mc:Fallback>
      </mc:AlternateContent>
      <p:sp>
        <p:nvSpPr>
          <p:cNvPr id="9" name="Text Box 19">
            <a:extLst>
              <a:ext uri="{FF2B5EF4-FFF2-40B4-BE49-F238E27FC236}">
                <a16:creationId xmlns:a16="http://schemas.microsoft.com/office/drawing/2014/main" id="{E8343148-725B-49BE-A66B-BFE06C4AD896}"/>
              </a:ext>
            </a:extLst>
          </p:cNvPr>
          <p:cNvSpPr txBox="1">
            <a:spLocks noChangeArrowheads="1"/>
          </p:cNvSpPr>
          <p:nvPr/>
        </p:nvSpPr>
        <p:spPr bwMode="auto">
          <a:xfrm>
            <a:off x="5989498" y="1892199"/>
            <a:ext cx="1632050" cy="461665"/>
          </a:xfrm>
          <a:prstGeom prst="rect">
            <a:avLst/>
          </a:prstGeom>
          <a:solidFill>
            <a:schemeClr val="accent2">
              <a:lumMod val="40000"/>
              <a:lumOff val="60000"/>
            </a:schemeClr>
          </a:solidFill>
          <a:ln>
            <a:noFill/>
          </a:ln>
          <a:effectLst/>
        </p:spPr>
        <p:txBody>
          <a:bodyPr wrap="none">
            <a:spAutoFit/>
          </a:bodyPr>
          <a:lstStyle/>
          <a:p>
            <a:r>
              <a:rPr lang="vi-VN" altLang="en-US" sz="2400" dirty="0">
                <a:solidFill>
                  <a:srgbClr val="002060"/>
                </a:solidFill>
                <a:highlight>
                  <a:srgbClr val="FFFF00"/>
                </a:highlight>
                <a:latin typeface="Times" panose="02020603050405020304" pitchFamily="18" charset="0"/>
                <a:cs typeface="Times" panose="02020603050405020304" pitchFamily="18" charset="0"/>
              </a:rPr>
              <a:t> </a:t>
            </a:r>
            <a:r>
              <a:rPr lang="vi-VN" altLang="en-US" sz="2400">
                <a:solidFill>
                  <a:srgbClr val="002060"/>
                </a:solidFill>
                <a:highlight>
                  <a:srgbClr val="FFFF00"/>
                </a:highlight>
                <a:latin typeface="Times" panose="02020603050405020304" pitchFamily="18" charset="0"/>
                <a:cs typeface="Times" panose="02020603050405020304" pitchFamily="18" charset="0"/>
              </a:rPr>
              <a:t>Anh Thành</a:t>
            </a:r>
            <a:endParaRPr lang="en-US" altLang="en-US" sz="2400" b="1" dirty="0">
              <a:solidFill>
                <a:srgbClr val="002060"/>
              </a:solidFill>
              <a:highlight>
                <a:srgbClr val="FFFF00"/>
              </a:highlight>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28150679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500"/>
                                        <p:tgtEl>
                                          <p:spTgt spid="13"/>
                                        </p:tgtEl>
                                      </p:cBhvr>
                                    </p:animEffect>
                                  </p:childTnLst>
                                </p:cTn>
                              </p:par>
                            </p:childTnLst>
                          </p:cTn>
                        </p:par>
                        <p:par>
                          <p:cTn id="8" fill="hold">
                            <p:stCondLst>
                              <p:cond delay="500"/>
                            </p:stCondLst>
                            <p:childTnLst>
                              <p:par>
                                <p:cTn id="9" presetID="55"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strVal val="#ppt_w*0.70"/>
                                          </p:val>
                                        </p:tav>
                                        <p:tav tm="100000">
                                          <p:val>
                                            <p:strVal val="#ppt_w"/>
                                          </p:val>
                                        </p:tav>
                                      </p:tavLst>
                                    </p:anim>
                                    <p:anim calcmode="lin" valueType="num">
                                      <p:cBhvr>
                                        <p:cTn id="12" dur="1000" fill="hold"/>
                                        <p:tgtEl>
                                          <p:spTgt spid="4"/>
                                        </p:tgtEl>
                                        <p:attrNameLst>
                                          <p:attrName>ppt_h</p:attrName>
                                        </p:attrNameLst>
                                      </p:cBhvr>
                                      <p:tavLst>
                                        <p:tav tm="0">
                                          <p:val>
                                            <p:strVal val="#ppt_h"/>
                                          </p:val>
                                        </p:tav>
                                        <p:tav tm="100000">
                                          <p:val>
                                            <p:strVal val="#ppt_h"/>
                                          </p:val>
                                        </p:tav>
                                      </p:tavLst>
                                    </p:anim>
                                    <p:animEffect transition="in" filter="fade">
                                      <p:cBhvr>
                                        <p:cTn id="13" dur="1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entr" presetSubtype="12"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strips(downLeft)">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checkerboard(across)">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circle(in)">
                                      <p:cBhvr>
                                        <p:cTn id="28" dur="2000"/>
                                        <p:tgtEl>
                                          <p:spTgt spid="26"/>
                                        </p:tgtEl>
                                      </p:cBhvr>
                                    </p:animEffect>
                                  </p:childTnLst>
                                </p:cTn>
                              </p:par>
                            </p:childTnLst>
                          </p:cTn>
                        </p:par>
                      </p:childTnLst>
                    </p:cTn>
                  </p:par>
                  <p:par>
                    <p:cTn id="29" fill="hold">
                      <p:stCondLst>
                        <p:cond delay="indefinite"/>
                      </p:stCondLst>
                      <p:childTnLst>
                        <p:par>
                          <p:cTn id="30" fill="hold">
                            <p:stCondLst>
                              <p:cond delay="0"/>
                            </p:stCondLst>
                            <p:childTnLst>
                              <p:par>
                                <p:cTn id="31" presetID="18" presetClass="entr" presetSubtype="12"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strips(downLeft)">
                                      <p:cBhvr>
                                        <p:cTn id="3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6" grpId="0"/>
      <p:bldP spid="6" grpId="0" animBg="1"/>
      <p:bldP spid="7" grpId="0"/>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
            <a:extLst>
              <a:ext uri="{FF2B5EF4-FFF2-40B4-BE49-F238E27FC236}">
                <a16:creationId xmlns:a16="http://schemas.microsoft.com/office/drawing/2014/main" id="{1C4B0130-C6B1-4CC7-8936-A2390627CA8A}"/>
              </a:ext>
            </a:extLst>
          </p:cNvPr>
          <p:cNvGrpSpPr/>
          <p:nvPr/>
        </p:nvGrpSpPr>
        <p:grpSpPr>
          <a:xfrm>
            <a:off x="101600" y="90384"/>
            <a:ext cx="9042400" cy="4962731"/>
            <a:chOff x="1987573" y="2811145"/>
            <a:chExt cx="3167875" cy="2507658"/>
          </a:xfrm>
        </p:grpSpPr>
        <p:sp>
          <p:nvSpPr>
            <p:cNvPr id="16" name="MH_SubTitle_1">
              <a:extLst>
                <a:ext uri="{FF2B5EF4-FFF2-40B4-BE49-F238E27FC236}">
                  <a16:creationId xmlns:a16="http://schemas.microsoft.com/office/drawing/2014/main" id="{241126EE-57D0-401D-986E-EC8C84FFE80E}"/>
                </a:ext>
              </a:extLst>
            </p:cNvPr>
            <p:cNvSpPr>
              <a:spLocks/>
            </p:cNvSpPr>
            <p:nvPr>
              <p:custDataLst>
                <p:tags r:id="rId1"/>
              </p:custDataLst>
            </p:nvPr>
          </p:nvSpPr>
          <p:spPr bwMode="auto">
            <a:xfrm>
              <a:off x="1987573" y="2811145"/>
              <a:ext cx="3167875" cy="2507658"/>
            </a:xfrm>
            <a:custGeom>
              <a:avLst/>
              <a:gdLst>
                <a:gd name="T0" fmla="*/ 61 w 931"/>
                <a:gd name="T1" fmla="*/ 248 h 253"/>
                <a:gd name="T2" fmla="*/ 140 w 931"/>
                <a:gd name="T3" fmla="*/ 245 h 253"/>
                <a:gd name="T4" fmla="*/ 566 w 931"/>
                <a:gd name="T5" fmla="*/ 245 h 253"/>
                <a:gd name="T6" fmla="*/ 910 w 931"/>
                <a:gd name="T7" fmla="*/ 235 h 253"/>
                <a:gd name="T8" fmla="*/ 906 w 931"/>
                <a:gd name="T9" fmla="*/ 15 h 253"/>
                <a:gd name="T10" fmla="*/ 744 w 931"/>
                <a:gd name="T11" fmla="*/ 9 h 253"/>
                <a:gd name="T12" fmla="*/ 576 w 931"/>
                <a:gd name="T13" fmla="*/ 5 h 253"/>
                <a:gd name="T14" fmla="*/ 258 w 931"/>
                <a:gd name="T15" fmla="*/ 5 h 253"/>
                <a:gd name="T16" fmla="*/ 86 w 931"/>
                <a:gd name="T17" fmla="*/ 16 h 253"/>
                <a:gd name="T18" fmla="*/ 12 w 931"/>
                <a:gd name="T19" fmla="*/ 27 h 253"/>
                <a:gd name="T20" fmla="*/ 10 w 931"/>
                <a:gd name="T21" fmla="*/ 97 h 253"/>
                <a:gd name="T22" fmla="*/ 13 w 931"/>
                <a:gd name="T23" fmla="*/ 210 h 253"/>
                <a:gd name="T24" fmla="*/ 61 w 931"/>
                <a:gd name="T25" fmla="*/ 248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31" h="253">
                  <a:moveTo>
                    <a:pt x="61" y="248"/>
                  </a:moveTo>
                  <a:cubicBezTo>
                    <a:pt x="88" y="248"/>
                    <a:pt x="115" y="246"/>
                    <a:pt x="140" y="245"/>
                  </a:cubicBezTo>
                  <a:cubicBezTo>
                    <a:pt x="281" y="238"/>
                    <a:pt x="423" y="245"/>
                    <a:pt x="566" y="245"/>
                  </a:cubicBezTo>
                  <a:cubicBezTo>
                    <a:pt x="683" y="245"/>
                    <a:pt x="798" y="253"/>
                    <a:pt x="910" y="235"/>
                  </a:cubicBezTo>
                  <a:cubicBezTo>
                    <a:pt x="907" y="171"/>
                    <a:pt x="931" y="75"/>
                    <a:pt x="906" y="15"/>
                  </a:cubicBezTo>
                  <a:cubicBezTo>
                    <a:pt x="852" y="15"/>
                    <a:pt x="798" y="11"/>
                    <a:pt x="744" y="9"/>
                  </a:cubicBezTo>
                  <a:cubicBezTo>
                    <a:pt x="690" y="6"/>
                    <a:pt x="630" y="8"/>
                    <a:pt x="576" y="5"/>
                  </a:cubicBezTo>
                  <a:cubicBezTo>
                    <a:pt x="468" y="1"/>
                    <a:pt x="366" y="0"/>
                    <a:pt x="258" y="5"/>
                  </a:cubicBezTo>
                  <a:cubicBezTo>
                    <a:pt x="201" y="8"/>
                    <a:pt x="143" y="11"/>
                    <a:pt x="86" y="16"/>
                  </a:cubicBezTo>
                  <a:cubicBezTo>
                    <a:pt x="71" y="18"/>
                    <a:pt x="22" y="16"/>
                    <a:pt x="12" y="27"/>
                  </a:cubicBezTo>
                  <a:cubicBezTo>
                    <a:pt x="0" y="40"/>
                    <a:pt x="10" y="81"/>
                    <a:pt x="10" y="97"/>
                  </a:cubicBezTo>
                  <a:cubicBezTo>
                    <a:pt x="10" y="135"/>
                    <a:pt x="5" y="173"/>
                    <a:pt x="13" y="210"/>
                  </a:cubicBezTo>
                  <a:cubicBezTo>
                    <a:pt x="21" y="243"/>
                    <a:pt x="26" y="248"/>
                    <a:pt x="61" y="248"/>
                  </a:cubicBezTo>
                  <a:close/>
                </a:path>
              </a:pathLst>
            </a:custGeom>
            <a:solidFill>
              <a:schemeClr val="bg1"/>
            </a:solidFill>
            <a:ln w="15875" cap="flat">
              <a:solidFill>
                <a:schemeClr val="accent1">
                  <a:lumMod val="50000"/>
                </a:schemeClr>
              </a:solidFill>
              <a:prstDash val="solid"/>
              <a:miter lim="800000"/>
              <a:headEnd/>
              <a:tailEnd/>
            </a:ln>
          </p:spPr>
          <p:txBody>
            <a:bodyPr anchor="ctr">
              <a:normAutofit/>
            </a:bodyPr>
            <a:lstStyle/>
            <a:p>
              <a:pPr algn="ctr" defTabSz="342900">
                <a:defRPr/>
              </a:pPr>
              <a:endParaRPr lang="zh-CN" altLang="en-US" sz="2100" dirty="0">
                <a:solidFill>
                  <a:srgbClr val="E53238">
                    <a:lumMod val="50000"/>
                  </a:srgbClr>
                </a:solidFill>
                <a:latin typeface="Calibri" panose="020F0502020204030204" pitchFamily="34" charset="0"/>
                <a:ea typeface="字魂36号-正文宋楷" panose="02000000000000000000" pitchFamily="2" charset="-122"/>
                <a:cs typeface="Calibri" panose="020F0502020204030204" pitchFamily="34" charset="0"/>
              </a:endParaRPr>
            </a:p>
          </p:txBody>
        </p:sp>
        <p:sp>
          <p:nvSpPr>
            <p:cNvPr id="17" name="MH_Other_2">
              <a:extLst>
                <a:ext uri="{FF2B5EF4-FFF2-40B4-BE49-F238E27FC236}">
                  <a16:creationId xmlns:a16="http://schemas.microsoft.com/office/drawing/2014/main" id="{3EA906DE-232E-471C-BD68-6EA74FC3B04E}"/>
                </a:ext>
              </a:extLst>
            </p:cNvPr>
            <p:cNvSpPr>
              <a:spLocks/>
            </p:cNvSpPr>
            <p:nvPr>
              <p:custDataLst>
                <p:tags r:id="rId2"/>
              </p:custDataLst>
            </p:nvPr>
          </p:nvSpPr>
          <p:spPr bwMode="auto">
            <a:xfrm>
              <a:off x="2032065" y="2847659"/>
              <a:ext cx="3066166" cy="2379762"/>
            </a:xfrm>
            <a:custGeom>
              <a:avLst/>
              <a:gdLst>
                <a:gd name="T0" fmla="*/ 217439 w 3308350"/>
                <a:gd name="T1" fmla="*/ 70544 h 847726"/>
                <a:gd name="T2" fmla="*/ 38765 w 3308350"/>
                <a:gd name="T3" fmla="*/ 69933 h 847726"/>
                <a:gd name="T4" fmla="*/ 13341 w 3308350"/>
                <a:gd name="T5" fmla="*/ 68710 h 847726"/>
                <a:gd name="T6" fmla="*/ 13027 w 3308350"/>
                <a:gd name="T7" fmla="*/ 69943 h 847726"/>
                <a:gd name="T8" fmla="*/ 238348 w 3308350"/>
                <a:gd name="T9" fmla="*/ 70277 h 847726"/>
                <a:gd name="T10" fmla="*/ 212370 w 3308350"/>
                <a:gd name="T11" fmla="*/ 69608 h 847726"/>
                <a:gd name="T12" fmla="*/ 199312 w 3308350"/>
                <a:gd name="T13" fmla="*/ 69015 h 847726"/>
                <a:gd name="T14" fmla="*/ 177160 w 3308350"/>
                <a:gd name="T15" fmla="*/ 68403 h 847726"/>
                <a:gd name="T16" fmla="*/ 177160 w 3308350"/>
                <a:gd name="T17" fmla="*/ 68403 h 847726"/>
                <a:gd name="T18" fmla="*/ 168726 w 3308350"/>
                <a:gd name="T19" fmla="*/ 69875 h 847726"/>
                <a:gd name="T20" fmla="*/ 159344 w 3308350"/>
                <a:gd name="T21" fmla="*/ 69286 h 847726"/>
                <a:gd name="T22" fmla="*/ 131767 w 3308350"/>
                <a:gd name="T23" fmla="*/ 68001 h 847726"/>
                <a:gd name="T24" fmla="*/ 52142 w 3308350"/>
                <a:gd name="T25" fmla="*/ 68001 h 847726"/>
                <a:gd name="T26" fmla="*/ 52142 w 3308350"/>
                <a:gd name="T27" fmla="*/ 68001 h 847726"/>
                <a:gd name="T28" fmla="*/ 243340 w 3308350"/>
                <a:gd name="T29" fmla="*/ 68345 h 847726"/>
                <a:gd name="T30" fmla="*/ 97101 w 3308350"/>
                <a:gd name="T31" fmla="*/ 69340 h 847726"/>
                <a:gd name="T32" fmla="*/ 78655 w 3308350"/>
                <a:gd name="T33" fmla="*/ 69340 h 847726"/>
                <a:gd name="T34" fmla="*/ 145890 w 3308350"/>
                <a:gd name="T35" fmla="*/ 69902 h 847726"/>
                <a:gd name="T36" fmla="*/ 118057 w 3308350"/>
                <a:gd name="T37" fmla="*/ 68286 h 847726"/>
                <a:gd name="T38" fmla="*/ 65278 w 3308350"/>
                <a:gd name="T39" fmla="*/ 67332 h 847726"/>
                <a:gd name="T40" fmla="*/ 57132 w 3308350"/>
                <a:gd name="T41" fmla="*/ 68286 h 847726"/>
                <a:gd name="T42" fmla="*/ 83723 w 3308350"/>
                <a:gd name="T43" fmla="*/ 68626 h 847726"/>
                <a:gd name="T44" fmla="*/ 9051 w 3308350"/>
                <a:gd name="T45" fmla="*/ 69247 h 847726"/>
                <a:gd name="T46" fmla="*/ 1154 w 3308350"/>
                <a:gd name="T47" fmla="*/ 48591 h 847726"/>
                <a:gd name="T48" fmla="*/ 1154 w 3308350"/>
                <a:gd name="T49" fmla="*/ 48591 h 847726"/>
                <a:gd name="T50" fmla="*/ 272142 w 3308350"/>
                <a:gd name="T51" fmla="*/ 46420 h 847726"/>
                <a:gd name="T52" fmla="*/ 528 w 3308350"/>
                <a:gd name="T53" fmla="*/ 44203 h 847726"/>
                <a:gd name="T54" fmla="*/ 273350 w 3308350"/>
                <a:gd name="T55" fmla="*/ 42033 h 847726"/>
                <a:gd name="T56" fmla="*/ 2186 w 3308350"/>
                <a:gd name="T57" fmla="*/ 22316 h 847726"/>
                <a:gd name="T58" fmla="*/ 905 w 3308350"/>
                <a:gd name="T59" fmla="*/ 27990 h 847726"/>
                <a:gd name="T60" fmla="*/ 274895 w 3308350"/>
                <a:gd name="T61" fmla="*/ 25150 h 847726"/>
                <a:gd name="T62" fmla="*/ 273972 w 3308350"/>
                <a:gd name="T63" fmla="*/ 18791 h 847726"/>
                <a:gd name="T64" fmla="*/ 940 w 3308350"/>
                <a:gd name="T65" fmla="*/ 17804 h 847726"/>
                <a:gd name="T66" fmla="*/ 270850 w 3308350"/>
                <a:gd name="T67" fmla="*/ 5489 h 847726"/>
                <a:gd name="T68" fmla="*/ 270850 w 3308350"/>
                <a:gd name="T69" fmla="*/ 5489 h 847726"/>
                <a:gd name="T70" fmla="*/ 5277 w 3308350"/>
                <a:gd name="T71" fmla="*/ 6727 h 847726"/>
                <a:gd name="T72" fmla="*/ 267142 w 3308350"/>
                <a:gd name="T73" fmla="*/ 5756 h 847726"/>
                <a:gd name="T74" fmla="*/ 27420 w 3308350"/>
                <a:gd name="T75" fmla="*/ 5444 h 847726"/>
                <a:gd name="T76" fmla="*/ 27420 w 3308350"/>
                <a:gd name="T77" fmla="*/ 3883 h 847726"/>
                <a:gd name="T78" fmla="*/ 244952 w 3308350"/>
                <a:gd name="T79" fmla="*/ 5131 h 847726"/>
                <a:gd name="T80" fmla="*/ 241127 w 3308350"/>
                <a:gd name="T81" fmla="*/ 3883 h 847726"/>
                <a:gd name="T82" fmla="*/ 40921 w 3308350"/>
                <a:gd name="T83" fmla="*/ 4194 h 847726"/>
                <a:gd name="T84" fmla="*/ 205605 w 3308350"/>
                <a:gd name="T85" fmla="*/ 2008 h 847726"/>
                <a:gd name="T86" fmla="*/ 204984 w 3308350"/>
                <a:gd name="T87" fmla="*/ 2650 h 847726"/>
                <a:gd name="T88" fmla="*/ 58434 w 3308350"/>
                <a:gd name="T89" fmla="*/ 2907 h 847726"/>
                <a:gd name="T90" fmla="*/ 46189 w 3308350"/>
                <a:gd name="T91" fmla="*/ 5087 h 847726"/>
                <a:gd name="T92" fmla="*/ 222429 w 3308350"/>
                <a:gd name="T93" fmla="*/ 2249 h 847726"/>
                <a:gd name="T94" fmla="*/ 218983 w 3308350"/>
                <a:gd name="T95" fmla="*/ 3213 h 847726"/>
                <a:gd name="T96" fmla="*/ 185843 w 3308350"/>
                <a:gd name="T97" fmla="*/ 3213 h 847726"/>
                <a:gd name="T98" fmla="*/ 201159 w 3308350"/>
                <a:gd name="T99" fmla="*/ 3246 h 847726"/>
                <a:gd name="T100" fmla="*/ 171812 w 3308350"/>
                <a:gd name="T101" fmla="*/ 1383 h 847726"/>
                <a:gd name="T102" fmla="*/ 164884 w 3308350"/>
                <a:gd name="T103" fmla="*/ 2008 h 847726"/>
                <a:gd name="T104" fmla="*/ 80575 w 3308350"/>
                <a:gd name="T105" fmla="*/ 3614 h 847726"/>
                <a:gd name="T106" fmla="*/ 160527 w 3308350"/>
                <a:gd name="T107" fmla="*/ 1355 h 847726"/>
                <a:gd name="T108" fmla="*/ 105830 w 3308350"/>
                <a:gd name="T109" fmla="*/ 401 h 847726"/>
                <a:gd name="T110" fmla="*/ 105830 w 3308350"/>
                <a:gd name="T111" fmla="*/ 401 h 847726"/>
                <a:gd name="T112" fmla="*/ 85880 w 3308350"/>
                <a:gd name="T113" fmla="*/ 1355 h 847726"/>
                <a:gd name="T114" fmla="*/ 138371 w 3308350"/>
                <a:gd name="T115" fmla="*/ 1590 h 847726"/>
                <a:gd name="T116" fmla="*/ 134048 w 3308350"/>
                <a:gd name="T117" fmla="*/ 2276 h 847726"/>
                <a:gd name="T118" fmla="*/ 119325 w 3308350"/>
                <a:gd name="T119" fmla="*/ 1338 h 84772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308350" h="847726">
                  <a:moveTo>
                    <a:pt x="2609389" y="817563"/>
                  </a:moveTo>
                  <a:cubicBezTo>
                    <a:pt x="2613127" y="817563"/>
                    <a:pt x="2613127" y="817563"/>
                    <a:pt x="2616866" y="817563"/>
                  </a:cubicBezTo>
                  <a:cubicBezTo>
                    <a:pt x="2646772" y="817563"/>
                    <a:pt x="2676679" y="817563"/>
                    <a:pt x="2710324" y="817563"/>
                  </a:cubicBezTo>
                  <a:cubicBezTo>
                    <a:pt x="2714062" y="817563"/>
                    <a:pt x="2717800" y="821373"/>
                    <a:pt x="2717800" y="825183"/>
                  </a:cubicBezTo>
                  <a:cubicBezTo>
                    <a:pt x="2717800" y="828993"/>
                    <a:pt x="2714062" y="836613"/>
                    <a:pt x="2710324" y="836613"/>
                  </a:cubicBezTo>
                  <a:cubicBezTo>
                    <a:pt x="2676679" y="836613"/>
                    <a:pt x="2646772" y="836613"/>
                    <a:pt x="2616866" y="836613"/>
                  </a:cubicBezTo>
                  <a:cubicBezTo>
                    <a:pt x="2613127" y="836613"/>
                    <a:pt x="2613127" y="836613"/>
                    <a:pt x="2609389" y="836613"/>
                  </a:cubicBezTo>
                  <a:cubicBezTo>
                    <a:pt x="2605651" y="836613"/>
                    <a:pt x="2601912" y="832803"/>
                    <a:pt x="2601912" y="825183"/>
                  </a:cubicBezTo>
                  <a:cubicBezTo>
                    <a:pt x="2601912" y="821373"/>
                    <a:pt x="2605651" y="817563"/>
                    <a:pt x="2609389" y="817563"/>
                  </a:cubicBezTo>
                  <a:close/>
                  <a:moveTo>
                    <a:pt x="466526" y="814842"/>
                  </a:moveTo>
                  <a:cubicBezTo>
                    <a:pt x="470296" y="811213"/>
                    <a:pt x="474067" y="818470"/>
                    <a:pt x="474067" y="822099"/>
                  </a:cubicBezTo>
                  <a:cubicBezTo>
                    <a:pt x="477837" y="825728"/>
                    <a:pt x="470296" y="829356"/>
                    <a:pt x="466526" y="829356"/>
                  </a:cubicBezTo>
                  <a:cubicBezTo>
                    <a:pt x="436363" y="832985"/>
                    <a:pt x="402431" y="832985"/>
                    <a:pt x="368498" y="836613"/>
                  </a:cubicBezTo>
                  <a:cubicBezTo>
                    <a:pt x="360957" y="836613"/>
                    <a:pt x="357187" y="832985"/>
                    <a:pt x="357187" y="825728"/>
                  </a:cubicBezTo>
                  <a:cubicBezTo>
                    <a:pt x="357187" y="822099"/>
                    <a:pt x="360957" y="818470"/>
                    <a:pt x="368498" y="818470"/>
                  </a:cubicBezTo>
                  <a:cubicBezTo>
                    <a:pt x="402431" y="814842"/>
                    <a:pt x="432593" y="814842"/>
                    <a:pt x="466526" y="814842"/>
                  </a:cubicBezTo>
                  <a:close/>
                  <a:moveTo>
                    <a:pt x="155360" y="814408"/>
                  </a:moveTo>
                  <a:cubicBezTo>
                    <a:pt x="156776" y="813039"/>
                    <a:pt x="158664" y="813039"/>
                    <a:pt x="160552" y="814865"/>
                  </a:cubicBezTo>
                  <a:cubicBezTo>
                    <a:pt x="171879" y="814865"/>
                    <a:pt x="183206" y="818516"/>
                    <a:pt x="198309" y="818516"/>
                  </a:cubicBezTo>
                  <a:cubicBezTo>
                    <a:pt x="224738" y="822167"/>
                    <a:pt x="251168" y="825818"/>
                    <a:pt x="281374" y="829470"/>
                  </a:cubicBezTo>
                  <a:cubicBezTo>
                    <a:pt x="285149" y="829470"/>
                    <a:pt x="288925" y="833121"/>
                    <a:pt x="285149" y="836772"/>
                  </a:cubicBezTo>
                  <a:cubicBezTo>
                    <a:pt x="285149" y="844075"/>
                    <a:pt x="281374" y="847726"/>
                    <a:pt x="277598" y="847726"/>
                  </a:cubicBezTo>
                  <a:cubicBezTo>
                    <a:pt x="251168" y="844075"/>
                    <a:pt x="224738" y="840424"/>
                    <a:pt x="194533" y="836772"/>
                  </a:cubicBezTo>
                  <a:cubicBezTo>
                    <a:pt x="179430" y="836772"/>
                    <a:pt x="168103" y="833121"/>
                    <a:pt x="156776" y="829470"/>
                  </a:cubicBezTo>
                  <a:cubicBezTo>
                    <a:pt x="153001" y="829470"/>
                    <a:pt x="149225" y="825818"/>
                    <a:pt x="153001" y="822167"/>
                  </a:cubicBezTo>
                  <a:cubicBezTo>
                    <a:pt x="153001" y="818516"/>
                    <a:pt x="153945" y="815777"/>
                    <a:pt x="155360" y="814408"/>
                  </a:cubicBezTo>
                  <a:close/>
                  <a:moveTo>
                    <a:pt x="2771314" y="814388"/>
                  </a:moveTo>
                  <a:cubicBezTo>
                    <a:pt x="2804959" y="814388"/>
                    <a:pt x="2834865" y="814388"/>
                    <a:pt x="2868510" y="814388"/>
                  </a:cubicBezTo>
                  <a:cubicBezTo>
                    <a:pt x="2872249" y="814388"/>
                    <a:pt x="2879725" y="818198"/>
                    <a:pt x="2879725" y="822008"/>
                  </a:cubicBezTo>
                  <a:cubicBezTo>
                    <a:pt x="2879725" y="825818"/>
                    <a:pt x="2875987" y="833438"/>
                    <a:pt x="2868510" y="833438"/>
                  </a:cubicBezTo>
                  <a:cubicBezTo>
                    <a:pt x="2838604" y="833438"/>
                    <a:pt x="2804959" y="833438"/>
                    <a:pt x="2771314" y="833438"/>
                  </a:cubicBezTo>
                  <a:cubicBezTo>
                    <a:pt x="2767576" y="833438"/>
                    <a:pt x="2763837" y="829628"/>
                    <a:pt x="2763837" y="825818"/>
                  </a:cubicBezTo>
                  <a:cubicBezTo>
                    <a:pt x="2763837" y="822008"/>
                    <a:pt x="2767576" y="814388"/>
                    <a:pt x="2771314" y="814388"/>
                  </a:cubicBezTo>
                  <a:close/>
                  <a:moveTo>
                    <a:pt x="2451202" y="814388"/>
                  </a:moveTo>
                  <a:cubicBezTo>
                    <a:pt x="2484847" y="818092"/>
                    <a:pt x="2514754" y="818092"/>
                    <a:pt x="2548399" y="818092"/>
                  </a:cubicBezTo>
                  <a:cubicBezTo>
                    <a:pt x="2552137" y="818092"/>
                    <a:pt x="2555875" y="821797"/>
                    <a:pt x="2555875" y="825501"/>
                  </a:cubicBezTo>
                  <a:cubicBezTo>
                    <a:pt x="2555875" y="832909"/>
                    <a:pt x="2552137" y="836613"/>
                    <a:pt x="2548399" y="836613"/>
                  </a:cubicBezTo>
                  <a:cubicBezTo>
                    <a:pt x="2514754" y="836613"/>
                    <a:pt x="2481109" y="836613"/>
                    <a:pt x="2451202" y="832909"/>
                  </a:cubicBezTo>
                  <a:cubicBezTo>
                    <a:pt x="2443726" y="832909"/>
                    <a:pt x="2439987" y="829205"/>
                    <a:pt x="2439987" y="825501"/>
                  </a:cubicBezTo>
                  <a:cubicBezTo>
                    <a:pt x="2439987" y="821797"/>
                    <a:pt x="2443726" y="814388"/>
                    <a:pt x="2451202" y="814388"/>
                  </a:cubicBezTo>
                  <a:close/>
                  <a:moveTo>
                    <a:pt x="2387498" y="811213"/>
                  </a:moveTo>
                  <a:cubicBezTo>
                    <a:pt x="2394975" y="811213"/>
                    <a:pt x="2398713" y="814842"/>
                    <a:pt x="2398713" y="818470"/>
                  </a:cubicBezTo>
                  <a:cubicBezTo>
                    <a:pt x="2398713" y="825728"/>
                    <a:pt x="2394975" y="829356"/>
                    <a:pt x="2391237" y="829356"/>
                  </a:cubicBezTo>
                  <a:cubicBezTo>
                    <a:pt x="2357592" y="832985"/>
                    <a:pt x="2323947" y="832985"/>
                    <a:pt x="2290302" y="836613"/>
                  </a:cubicBezTo>
                  <a:cubicBezTo>
                    <a:pt x="2286564" y="836613"/>
                    <a:pt x="2282825" y="832985"/>
                    <a:pt x="2282825" y="829356"/>
                  </a:cubicBezTo>
                  <a:cubicBezTo>
                    <a:pt x="2282825" y="822099"/>
                    <a:pt x="2286564" y="818470"/>
                    <a:pt x="2290302" y="818470"/>
                  </a:cubicBezTo>
                  <a:cubicBezTo>
                    <a:pt x="2323947" y="814842"/>
                    <a:pt x="2353853" y="814842"/>
                    <a:pt x="2387498" y="811213"/>
                  </a:cubicBezTo>
                  <a:close/>
                  <a:moveTo>
                    <a:pt x="2132115" y="811213"/>
                  </a:moveTo>
                  <a:cubicBezTo>
                    <a:pt x="2162022" y="811213"/>
                    <a:pt x="2195667" y="814917"/>
                    <a:pt x="2229312" y="814917"/>
                  </a:cubicBezTo>
                  <a:cubicBezTo>
                    <a:pt x="2233050" y="814917"/>
                    <a:pt x="2236788" y="818622"/>
                    <a:pt x="2236788" y="822326"/>
                  </a:cubicBezTo>
                  <a:cubicBezTo>
                    <a:pt x="2236788" y="829734"/>
                    <a:pt x="2233050" y="833438"/>
                    <a:pt x="2229312" y="833438"/>
                  </a:cubicBezTo>
                  <a:cubicBezTo>
                    <a:pt x="2195667" y="829734"/>
                    <a:pt x="2162022" y="829734"/>
                    <a:pt x="2128377" y="829734"/>
                  </a:cubicBezTo>
                  <a:cubicBezTo>
                    <a:pt x="2124639" y="829734"/>
                    <a:pt x="2120900" y="826030"/>
                    <a:pt x="2120900" y="822326"/>
                  </a:cubicBezTo>
                  <a:cubicBezTo>
                    <a:pt x="2120900" y="814917"/>
                    <a:pt x="2124639" y="811213"/>
                    <a:pt x="2132115" y="811213"/>
                  </a:cubicBezTo>
                  <a:close/>
                  <a:moveTo>
                    <a:pt x="1970286" y="811213"/>
                  </a:moveTo>
                  <a:cubicBezTo>
                    <a:pt x="1989138" y="811213"/>
                    <a:pt x="2011760" y="811213"/>
                    <a:pt x="2030611" y="811213"/>
                  </a:cubicBezTo>
                  <a:cubicBezTo>
                    <a:pt x="2041922" y="811213"/>
                    <a:pt x="2057003" y="811213"/>
                    <a:pt x="2068314" y="811213"/>
                  </a:cubicBezTo>
                  <a:cubicBezTo>
                    <a:pt x="2072085" y="811213"/>
                    <a:pt x="2079625" y="814706"/>
                    <a:pt x="2079625" y="821691"/>
                  </a:cubicBezTo>
                  <a:cubicBezTo>
                    <a:pt x="2079625" y="825184"/>
                    <a:pt x="2072085" y="828676"/>
                    <a:pt x="2068314" y="828676"/>
                  </a:cubicBezTo>
                  <a:cubicBezTo>
                    <a:pt x="2057003" y="828676"/>
                    <a:pt x="2041922" y="828676"/>
                    <a:pt x="2030611" y="828676"/>
                  </a:cubicBezTo>
                  <a:cubicBezTo>
                    <a:pt x="2011760" y="828676"/>
                    <a:pt x="1989138" y="828676"/>
                    <a:pt x="1970286" y="828676"/>
                  </a:cubicBezTo>
                  <a:cubicBezTo>
                    <a:pt x="1966516" y="828676"/>
                    <a:pt x="1958975" y="825184"/>
                    <a:pt x="1958975" y="821691"/>
                  </a:cubicBezTo>
                  <a:cubicBezTo>
                    <a:pt x="1958975" y="814706"/>
                    <a:pt x="1966516" y="811213"/>
                    <a:pt x="1970286" y="811213"/>
                  </a:cubicBezTo>
                  <a:close/>
                  <a:moveTo>
                    <a:pt x="1807804" y="811213"/>
                  </a:moveTo>
                  <a:cubicBezTo>
                    <a:pt x="1841910" y="811213"/>
                    <a:pt x="1876016" y="811213"/>
                    <a:pt x="1910121" y="811213"/>
                  </a:cubicBezTo>
                  <a:cubicBezTo>
                    <a:pt x="1913911" y="811213"/>
                    <a:pt x="1917700" y="814706"/>
                    <a:pt x="1917700" y="821691"/>
                  </a:cubicBezTo>
                  <a:cubicBezTo>
                    <a:pt x="1917700" y="825184"/>
                    <a:pt x="1913911" y="828676"/>
                    <a:pt x="1906332" y="828676"/>
                  </a:cubicBezTo>
                  <a:cubicBezTo>
                    <a:pt x="1876016" y="828676"/>
                    <a:pt x="1841910" y="828676"/>
                    <a:pt x="1807804" y="828676"/>
                  </a:cubicBezTo>
                  <a:cubicBezTo>
                    <a:pt x="1804015" y="828676"/>
                    <a:pt x="1800225" y="825184"/>
                    <a:pt x="1800225" y="818198"/>
                  </a:cubicBezTo>
                  <a:cubicBezTo>
                    <a:pt x="1800225" y="814706"/>
                    <a:pt x="1804015" y="811213"/>
                    <a:pt x="1807804" y="811213"/>
                  </a:cubicBezTo>
                  <a:close/>
                  <a:moveTo>
                    <a:pt x="1488613" y="806450"/>
                  </a:moveTo>
                  <a:cubicBezTo>
                    <a:pt x="1522259" y="806450"/>
                    <a:pt x="1555904" y="806450"/>
                    <a:pt x="1585810" y="806450"/>
                  </a:cubicBezTo>
                  <a:cubicBezTo>
                    <a:pt x="1593287" y="806450"/>
                    <a:pt x="1597025" y="810260"/>
                    <a:pt x="1597025" y="817880"/>
                  </a:cubicBezTo>
                  <a:cubicBezTo>
                    <a:pt x="1597025" y="821690"/>
                    <a:pt x="1593287" y="825500"/>
                    <a:pt x="1585810" y="825500"/>
                  </a:cubicBezTo>
                  <a:cubicBezTo>
                    <a:pt x="1552165" y="825500"/>
                    <a:pt x="1522259" y="825500"/>
                    <a:pt x="1488613" y="825500"/>
                  </a:cubicBezTo>
                  <a:cubicBezTo>
                    <a:pt x="1484875" y="825500"/>
                    <a:pt x="1481137" y="821690"/>
                    <a:pt x="1481137" y="814070"/>
                  </a:cubicBezTo>
                  <a:cubicBezTo>
                    <a:pt x="1481137" y="810260"/>
                    <a:pt x="1484875" y="806450"/>
                    <a:pt x="1488613" y="806450"/>
                  </a:cubicBezTo>
                  <a:close/>
                  <a:moveTo>
                    <a:pt x="627523" y="806450"/>
                  </a:moveTo>
                  <a:cubicBezTo>
                    <a:pt x="631262" y="806450"/>
                    <a:pt x="635000" y="810154"/>
                    <a:pt x="635000" y="813859"/>
                  </a:cubicBezTo>
                  <a:cubicBezTo>
                    <a:pt x="635000" y="821267"/>
                    <a:pt x="631262" y="824971"/>
                    <a:pt x="627523" y="824971"/>
                  </a:cubicBezTo>
                  <a:cubicBezTo>
                    <a:pt x="593878" y="824971"/>
                    <a:pt x="560233" y="824971"/>
                    <a:pt x="526589" y="828675"/>
                  </a:cubicBezTo>
                  <a:cubicBezTo>
                    <a:pt x="522850" y="828675"/>
                    <a:pt x="519112" y="824971"/>
                    <a:pt x="519112" y="817563"/>
                  </a:cubicBezTo>
                  <a:cubicBezTo>
                    <a:pt x="519112" y="813859"/>
                    <a:pt x="522850" y="810154"/>
                    <a:pt x="526589" y="810154"/>
                  </a:cubicBezTo>
                  <a:cubicBezTo>
                    <a:pt x="560233" y="806450"/>
                    <a:pt x="593878" y="806450"/>
                    <a:pt x="627523" y="806450"/>
                  </a:cubicBezTo>
                  <a:close/>
                  <a:moveTo>
                    <a:pt x="3030896" y="803275"/>
                  </a:moveTo>
                  <a:cubicBezTo>
                    <a:pt x="3034686" y="803275"/>
                    <a:pt x="3038475" y="806904"/>
                    <a:pt x="3038475" y="814161"/>
                  </a:cubicBezTo>
                  <a:cubicBezTo>
                    <a:pt x="3038475" y="817790"/>
                    <a:pt x="3034686" y="821418"/>
                    <a:pt x="3030896" y="821418"/>
                  </a:cubicBezTo>
                  <a:cubicBezTo>
                    <a:pt x="2996791" y="825047"/>
                    <a:pt x="2962685" y="825047"/>
                    <a:pt x="2932369" y="828675"/>
                  </a:cubicBezTo>
                  <a:cubicBezTo>
                    <a:pt x="2924790" y="828675"/>
                    <a:pt x="2921000" y="825047"/>
                    <a:pt x="2921000" y="821418"/>
                  </a:cubicBezTo>
                  <a:cubicBezTo>
                    <a:pt x="2921000" y="814161"/>
                    <a:pt x="2924790" y="810532"/>
                    <a:pt x="2928579" y="810532"/>
                  </a:cubicBezTo>
                  <a:cubicBezTo>
                    <a:pt x="2962685" y="810532"/>
                    <a:pt x="2996791" y="806904"/>
                    <a:pt x="3030896" y="803275"/>
                  </a:cubicBezTo>
                  <a:close/>
                  <a:moveTo>
                    <a:pt x="1168598" y="803275"/>
                  </a:moveTo>
                  <a:cubicBezTo>
                    <a:pt x="1202531" y="803275"/>
                    <a:pt x="1232693" y="803275"/>
                    <a:pt x="1266626" y="803275"/>
                  </a:cubicBezTo>
                  <a:cubicBezTo>
                    <a:pt x="1270396" y="803275"/>
                    <a:pt x="1277937" y="807085"/>
                    <a:pt x="1274167" y="814705"/>
                  </a:cubicBezTo>
                  <a:cubicBezTo>
                    <a:pt x="1274167" y="818515"/>
                    <a:pt x="1270396" y="822325"/>
                    <a:pt x="1266626" y="822325"/>
                  </a:cubicBezTo>
                  <a:cubicBezTo>
                    <a:pt x="1232693" y="822325"/>
                    <a:pt x="1202531" y="822325"/>
                    <a:pt x="1168598" y="822325"/>
                  </a:cubicBezTo>
                  <a:cubicBezTo>
                    <a:pt x="1161057" y="822325"/>
                    <a:pt x="1157287" y="818515"/>
                    <a:pt x="1157287" y="810895"/>
                  </a:cubicBezTo>
                  <a:cubicBezTo>
                    <a:pt x="1157287" y="807085"/>
                    <a:pt x="1161057" y="803275"/>
                    <a:pt x="1168598" y="803275"/>
                  </a:cubicBezTo>
                  <a:close/>
                  <a:moveTo>
                    <a:pt x="849415" y="803275"/>
                  </a:moveTo>
                  <a:cubicBezTo>
                    <a:pt x="879321" y="803275"/>
                    <a:pt x="912966" y="803275"/>
                    <a:pt x="946611" y="803275"/>
                  </a:cubicBezTo>
                  <a:cubicBezTo>
                    <a:pt x="950350" y="803275"/>
                    <a:pt x="954088" y="807085"/>
                    <a:pt x="954088" y="810895"/>
                  </a:cubicBezTo>
                  <a:cubicBezTo>
                    <a:pt x="954088" y="814705"/>
                    <a:pt x="950350" y="822325"/>
                    <a:pt x="946611" y="822325"/>
                  </a:cubicBezTo>
                  <a:cubicBezTo>
                    <a:pt x="912966" y="822325"/>
                    <a:pt x="879321" y="822325"/>
                    <a:pt x="849415" y="822325"/>
                  </a:cubicBezTo>
                  <a:cubicBezTo>
                    <a:pt x="841938" y="822325"/>
                    <a:pt x="838200" y="818515"/>
                    <a:pt x="838200" y="810895"/>
                  </a:cubicBezTo>
                  <a:cubicBezTo>
                    <a:pt x="838200" y="807085"/>
                    <a:pt x="841938" y="803275"/>
                    <a:pt x="849415" y="803275"/>
                  </a:cubicBezTo>
                  <a:close/>
                  <a:moveTo>
                    <a:pt x="1649669" y="798513"/>
                  </a:moveTo>
                  <a:cubicBezTo>
                    <a:pt x="1683774" y="806133"/>
                    <a:pt x="1717880" y="809943"/>
                    <a:pt x="1748196" y="817563"/>
                  </a:cubicBezTo>
                  <a:cubicBezTo>
                    <a:pt x="1751986" y="817563"/>
                    <a:pt x="1755775" y="825183"/>
                    <a:pt x="1755775" y="828993"/>
                  </a:cubicBezTo>
                  <a:cubicBezTo>
                    <a:pt x="1755775" y="832803"/>
                    <a:pt x="1751986" y="836613"/>
                    <a:pt x="1744407" y="836613"/>
                  </a:cubicBezTo>
                  <a:cubicBezTo>
                    <a:pt x="1714091" y="828993"/>
                    <a:pt x="1679985" y="825183"/>
                    <a:pt x="1645879" y="817563"/>
                  </a:cubicBezTo>
                  <a:cubicBezTo>
                    <a:pt x="1642090" y="817563"/>
                    <a:pt x="1638300" y="813753"/>
                    <a:pt x="1638300" y="806133"/>
                  </a:cubicBezTo>
                  <a:cubicBezTo>
                    <a:pt x="1642090" y="802323"/>
                    <a:pt x="1645879" y="798513"/>
                    <a:pt x="1649669" y="798513"/>
                  </a:cubicBezTo>
                  <a:close/>
                  <a:moveTo>
                    <a:pt x="1413286" y="798513"/>
                  </a:moveTo>
                  <a:cubicBezTo>
                    <a:pt x="1417049" y="798513"/>
                    <a:pt x="1420812" y="802284"/>
                    <a:pt x="1420812" y="809824"/>
                  </a:cubicBezTo>
                  <a:cubicBezTo>
                    <a:pt x="1420812" y="813595"/>
                    <a:pt x="1417049" y="817365"/>
                    <a:pt x="1413286" y="817365"/>
                  </a:cubicBezTo>
                  <a:cubicBezTo>
                    <a:pt x="1386945" y="821135"/>
                    <a:pt x="1356842" y="824906"/>
                    <a:pt x="1330501" y="828676"/>
                  </a:cubicBezTo>
                  <a:cubicBezTo>
                    <a:pt x="1322975" y="828676"/>
                    <a:pt x="1319212" y="824906"/>
                    <a:pt x="1319212" y="821135"/>
                  </a:cubicBezTo>
                  <a:cubicBezTo>
                    <a:pt x="1319212" y="813595"/>
                    <a:pt x="1322975" y="809824"/>
                    <a:pt x="1326738" y="809824"/>
                  </a:cubicBezTo>
                  <a:cubicBezTo>
                    <a:pt x="1353079" y="806054"/>
                    <a:pt x="1383182" y="802284"/>
                    <a:pt x="1413286" y="798513"/>
                  </a:cubicBezTo>
                  <a:close/>
                  <a:moveTo>
                    <a:pt x="785614" y="798513"/>
                  </a:moveTo>
                  <a:cubicBezTo>
                    <a:pt x="789384" y="798513"/>
                    <a:pt x="793155" y="802284"/>
                    <a:pt x="796925" y="806054"/>
                  </a:cubicBezTo>
                  <a:cubicBezTo>
                    <a:pt x="796925" y="813595"/>
                    <a:pt x="793155" y="817365"/>
                    <a:pt x="785614" y="817365"/>
                  </a:cubicBezTo>
                  <a:cubicBezTo>
                    <a:pt x="755451" y="821135"/>
                    <a:pt x="721519" y="824906"/>
                    <a:pt x="687586" y="824906"/>
                  </a:cubicBezTo>
                  <a:cubicBezTo>
                    <a:pt x="687586" y="824906"/>
                    <a:pt x="687586" y="828676"/>
                    <a:pt x="687586" y="828676"/>
                  </a:cubicBezTo>
                  <a:cubicBezTo>
                    <a:pt x="683815" y="828676"/>
                    <a:pt x="680045" y="824906"/>
                    <a:pt x="680045" y="817365"/>
                  </a:cubicBezTo>
                  <a:cubicBezTo>
                    <a:pt x="676275" y="813595"/>
                    <a:pt x="680045" y="809824"/>
                    <a:pt x="687586" y="809824"/>
                  </a:cubicBezTo>
                  <a:cubicBezTo>
                    <a:pt x="717748" y="806054"/>
                    <a:pt x="751681" y="802284"/>
                    <a:pt x="785614" y="798513"/>
                  </a:cubicBezTo>
                  <a:close/>
                  <a:moveTo>
                    <a:pt x="1011340" y="795338"/>
                  </a:moveTo>
                  <a:cubicBezTo>
                    <a:pt x="1041246" y="799042"/>
                    <a:pt x="1074891" y="802747"/>
                    <a:pt x="1108536" y="806451"/>
                  </a:cubicBezTo>
                  <a:cubicBezTo>
                    <a:pt x="1112275" y="810155"/>
                    <a:pt x="1116013" y="813859"/>
                    <a:pt x="1116013" y="817564"/>
                  </a:cubicBezTo>
                  <a:cubicBezTo>
                    <a:pt x="1116013" y="824972"/>
                    <a:pt x="1108536" y="828676"/>
                    <a:pt x="1104798" y="824972"/>
                  </a:cubicBezTo>
                  <a:cubicBezTo>
                    <a:pt x="1071153" y="821268"/>
                    <a:pt x="1041246" y="817564"/>
                    <a:pt x="1007602" y="813859"/>
                  </a:cubicBezTo>
                  <a:cubicBezTo>
                    <a:pt x="1003863" y="813859"/>
                    <a:pt x="1000125" y="806451"/>
                    <a:pt x="1000125" y="802747"/>
                  </a:cubicBezTo>
                  <a:cubicBezTo>
                    <a:pt x="1000125" y="799042"/>
                    <a:pt x="1003863" y="795338"/>
                    <a:pt x="1011340" y="795338"/>
                  </a:cubicBezTo>
                  <a:close/>
                  <a:moveTo>
                    <a:pt x="47983" y="734631"/>
                  </a:moveTo>
                  <a:cubicBezTo>
                    <a:pt x="50346" y="735563"/>
                    <a:pt x="52236" y="737425"/>
                    <a:pt x="52236" y="739287"/>
                  </a:cubicBezTo>
                  <a:cubicBezTo>
                    <a:pt x="67355" y="780257"/>
                    <a:pt x="78694" y="798880"/>
                    <a:pt x="105152" y="810054"/>
                  </a:cubicBezTo>
                  <a:cubicBezTo>
                    <a:pt x="108932" y="813778"/>
                    <a:pt x="112712" y="817503"/>
                    <a:pt x="108932" y="821227"/>
                  </a:cubicBezTo>
                  <a:cubicBezTo>
                    <a:pt x="108932" y="824952"/>
                    <a:pt x="105152" y="828676"/>
                    <a:pt x="101373" y="828676"/>
                  </a:cubicBezTo>
                  <a:cubicBezTo>
                    <a:pt x="101373" y="828676"/>
                    <a:pt x="97593" y="828676"/>
                    <a:pt x="97593" y="828676"/>
                  </a:cubicBezTo>
                  <a:cubicBezTo>
                    <a:pt x="63575" y="813778"/>
                    <a:pt x="48456" y="787706"/>
                    <a:pt x="33337" y="746736"/>
                  </a:cubicBezTo>
                  <a:cubicBezTo>
                    <a:pt x="33337" y="743012"/>
                    <a:pt x="37117" y="735563"/>
                    <a:pt x="40896" y="735563"/>
                  </a:cubicBezTo>
                  <a:cubicBezTo>
                    <a:pt x="42786" y="733700"/>
                    <a:pt x="45621" y="733700"/>
                    <a:pt x="47983" y="734631"/>
                  </a:cubicBezTo>
                  <a:close/>
                  <a:moveTo>
                    <a:pt x="13891" y="576263"/>
                  </a:moveTo>
                  <a:cubicBezTo>
                    <a:pt x="21431" y="576263"/>
                    <a:pt x="25202" y="580053"/>
                    <a:pt x="25202" y="583842"/>
                  </a:cubicBezTo>
                  <a:cubicBezTo>
                    <a:pt x="25202" y="617948"/>
                    <a:pt x="28972" y="648264"/>
                    <a:pt x="36513" y="682370"/>
                  </a:cubicBezTo>
                  <a:cubicBezTo>
                    <a:pt x="36513" y="686159"/>
                    <a:pt x="32742" y="693738"/>
                    <a:pt x="28972" y="693738"/>
                  </a:cubicBezTo>
                  <a:cubicBezTo>
                    <a:pt x="25202" y="693738"/>
                    <a:pt x="17661" y="689949"/>
                    <a:pt x="17661" y="686159"/>
                  </a:cubicBezTo>
                  <a:cubicBezTo>
                    <a:pt x="10120" y="652053"/>
                    <a:pt x="10120" y="617948"/>
                    <a:pt x="6350" y="583842"/>
                  </a:cubicBezTo>
                  <a:cubicBezTo>
                    <a:pt x="6350" y="580053"/>
                    <a:pt x="10120" y="576263"/>
                    <a:pt x="13891" y="576263"/>
                  </a:cubicBezTo>
                  <a:close/>
                  <a:moveTo>
                    <a:pt x="3282752" y="542925"/>
                  </a:moveTo>
                  <a:cubicBezTo>
                    <a:pt x="3290293" y="542925"/>
                    <a:pt x="3294063" y="546715"/>
                    <a:pt x="3294063" y="550504"/>
                  </a:cubicBezTo>
                  <a:cubicBezTo>
                    <a:pt x="3290293" y="584610"/>
                    <a:pt x="3286522" y="618715"/>
                    <a:pt x="3282752" y="649032"/>
                  </a:cubicBezTo>
                  <a:cubicBezTo>
                    <a:pt x="3282752" y="656611"/>
                    <a:pt x="3278982" y="660400"/>
                    <a:pt x="3275211" y="660400"/>
                  </a:cubicBezTo>
                  <a:cubicBezTo>
                    <a:pt x="3267671" y="660400"/>
                    <a:pt x="3263900" y="652821"/>
                    <a:pt x="3263900" y="649032"/>
                  </a:cubicBezTo>
                  <a:cubicBezTo>
                    <a:pt x="3267671" y="618715"/>
                    <a:pt x="3271441" y="584610"/>
                    <a:pt x="3275211" y="550504"/>
                  </a:cubicBezTo>
                  <a:cubicBezTo>
                    <a:pt x="3275211" y="546715"/>
                    <a:pt x="3278982" y="542925"/>
                    <a:pt x="3282752" y="542925"/>
                  </a:cubicBezTo>
                  <a:close/>
                  <a:moveTo>
                    <a:pt x="18256" y="414338"/>
                  </a:moveTo>
                  <a:cubicBezTo>
                    <a:pt x="26194" y="414338"/>
                    <a:pt x="30163" y="418128"/>
                    <a:pt x="30163" y="425707"/>
                  </a:cubicBezTo>
                  <a:cubicBezTo>
                    <a:pt x="26194" y="459812"/>
                    <a:pt x="26194" y="490128"/>
                    <a:pt x="26194" y="524234"/>
                  </a:cubicBezTo>
                  <a:cubicBezTo>
                    <a:pt x="26194" y="528024"/>
                    <a:pt x="22225" y="531813"/>
                    <a:pt x="14288" y="531813"/>
                  </a:cubicBezTo>
                  <a:cubicBezTo>
                    <a:pt x="10319" y="531813"/>
                    <a:pt x="6350" y="528024"/>
                    <a:pt x="6350" y="524234"/>
                  </a:cubicBezTo>
                  <a:cubicBezTo>
                    <a:pt x="6350" y="490128"/>
                    <a:pt x="6350" y="456023"/>
                    <a:pt x="10319" y="425707"/>
                  </a:cubicBezTo>
                  <a:cubicBezTo>
                    <a:pt x="10319" y="418128"/>
                    <a:pt x="14288" y="414338"/>
                    <a:pt x="18256" y="414338"/>
                  </a:cubicBezTo>
                  <a:close/>
                  <a:moveTo>
                    <a:pt x="3297464" y="381000"/>
                  </a:moveTo>
                  <a:cubicBezTo>
                    <a:pt x="3301320" y="381000"/>
                    <a:pt x="3305175" y="384790"/>
                    <a:pt x="3305175" y="392369"/>
                  </a:cubicBezTo>
                  <a:cubicBezTo>
                    <a:pt x="3305175" y="426474"/>
                    <a:pt x="3301320" y="456790"/>
                    <a:pt x="3297464" y="490896"/>
                  </a:cubicBezTo>
                  <a:cubicBezTo>
                    <a:pt x="3297464" y="494686"/>
                    <a:pt x="3293609" y="498475"/>
                    <a:pt x="3289754" y="498475"/>
                  </a:cubicBezTo>
                  <a:cubicBezTo>
                    <a:pt x="3289754" y="498475"/>
                    <a:pt x="3285898" y="498475"/>
                    <a:pt x="3285898" y="498475"/>
                  </a:cubicBezTo>
                  <a:cubicBezTo>
                    <a:pt x="3282043" y="498475"/>
                    <a:pt x="3278187" y="494686"/>
                    <a:pt x="3278187" y="490896"/>
                  </a:cubicBezTo>
                  <a:cubicBezTo>
                    <a:pt x="3282043" y="456790"/>
                    <a:pt x="3285898" y="422685"/>
                    <a:pt x="3285898" y="388579"/>
                  </a:cubicBezTo>
                  <a:cubicBezTo>
                    <a:pt x="3285898" y="384790"/>
                    <a:pt x="3289754" y="381000"/>
                    <a:pt x="3297464" y="381000"/>
                  </a:cubicBezTo>
                  <a:close/>
                  <a:moveTo>
                    <a:pt x="14741" y="257175"/>
                  </a:moveTo>
                  <a:cubicBezTo>
                    <a:pt x="18597" y="257175"/>
                    <a:pt x="22452" y="260913"/>
                    <a:pt x="26307" y="264652"/>
                  </a:cubicBezTo>
                  <a:cubicBezTo>
                    <a:pt x="26307" y="290820"/>
                    <a:pt x="30163" y="313250"/>
                    <a:pt x="30163" y="328203"/>
                  </a:cubicBezTo>
                  <a:cubicBezTo>
                    <a:pt x="30163" y="328203"/>
                    <a:pt x="30163" y="331942"/>
                    <a:pt x="30163" y="331942"/>
                  </a:cubicBezTo>
                  <a:cubicBezTo>
                    <a:pt x="30163" y="343157"/>
                    <a:pt x="30163" y="354372"/>
                    <a:pt x="30163" y="361848"/>
                  </a:cubicBezTo>
                  <a:cubicBezTo>
                    <a:pt x="30163" y="369325"/>
                    <a:pt x="26307" y="373063"/>
                    <a:pt x="22452" y="373063"/>
                  </a:cubicBezTo>
                  <a:cubicBezTo>
                    <a:pt x="14741" y="373063"/>
                    <a:pt x="10886" y="369325"/>
                    <a:pt x="10886" y="361848"/>
                  </a:cubicBezTo>
                  <a:cubicBezTo>
                    <a:pt x="10886" y="350633"/>
                    <a:pt x="10886" y="343157"/>
                    <a:pt x="10886" y="331942"/>
                  </a:cubicBezTo>
                  <a:cubicBezTo>
                    <a:pt x="10886" y="331942"/>
                    <a:pt x="10886" y="328203"/>
                    <a:pt x="10886" y="328203"/>
                  </a:cubicBezTo>
                  <a:cubicBezTo>
                    <a:pt x="10886" y="313250"/>
                    <a:pt x="10886" y="290820"/>
                    <a:pt x="7030" y="268390"/>
                  </a:cubicBezTo>
                  <a:cubicBezTo>
                    <a:pt x="3175" y="260913"/>
                    <a:pt x="7030" y="257175"/>
                    <a:pt x="14741" y="257175"/>
                  </a:cubicBezTo>
                  <a:close/>
                  <a:moveTo>
                    <a:pt x="3297238" y="222845"/>
                  </a:moveTo>
                  <a:cubicBezTo>
                    <a:pt x="3300942" y="219075"/>
                    <a:pt x="3304646" y="226616"/>
                    <a:pt x="3304646" y="230386"/>
                  </a:cubicBezTo>
                  <a:cubicBezTo>
                    <a:pt x="3308350" y="253008"/>
                    <a:pt x="3308350" y="275630"/>
                    <a:pt x="3308350" y="298252"/>
                  </a:cubicBezTo>
                  <a:cubicBezTo>
                    <a:pt x="3308350" y="309563"/>
                    <a:pt x="3308350" y="317103"/>
                    <a:pt x="3308350" y="328414"/>
                  </a:cubicBezTo>
                  <a:cubicBezTo>
                    <a:pt x="3308350" y="335955"/>
                    <a:pt x="3304646" y="339725"/>
                    <a:pt x="3297238" y="339725"/>
                  </a:cubicBezTo>
                  <a:cubicBezTo>
                    <a:pt x="3293534" y="339725"/>
                    <a:pt x="3289829" y="335955"/>
                    <a:pt x="3289829" y="328414"/>
                  </a:cubicBezTo>
                  <a:cubicBezTo>
                    <a:pt x="3289829" y="317103"/>
                    <a:pt x="3289829" y="309563"/>
                    <a:pt x="3289829" y="298252"/>
                  </a:cubicBezTo>
                  <a:cubicBezTo>
                    <a:pt x="3289829" y="275630"/>
                    <a:pt x="3289829" y="253008"/>
                    <a:pt x="3286125" y="230386"/>
                  </a:cubicBezTo>
                  <a:cubicBezTo>
                    <a:pt x="3286125" y="226616"/>
                    <a:pt x="3289829" y="222845"/>
                    <a:pt x="3297238" y="222845"/>
                  </a:cubicBezTo>
                  <a:close/>
                  <a:moveTo>
                    <a:pt x="18852" y="98054"/>
                  </a:moveTo>
                  <a:cubicBezTo>
                    <a:pt x="21680" y="97119"/>
                    <a:pt x="24507" y="97119"/>
                    <a:pt x="26392" y="98988"/>
                  </a:cubicBezTo>
                  <a:cubicBezTo>
                    <a:pt x="30163" y="102727"/>
                    <a:pt x="30163" y="106465"/>
                    <a:pt x="30163" y="113942"/>
                  </a:cubicBezTo>
                  <a:cubicBezTo>
                    <a:pt x="18852" y="125157"/>
                    <a:pt x="15081" y="147587"/>
                    <a:pt x="18852" y="173755"/>
                  </a:cubicBezTo>
                  <a:cubicBezTo>
                    <a:pt x="18852" y="184970"/>
                    <a:pt x="18852" y="192447"/>
                    <a:pt x="18852" y="203661"/>
                  </a:cubicBezTo>
                  <a:cubicBezTo>
                    <a:pt x="18852" y="207400"/>
                    <a:pt x="15081" y="211138"/>
                    <a:pt x="11311" y="211138"/>
                  </a:cubicBezTo>
                  <a:cubicBezTo>
                    <a:pt x="7541" y="211138"/>
                    <a:pt x="7541" y="211138"/>
                    <a:pt x="7541" y="211138"/>
                  </a:cubicBezTo>
                  <a:cubicBezTo>
                    <a:pt x="3770" y="211138"/>
                    <a:pt x="0" y="207400"/>
                    <a:pt x="0" y="203661"/>
                  </a:cubicBezTo>
                  <a:cubicBezTo>
                    <a:pt x="0" y="192447"/>
                    <a:pt x="0" y="184970"/>
                    <a:pt x="0" y="173755"/>
                  </a:cubicBezTo>
                  <a:cubicBezTo>
                    <a:pt x="0" y="147587"/>
                    <a:pt x="0" y="121418"/>
                    <a:pt x="11311" y="102727"/>
                  </a:cubicBezTo>
                  <a:cubicBezTo>
                    <a:pt x="13196" y="100858"/>
                    <a:pt x="16024" y="98988"/>
                    <a:pt x="18852" y="98054"/>
                  </a:cubicBezTo>
                  <a:close/>
                  <a:moveTo>
                    <a:pt x="3259666" y="65088"/>
                  </a:moveTo>
                  <a:cubicBezTo>
                    <a:pt x="3267075" y="65088"/>
                    <a:pt x="3270779" y="65088"/>
                    <a:pt x="3274483" y="72602"/>
                  </a:cubicBezTo>
                  <a:cubicBezTo>
                    <a:pt x="3285596" y="102659"/>
                    <a:pt x="3293004" y="132716"/>
                    <a:pt x="3300412" y="166530"/>
                  </a:cubicBezTo>
                  <a:cubicBezTo>
                    <a:pt x="3300412" y="174044"/>
                    <a:pt x="3296708" y="177801"/>
                    <a:pt x="3289300" y="177801"/>
                  </a:cubicBezTo>
                  <a:cubicBezTo>
                    <a:pt x="3285596" y="177801"/>
                    <a:pt x="3281891" y="174044"/>
                    <a:pt x="3281891" y="170287"/>
                  </a:cubicBezTo>
                  <a:cubicBezTo>
                    <a:pt x="3274483" y="136473"/>
                    <a:pt x="3267075" y="106416"/>
                    <a:pt x="3255962" y="76359"/>
                  </a:cubicBezTo>
                  <a:cubicBezTo>
                    <a:pt x="3255962" y="72602"/>
                    <a:pt x="3255962" y="68845"/>
                    <a:pt x="3259666" y="65088"/>
                  </a:cubicBezTo>
                  <a:close/>
                  <a:moveTo>
                    <a:pt x="168173" y="57150"/>
                  </a:moveTo>
                  <a:cubicBezTo>
                    <a:pt x="175650" y="57150"/>
                    <a:pt x="179388" y="60921"/>
                    <a:pt x="179388" y="64691"/>
                  </a:cubicBezTo>
                  <a:cubicBezTo>
                    <a:pt x="179388" y="72232"/>
                    <a:pt x="175650" y="76002"/>
                    <a:pt x="171911" y="76002"/>
                  </a:cubicBezTo>
                  <a:cubicBezTo>
                    <a:pt x="134528" y="76002"/>
                    <a:pt x="100883" y="79772"/>
                    <a:pt x="74715" y="87313"/>
                  </a:cubicBezTo>
                  <a:cubicBezTo>
                    <a:pt x="74715" y="87313"/>
                    <a:pt x="74715" y="87313"/>
                    <a:pt x="70977" y="87313"/>
                  </a:cubicBezTo>
                  <a:cubicBezTo>
                    <a:pt x="67238" y="87313"/>
                    <a:pt x="63500" y="83543"/>
                    <a:pt x="63500" y="79772"/>
                  </a:cubicBezTo>
                  <a:cubicBezTo>
                    <a:pt x="63500" y="76002"/>
                    <a:pt x="67238" y="68461"/>
                    <a:pt x="70977" y="68461"/>
                  </a:cubicBezTo>
                  <a:cubicBezTo>
                    <a:pt x="100883" y="60921"/>
                    <a:pt x="134528" y="60921"/>
                    <a:pt x="168173" y="57150"/>
                  </a:cubicBezTo>
                  <a:close/>
                  <a:moveTo>
                    <a:pt x="3116519" y="46038"/>
                  </a:moveTo>
                  <a:cubicBezTo>
                    <a:pt x="3146835" y="46038"/>
                    <a:pt x="3180941" y="49742"/>
                    <a:pt x="3215046" y="49742"/>
                  </a:cubicBezTo>
                  <a:cubicBezTo>
                    <a:pt x="3218836" y="49742"/>
                    <a:pt x="3222625" y="53446"/>
                    <a:pt x="3222625" y="57151"/>
                  </a:cubicBezTo>
                  <a:cubicBezTo>
                    <a:pt x="3222625" y="60855"/>
                    <a:pt x="3218836" y="68263"/>
                    <a:pt x="3215046" y="68263"/>
                  </a:cubicBezTo>
                  <a:cubicBezTo>
                    <a:pt x="3180941" y="68263"/>
                    <a:pt x="3146835" y="64559"/>
                    <a:pt x="3116519" y="64559"/>
                  </a:cubicBezTo>
                  <a:cubicBezTo>
                    <a:pt x="3108940" y="64559"/>
                    <a:pt x="3105150" y="60855"/>
                    <a:pt x="3105150" y="57151"/>
                  </a:cubicBezTo>
                  <a:cubicBezTo>
                    <a:pt x="3105150" y="49742"/>
                    <a:pt x="3108940" y="46038"/>
                    <a:pt x="3116519" y="46038"/>
                  </a:cubicBezTo>
                  <a:close/>
                  <a:moveTo>
                    <a:pt x="330001" y="46038"/>
                  </a:moveTo>
                  <a:cubicBezTo>
                    <a:pt x="333771" y="46038"/>
                    <a:pt x="337542" y="49742"/>
                    <a:pt x="337542" y="53447"/>
                  </a:cubicBezTo>
                  <a:cubicBezTo>
                    <a:pt x="341312" y="57151"/>
                    <a:pt x="337542" y="60855"/>
                    <a:pt x="330001" y="64559"/>
                  </a:cubicBezTo>
                  <a:cubicBezTo>
                    <a:pt x="318690" y="64559"/>
                    <a:pt x="307379" y="68263"/>
                    <a:pt x="296068" y="68263"/>
                  </a:cubicBezTo>
                  <a:cubicBezTo>
                    <a:pt x="280987" y="71968"/>
                    <a:pt x="258365" y="75672"/>
                    <a:pt x="231973" y="75672"/>
                  </a:cubicBezTo>
                  <a:cubicBezTo>
                    <a:pt x="228202" y="79376"/>
                    <a:pt x="224432" y="75672"/>
                    <a:pt x="224432" y="68263"/>
                  </a:cubicBezTo>
                  <a:cubicBezTo>
                    <a:pt x="220662" y="64559"/>
                    <a:pt x="224432" y="60855"/>
                    <a:pt x="231973" y="60855"/>
                  </a:cubicBezTo>
                  <a:cubicBezTo>
                    <a:pt x="258365" y="57151"/>
                    <a:pt x="280987" y="53447"/>
                    <a:pt x="296068" y="49742"/>
                  </a:cubicBezTo>
                  <a:cubicBezTo>
                    <a:pt x="307379" y="49742"/>
                    <a:pt x="318690" y="46038"/>
                    <a:pt x="330001" y="46038"/>
                  </a:cubicBezTo>
                  <a:close/>
                  <a:moveTo>
                    <a:pt x="3058268" y="38166"/>
                  </a:moveTo>
                  <a:cubicBezTo>
                    <a:pt x="3060137" y="39555"/>
                    <a:pt x="3062006" y="42334"/>
                    <a:pt x="3063875" y="46038"/>
                  </a:cubicBezTo>
                  <a:cubicBezTo>
                    <a:pt x="3063875" y="49742"/>
                    <a:pt x="3060137" y="53446"/>
                    <a:pt x="3056399" y="53446"/>
                  </a:cubicBezTo>
                  <a:cubicBezTo>
                    <a:pt x="3056399" y="53446"/>
                    <a:pt x="3056399" y="53446"/>
                    <a:pt x="3052660" y="53446"/>
                  </a:cubicBezTo>
                  <a:cubicBezTo>
                    <a:pt x="3022754" y="60855"/>
                    <a:pt x="2989109" y="64559"/>
                    <a:pt x="2955464" y="68263"/>
                  </a:cubicBezTo>
                  <a:cubicBezTo>
                    <a:pt x="2951726" y="68263"/>
                    <a:pt x="2947987" y="64559"/>
                    <a:pt x="2947987" y="60855"/>
                  </a:cubicBezTo>
                  <a:cubicBezTo>
                    <a:pt x="2947987" y="53446"/>
                    <a:pt x="2947987" y="49742"/>
                    <a:pt x="2955464" y="49742"/>
                  </a:cubicBezTo>
                  <a:cubicBezTo>
                    <a:pt x="2989109" y="46038"/>
                    <a:pt x="3019015" y="42334"/>
                    <a:pt x="3052660" y="38629"/>
                  </a:cubicBezTo>
                  <a:cubicBezTo>
                    <a:pt x="3054529" y="36777"/>
                    <a:pt x="3056399" y="36777"/>
                    <a:pt x="3058268" y="38166"/>
                  </a:cubicBezTo>
                  <a:close/>
                  <a:moveTo>
                    <a:pt x="2797277" y="34925"/>
                  </a:moveTo>
                  <a:cubicBezTo>
                    <a:pt x="2827184" y="34925"/>
                    <a:pt x="2860829" y="34925"/>
                    <a:pt x="2894474" y="38629"/>
                  </a:cubicBezTo>
                  <a:cubicBezTo>
                    <a:pt x="2898212" y="38629"/>
                    <a:pt x="2901950" y="42333"/>
                    <a:pt x="2901950" y="46038"/>
                  </a:cubicBezTo>
                  <a:cubicBezTo>
                    <a:pt x="2901950" y="53446"/>
                    <a:pt x="2898212" y="57150"/>
                    <a:pt x="2894474" y="57150"/>
                  </a:cubicBezTo>
                  <a:cubicBezTo>
                    <a:pt x="2860829" y="53446"/>
                    <a:pt x="2827184" y="53446"/>
                    <a:pt x="2793539" y="49742"/>
                  </a:cubicBezTo>
                  <a:cubicBezTo>
                    <a:pt x="2789801" y="49742"/>
                    <a:pt x="2786062" y="46038"/>
                    <a:pt x="2786062" y="42333"/>
                  </a:cubicBezTo>
                  <a:cubicBezTo>
                    <a:pt x="2786062" y="38629"/>
                    <a:pt x="2789801" y="34925"/>
                    <a:pt x="2797277" y="34925"/>
                  </a:cubicBezTo>
                  <a:close/>
                  <a:moveTo>
                    <a:pt x="393955" y="34925"/>
                  </a:moveTo>
                  <a:cubicBezTo>
                    <a:pt x="428061" y="38629"/>
                    <a:pt x="458377" y="42334"/>
                    <a:pt x="492483" y="49742"/>
                  </a:cubicBezTo>
                  <a:cubicBezTo>
                    <a:pt x="496272" y="49742"/>
                    <a:pt x="500062" y="53446"/>
                    <a:pt x="500062" y="57150"/>
                  </a:cubicBezTo>
                  <a:cubicBezTo>
                    <a:pt x="500062" y="64559"/>
                    <a:pt x="496272" y="68263"/>
                    <a:pt x="488693" y="64559"/>
                  </a:cubicBezTo>
                  <a:cubicBezTo>
                    <a:pt x="458377" y="60855"/>
                    <a:pt x="424272" y="57150"/>
                    <a:pt x="390166" y="53446"/>
                  </a:cubicBezTo>
                  <a:cubicBezTo>
                    <a:pt x="386376" y="53446"/>
                    <a:pt x="382587" y="46038"/>
                    <a:pt x="382587" y="42334"/>
                  </a:cubicBezTo>
                  <a:cubicBezTo>
                    <a:pt x="382587" y="38629"/>
                    <a:pt x="390166" y="34925"/>
                    <a:pt x="393955" y="34925"/>
                  </a:cubicBezTo>
                  <a:close/>
                  <a:moveTo>
                    <a:pt x="2474452" y="23813"/>
                  </a:moveTo>
                  <a:cubicBezTo>
                    <a:pt x="2508097" y="23813"/>
                    <a:pt x="2541742" y="23813"/>
                    <a:pt x="2575387" y="23813"/>
                  </a:cubicBezTo>
                  <a:cubicBezTo>
                    <a:pt x="2579125" y="23813"/>
                    <a:pt x="2582863" y="27623"/>
                    <a:pt x="2582863" y="35243"/>
                  </a:cubicBezTo>
                  <a:cubicBezTo>
                    <a:pt x="2582863" y="39053"/>
                    <a:pt x="2579125" y="42863"/>
                    <a:pt x="2575387" y="42863"/>
                  </a:cubicBezTo>
                  <a:cubicBezTo>
                    <a:pt x="2571648" y="42863"/>
                    <a:pt x="2571648" y="42863"/>
                    <a:pt x="2571648" y="42863"/>
                  </a:cubicBezTo>
                  <a:cubicBezTo>
                    <a:pt x="2541742" y="42863"/>
                    <a:pt x="2508097" y="42863"/>
                    <a:pt x="2474452" y="42863"/>
                  </a:cubicBezTo>
                  <a:cubicBezTo>
                    <a:pt x="2470714" y="42863"/>
                    <a:pt x="2466975" y="39053"/>
                    <a:pt x="2466975" y="31433"/>
                  </a:cubicBezTo>
                  <a:cubicBezTo>
                    <a:pt x="2466975" y="27623"/>
                    <a:pt x="2470714" y="23813"/>
                    <a:pt x="2474452" y="23813"/>
                  </a:cubicBezTo>
                  <a:close/>
                  <a:moveTo>
                    <a:pt x="796811" y="22906"/>
                  </a:moveTo>
                  <a:cubicBezTo>
                    <a:pt x="804295" y="19050"/>
                    <a:pt x="808037" y="26761"/>
                    <a:pt x="808037" y="30616"/>
                  </a:cubicBezTo>
                  <a:cubicBezTo>
                    <a:pt x="808037" y="34472"/>
                    <a:pt x="804295" y="38327"/>
                    <a:pt x="800553" y="38327"/>
                  </a:cubicBezTo>
                  <a:cubicBezTo>
                    <a:pt x="770617" y="42183"/>
                    <a:pt x="740682" y="42183"/>
                    <a:pt x="710746" y="46038"/>
                  </a:cubicBezTo>
                  <a:cubicBezTo>
                    <a:pt x="707004" y="46038"/>
                    <a:pt x="703262" y="42183"/>
                    <a:pt x="703262" y="34472"/>
                  </a:cubicBezTo>
                  <a:cubicBezTo>
                    <a:pt x="703262" y="30616"/>
                    <a:pt x="707004" y="26761"/>
                    <a:pt x="710746" y="26761"/>
                  </a:cubicBezTo>
                  <a:cubicBezTo>
                    <a:pt x="740682" y="22906"/>
                    <a:pt x="770617" y="22906"/>
                    <a:pt x="796811" y="22906"/>
                  </a:cubicBezTo>
                  <a:close/>
                  <a:moveTo>
                    <a:pt x="655355" y="22333"/>
                  </a:moveTo>
                  <a:cubicBezTo>
                    <a:pt x="657250" y="23740"/>
                    <a:pt x="658197" y="26555"/>
                    <a:pt x="658197" y="30307"/>
                  </a:cubicBezTo>
                  <a:cubicBezTo>
                    <a:pt x="661987" y="34059"/>
                    <a:pt x="658197" y="37811"/>
                    <a:pt x="650618" y="37811"/>
                  </a:cubicBezTo>
                  <a:cubicBezTo>
                    <a:pt x="620302" y="45316"/>
                    <a:pt x="586197" y="52821"/>
                    <a:pt x="555880" y="60325"/>
                  </a:cubicBezTo>
                  <a:cubicBezTo>
                    <a:pt x="548301" y="60325"/>
                    <a:pt x="544512" y="56573"/>
                    <a:pt x="544512" y="52821"/>
                  </a:cubicBezTo>
                  <a:cubicBezTo>
                    <a:pt x="544512" y="49068"/>
                    <a:pt x="544512" y="41564"/>
                    <a:pt x="552091" y="41564"/>
                  </a:cubicBezTo>
                  <a:cubicBezTo>
                    <a:pt x="582407" y="34059"/>
                    <a:pt x="616513" y="26555"/>
                    <a:pt x="646829" y="22802"/>
                  </a:cubicBezTo>
                  <a:cubicBezTo>
                    <a:pt x="650618" y="20926"/>
                    <a:pt x="653461" y="20926"/>
                    <a:pt x="655355" y="22333"/>
                  </a:cubicBezTo>
                  <a:close/>
                  <a:moveTo>
                    <a:pt x="2639218" y="19050"/>
                  </a:moveTo>
                  <a:cubicBezTo>
                    <a:pt x="2650529" y="22860"/>
                    <a:pt x="2661840" y="22860"/>
                    <a:pt x="2676922" y="26670"/>
                  </a:cubicBezTo>
                  <a:cubicBezTo>
                    <a:pt x="2695773" y="30480"/>
                    <a:pt x="2714625" y="34290"/>
                    <a:pt x="2733476" y="38100"/>
                  </a:cubicBezTo>
                  <a:cubicBezTo>
                    <a:pt x="2741017" y="38100"/>
                    <a:pt x="2744787" y="41910"/>
                    <a:pt x="2741017" y="45720"/>
                  </a:cubicBezTo>
                  <a:cubicBezTo>
                    <a:pt x="2741017" y="53340"/>
                    <a:pt x="2737247" y="57150"/>
                    <a:pt x="2733476" y="53340"/>
                  </a:cubicBezTo>
                  <a:cubicBezTo>
                    <a:pt x="2733476" y="53340"/>
                    <a:pt x="2729706" y="53340"/>
                    <a:pt x="2729706" y="53340"/>
                  </a:cubicBezTo>
                  <a:cubicBezTo>
                    <a:pt x="2710854" y="49530"/>
                    <a:pt x="2692003" y="49530"/>
                    <a:pt x="2673151" y="45720"/>
                  </a:cubicBezTo>
                  <a:cubicBezTo>
                    <a:pt x="2658070" y="41910"/>
                    <a:pt x="2646759" y="38100"/>
                    <a:pt x="2635448" y="38100"/>
                  </a:cubicBezTo>
                  <a:cubicBezTo>
                    <a:pt x="2627908" y="38100"/>
                    <a:pt x="2624137" y="30480"/>
                    <a:pt x="2627908" y="26670"/>
                  </a:cubicBezTo>
                  <a:cubicBezTo>
                    <a:pt x="2627908" y="22860"/>
                    <a:pt x="2631678" y="19050"/>
                    <a:pt x="2639218" y="19050"/>
                  </a:cubicBezTo>
                  <a:close/>
                  <a:moveTo>
                    <a:pt x="2153826" y="19050"/>
                  </a:moveTo>
                  <a:cubicBezTo>
                    <a:pt x="2180167" y="19050"/>
                    <a:pt x="2210271" y="19050"/>
                    <a:pt x="2236611" y="19050"/>
                  </a:cubicBezTo>
                  <a:cubicBezTo>
                    <a:pt x="2244137" y="19050"/>
                    <a:pt x="2247900" y="22860"/>
                    <a:pt x="2247900" y="30480"/>
                  </a:cubicBezTo>
                  <a:cubicBezTo>
                    <a:pt x="2244137" y="34290"/>
                    <a:pt x="2244137" y="38100"/>
                    <a:pt x="2236611" y="38100"/>
                  </a:cubicBezTo>
                  <a:cubicBezTo>
                    <a:pt x="2210271" y="38100"/>
                    <a:pt x="2180167" y="38100"/>
                    <a:pt x="2153826" y="38100"/>
                  </a:cubicBezTo>
                  <a:cubicBezTo>
                    <a:pt x="2146300" y="38100"/>
                    <a:pt x="2146300" y="34290"/>
                    <a:pt x="2146300" y="26670"/>
                  </a:cubicBezTo>
                  <a:cubicBezTo>
                    <a:pt x="2146300" y="22860"/>
                    <a:pt x="2150063" y="19050"/>
                    <a:pt x="2153826" y="19050"/>
                  </a:cubicBezTo>
                  <a:close/>
                  <a:moveTo>
                    <a:pt x="2316265" y="15875"/>
                  </a:moveTo>
                  <a:cubicBezTo>
                    <a:pt x="2349910" y="19646"/>
                    <a:pt x="2379817" y="23416"/>
                    <a:pt x="2413462" y="27186"/>
                  </a:cubicBezTo>
                  <a:cubicBezTo>
                    <a:pt x="2417200" y="27186"/>
                    <a:pt x="2420938" y="34727"/>
                    <a:pt x="2420938" y="38497"/>
                  </a:cubicBezTo>
                  <a:cubicBezTo>
                    <a:pt x="2420938" y="42268"/>
                    <a:pt x="2417200" y="46038"/>
                    <a:pt x="2413462" y="46038"/>
                  </a:cubicBezTo>
                  <a:cubicBezTo>
                    <a:pt x="2379817" y="42268"/>
                    <a:pt x="2346172" y="38497"/>
                    <a:pt x="2312527" y="34727"/>
                  </a:cubicBezTo>
                  <a:cubicBezTo>
                    <a:pt x="2308789" y="34727"/>
                    <a:pt x="2305050" y="27186"/>
                    <a:pt x="2305050" y="23416"/>
                  </a:cubicBezTo>
                  <a:cubicBezTo>
                    <a:pt x="2305050" y="19646"/>
                    <a:pt x="2312527" y="15875"/>
                    <a:pt x="2316265" y="15875"/>
                  </a:cubicBezTo>
                  <a:close/>
                  <a:moveTo>
                    <a:pt x="1995744" y="12700"/>
                  </a:moveTo>
                  <a:cubicBezTo>
                    <a:pt x="2018481" y="16404"/>
                    <a:pt x="2041218" y="16404"/>
                    <a:pt x="2067745" y="16404"/>
                  </a:cubicBezTo>
                  <a:cubicBezTo>
                    <a:pt x="2075324" y="16404"/>
                    <a:pt x="2082903" y="16404"/>
                    <a:pt x="2094271" y="16404"/>
                  </a:cubicBezTo>
                  <a:cubicBezTo>
                    <a:pt x="2098061" y="16404"/>
                    <a:pt x="2101850" y="23813"/>
                    <a:pt x="2101850" y="27517"/>
                  </a:cubicBezTo>
                  <a:cubicBezTo>
                    <a:pt x="2101850" y="31221"/>
                    <a:pt x="2098061" y="34925"/>
                    <a:pt x="2094271" y="34925"/>
                  </a:cubicBezTo>
                  <a:cubicBezTo>
                    <a:pt x="2082903" y="34925"/>
                    <a:pt x="2075324" y="34925"/>
                    <a:pt x="2063955" y="34925"/>
                  </a:cubicBezTo>
                  <a:cubicBezTo>
                    <a:pt x="2041218" y="34925"/>
                    <a:pt x="2018481" y="34925"/>
                    <a:pt x="1991954" y="31221"/>
                  </a:cubicBezTo>
                  <a:cubicBezTo>
                    <a:pt x="1988165" y="31221"/>
                    <a:pt x="1984375" y="27517"/>
                    <a:pt x="1984375" y="23813"/>
                  </a:cubicBezTo>
                  <a:cubicBezTo>
                    <a:pt x="1984375" y="16404"/>
                    <a:pt x="1988165" y="12700"/>
                    <a:pt x="1995744" y="12700"/>
                  </a:cubicBezTo>
                  <a:close/>
                  <a:moveTo>
                    <a:pt x="874968" y="7938"/>
                  </a:moveTo>
                  <a:cubicBezTo>
                    <a:pt x="890126" y="11819"/>
                    <a:pt x="905285" y="15699"/>
                    <a:pt x="920443" y="15699"/>
                  </a:cubicBezTo>
                  <a:cubicBezTo>
                    <a:pt x="935601" y="19580"/>
                    <a:pt x="954548" y="19580"/>
                    <a:pt x="973496" y="23460"/>
                  </a:cubicBezTo>
                  <a:cubicBezTo>
                    <a:pt x="977285" y="23460"/>
                    <a:pt x="981075" y="31221"/>
                    <a:pt x="981075" y="35102"/>
                  </a:cubicBezTo>
                  <a:cubicBezTo>
                    <a:pt x="981075" y="38983"/>
                    <a:pt x="973496" y="42863"/>
                    <a:pt x="969706" y="42863"/>
                  </a:cubicBezTo>
                  <a:cubicBezTo>
                    <a:pt x="950759" y="38983"/>
                    <a:pt x="935601" y="38983"/>
                    <a:pt x="916653" y="35102"/>
                  </a:cubicBezTo>
                  <a:cubicBezTo>
                    <a:pt x="901495" y="31221"/>
                    <a:pt x="886337" y="31221"/>
                    <a:pt x="871179" y="27341"/>
                  </a:cubicBezTo>
                  <a:cubicBezTo>
                    <a:pt x="867389" y="27341"/>
                    <a:pt x="863600" y="23460"/>
                    <a:pt x="863600" y="15699"/>
                  </a:cubicBezTo>
                  <a:cubicBezTo>
                    <a:pt x="863600" y="11819"/>
                    <a:pt x="867389" y="7938"/>
                    <a:pt x="874968" y="7938"/>
                  </a:cubicBezTo>
                  <a:close/>
                  <a:moveTo>
                    <a:pt x="1835199" y="4763"/>
                  </a:moveTo>
                  <a:cubicBezTo>
                    <a:pt x="1868686" y="8534"/>
                    <a:pt x="1902172" y="12304"/>
                    <a:pt x="1931938" y="16074"/>
                  </a:cubicBezTo>
                  <a:cubicBezTo>
                    <a:pt x="1939380" y="16074"/>
                    <a:pt x="1943100" y="19845"/>
                    <a:pt x="1939380" y="27385"/>
                  </a:cubicBezTo>
                  <a:cubicBezTo>
                    <a:pt x="1939380" y="31156"/>
                    <a:pt x="1935659" y="34926"/>
                    <a:pt x="1931938" y="34926"/>
                  </a:cubicBezTo>
                  <a:cubicBezTo>
                    <a:pt x="1898452" y="31156"/>
                    <a:pt x="1864965" y="27385"/>
                    <a:pt x="1835199" y="23615"/>
                  </a:cubicBezTo>
                  <a:cubicBezTo>
                    <a:pt x="1827758" y="23615"/>
                    <a:pt x="1824037" y="19845"/>
                    <a:pt x="1824037" y="12304"/>
                  </a:cubicBezTo>
                  <a:cubicBezTo>
                    <a:pt x="1827758" y="8534"/>
                    <a:pt x="1831479" y="4763"/>
                    <a:pt x="1835199" y="4763"/>
                  </a:cubicBezTo>
                  <a:close/>
                  <a:moveTo>
                    <a:pt x="1273664" y="4763"/>
                  </a:moveTo>
                  <a:cubicBezTo>
                    <a:pt x="1277388" y="4763"/>
                    <a:pt x="1281113" y="8467"/>
                    <a:pt x="1281113" y="15876"/>
                  </a:cubicBezTo>
                  <a:cubicBezTo>
                    <a:pt x="1281113" y="19580"/>
                    <a:pt x="1277388" y="23284"/>
                    <a:pt x="1273664" y="23284"/>
                  </a:cubicBezTo>
                  <a:cubicBezTo>
                    <a:pt x="1247592" y="23284"/>
                    <a:pt x="1217796" y="26988"/>
                    <a:pt x="1191724" y="26988"/>
                  </a:cubicBezTo>
                  <a:cubicBezTo>
                    <a:pt x="1187999" y="26988"/>
                    <a:pt x="1184275" y="23284"/>
                    <a:pt x="1184275" y="15876"/>
                  </a:cubicBezTo>
                  <a:cubicBezTo>
                    <a:pt x="1184275" y="12171"/>
                    <a:pt x="1187999" y="8467"/>
                    <a:pt x="1191724" y="8467"/>
                  </a:cubicBezTo>
                  <a:cubicBezTo>
                    <a:pt x="1217796" y="8467"/>
                    <a:pt x="1247592" y="4763"/>
                    <a:pt x="1273664" y="4763"/>
                  </a:cubicBezTo>
                  <a:close/>
                  <a:moveTo>
                    <a:pt x="1130761" y="4763"/>
                  </a:moveTo>
                  <a:cubicBezTo>
                    <a:pt x="1134500" y="4763"/>
                    <a:pt x="1138238" y="8534"/>
                    <a:pt x="1138238" y="12304"/>
                  </a:cubicBezTo>
                  <a:cubicBezTo>
                    <a:pt x="1138238" y="16074"/>
                    <a:pt x="1138238" y="23615"/>
                    <a:pt x="1130761" y="23615"/>
                  </a:cubicBezTo>
                  <a:cubicBezTo>
                    <a:pt x="1100855" y="27385"/>
                    <a:pt x="1067210" y="31156"/>
                    <a:pt x="1033565" y="34926"/>
                  </a:cubicBezTo>
                  <a:cubicBezTo>
                    <a:pt x="1029827" y="34926"/>
                    <a:pt x="1026088" y="31156"/>
                    <a:pt x="1022350" y="27385"/>
                  </a:cubicBezTo>
                  <a:cubicBezTo>
                    <a:pt x="1022350" y="23615"/>
                    <a:pt x="1026088" y="19845"/>
                    <a:pt x="1033565" y="16074"/>
                  </a:cubicBezTo>
                  <a:cubicBezTo>
                    <a:pt x="1063471" y="12304"/>
                    <a:pt x="1097116" y="8534"/>
                    <a:pt x="1130761" y="4763"/>
                  </a:cubicBezTo>
                  <a:close/>
                  <a:moveTo>
                    <a:pt x="1769960" y="0"/>
                  </a:moveTo>
                  <a:cubicBezTo>
                    <a:pt x="1777437" y="0"/>
                    <a:pt x="1781175" y="3771"/>
                    <a:pt x="1781175" y="11311"/>
                  </a:cubicBezTo>
                  <a:cubicBezTo>
                    <a:pt x="1781175" y="15082"/>
                    <a:pt x="1777437" y="18852"/>
                    <a:pt x="1773699" y="18852"/>
                  </a:cubicBezTo>
                  <a:cubicBezTo>
                    <a:pt x="1740054" y="22622"/>
                    <a:pt x="1706409" y="26393"/>
                    <a:pt x="1676502" y="30163"/>
                  </a:cubicBezTo>
                  <a:cubicBezTo>
                    <a:pt x="1669026" y="30163"/>
                    <a:pt x="1665287" y="26393"/>
                    <a:pt x="1665287" y="18852"/>
                  </a:cubicBezTo>
                  <a:cubicBezTo>
                    <a:pt x="1665287" y="15082"/>
                    <a:pt x="1669026" y="11311"/>
                    <a:pt x="1672764" y="11311"/>
                  </a:cubicBezTo>
                  <a:cubicBezTo>
                    <a:pt x="1706409" y="7541"/>
                    <a:pt x="1736315" y="3771"/>
                    <a:pt x="1769960" y="0"/>
                  </a:cubicBezTo>
                  <a:close/>
                  <a:moveTo>
                    <a:pt x="1514731" y="0"/>
                  </a:moveTo>
                  <a:cubicBezTo>
                    <a:pt x="1548836" y="3856"/>
                    <a:pt x="1579153" y="3856"/>
                    <a:pt x="1613258" y="7711"/>
                  </a:cubicBezTo>
                  <a:cubicBezTo>
                    <a:pt x="1617048" y="7711"/>
                    <a:pt x="1620837" y="11566"/>
                    <a:pt x="1620837" y="19277"/>
                  </a:cubicBezTo>
                  <a:cubicBezTo>
                    <a:pt x="1620837" y="23133"/>
                    <a:pt x="1617048" y="26988"/>
                    <a:pt x="1613258" y="26988"/>
                  </a:cubicBezTo>
                  <a:cubicBezTo>
                    <a:pt x="1579153" y="23133"/>
                    <a:pt x="1545047" y="23133"/>
                    <a:pt x="1510941" y="19277"/>
                  </a:cubicBezTo>
                  <a:cubicBezTo>
                    <a:pt x="1507152" y="19277"/>
                    <a:pt x="1503362" y="15422"/>
                    <a:pt x="1503362" y="7711"/>
                  </a:cubicBezTo>
                  <a:cubicBezTo>
                    <a:pt x="1503362" y="3856"/>
                    <a:pt x="1507152" y="0"/>
                    <a:pt x="1514731" y="0"/>
                  </a:cubicBezTo>
                  <a:close/>
                  <a:moveTo>
                    <a:pt x="1352794" y="0"/>
                  </a:moveTo>
                  <a:cubicBezTo>
                    <a:pt x="1379293" y="3969"/>
                    <a:pt x="1405792" y="3969"/>
                    <a:pt x="1432291" y="3969"/>
                  </a:cubicBezTo>
                  <a:cubicBezTo>
                    <a:pt x="1436076" y="3969"/>
                    <a:pt x="1439862" y="11907"/>
                    <a:pt x="1436076" y="15875"/>
                  </a:cubicBezTo>
                  <a:cubicBezTo>
                    <a:pt x="1436076" y="19844"/>
                    <a:pt x="1432291" y="23813"/>
                    <a:pt x="1428505" y="23813"/>
                  </a:cubicBezTo>
                  <a:cubicBezTo>
                    <a:pt x="1402006" y="23813"/>
                    <a:pt x="1375507" y="23813"/>
                    <a:pt x="1349008" y="19844"/>
                  </a:cubicBezTo>
                  <a:cubicBezTo>
                    <a:pt x="1345222" y="19844"/>
                    <a:pt x="1341437" y="15875"/>
                    <a:pt x="1345222" y="11907"/>
                  </a:cubicBezTo>
                  <a:cubicBezTo>
                    <a:pt x="1345222" y="7938"/>
                    <a:pt x="1349008" y="0"/>
                    <a:pt x="1352794" y="0"/>
                  </a:cubicBezTo>
                  <a:close/>
                </a:path>
              </a:pathLst>
            </a:custGeom>
            <a:solidFill>
              <a:schemeClr val="accent6">
                <a:lumMod val="75000"/>
              </a:schemeClr>
            </a:solidFill>
            <a:ln>
              <a:solidFill>
                <a:schemeClr val="accent6">
                  <a:lumMod val="75000"/>
                </a:schemeClr>
              </a:solidFill>
            </a:ln>
          </p:spPr>
          <p:txBody>
            <a:bodyPr/>
            <a:lstStyle/>
            <a:p>
              <a:pPr defTabSz="342900">
                <a:defRPr/>
              </a:pPr>
              <a:endParaRPr lang="zh-CN" altLang="en-US">
                <a:solidFill>
                  <a:srgbClr val="000000"/>
                </a:solidFill>
                <a:latin typeface="Calibri" panose="020F0502020204030204" pitchFamily="34" charset="0"/>
                <a:ea typeface="字魂36号-正文宋楷" panose="02000000000000000000" pitchFamily="2" charset="-122"/>
                <a:cs typeface="Calibri" panose="020F0502020204030204" pitchFamily="34" charset="0"/>
              </a:endParaRPr>
            </a:p>
          </p:txBody>
        </p:sp>
      </p:grpSp>
      <p:pic>
        <p:nvPicPr>
          <p:cNvPr id="3"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623" y="3606874"/>
            <a:ext cx="1106564" cy="1553135"/>
          </a:xfrm>
          <a:prstGeom prst="rect">
            <a:avLst/>
          </a:prstGeom>
        </p:spPr>
      </p:pic>
      <p:sp>
        <p:nvSpPr>
          <p:cNvPr id="12" name="TextBox 11">
            <a:extLst>
              <a:ext uri="{FF2B5EF4-FFF2-40B4-BE49-F238E27FC236}">
                <a16:creationId xmlns:a16="http://schemas.microsoft.com/office/drawing/2014/main" id="{885D9218-0689-4B48-B930-E8D28846C62F}"/>
              </a:ext>
            </a:extLst>
          </p:cNvPr>
          <p:cNvSpPr txBox="1"/>
          <p:nvPr/>
        </p:nvSpPr>
        <p:spPr>
          <a:xfrm>
            <a:off x="2682932" y="4273478"/>
            <a:ext cx="3879735" cy="369332"/>
          </a:xfrm>
          <a:prstGeom prst="rect">
            <a:avLst/>
          </a:prstGeom>
          <a:solidFill>
            <a:schemeClr val="accent4">
              <a:lumMod val="60000"/>
              <a:lumOff val="40000"/>
            </a:schemeClr>
          </a:solidFill>
        </p:spPr>
        <p:txBody>
          <a:bodyPr wrap="square" rtlCol="0">
            <a:spAutoFit/>
          </a:bodyPr>
          <a:lstStyle/>
          <a:p>
            <a:pPr algn="ctr"/>
            <a:r>
              <a:rPr lang="vi-VN" sz="1800" b="1" i="1" dirty="0">
                <a:solidFill>
                  <a:srgbClr val="660033"/>
                </a:solidFill>
                <a:latin typeface="Arial" panose="020B0604020202020204" pitchFamily="34" charset="0"/>
                <a:cs typeface="Arial" panose="020B0604020202020204" pitchFamily="34" charset="0"/>
              </a:rPr>
              <a:t>Bức ảnh trên vẽ cảnh gì?</a:t>
            </a:r>
            <a:endParaRPr lang="en-US" sz="1800" b="1" i="1" dirty="0">
              <a:solidFill>
                <a:srgbClr val="660033"/>
              </a:solidFill>
              <a:latin typeface="Arial" panose="020B0604020202020204" pitchFamily="34" charset="0"/>
              <a:cs typeface="Arial" panose="020B0604020202020204" pitchFamily="34" charset="0"/>
            </a:endParaRPr>
          </a:p>
        </p:txBody>
      </p:sp>
      <p:pic>
        <p:nvPicPr>
          <p:cNvPr id="9" name="Picture 6" descr="Picture1">
            <a:extLst>
              <a:ext uri="{FF2B5EF4-FFF2-40B4-BE49-F238E27FC236}">
                <a16:creationId xmlns:a16="http://schemas.microsoft.com/office/drawing/2014/main" id="{5BD7EB19-1450-4706-85F4-5639AB5D18F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82932" y="390328"/>
            <a:ext cx="3879735" cy="388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613470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4)">
                                      <p:cBhvr>
                                        <p:cTn id="7" dur="1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8019" y="194499"/>
            <a:ext cx="8350079" cy="4320327"/>
          </a:xfrm>
          <a:prstGeom prst="rect">
            <a:avLst/>
          </a:prstGeom>
        </p:spPr>
      </p:pic>
      <p:pic>
        <p:nvPicPr>
          <p:cNvPr id="9"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499" y="-698507"/>
            <a:ext cx="1514606" cy="1786009"/>
          </a:xfrm>
          <a:prstGeom prst="rect">
            <a:avLst/>
          </a:prstGeom>
        </p:spPr>
      </p:pic>
      <p:sp>
        <p:nvSpPr>
          <p:cNvPr id="8" name="文本框 5">
            <a:extLst>
              <a:ext uri="{FF2B5EF4-FFF2-40B4-BE49-F238E27FC236}">
                <a16:creationId xmlns:a16="http://schemas.microsoft.com/office/drawing/2014/main" id="{64040871-6DC3-4612-9273-7AB44C5721D8}"/>
              </a:ext>
            </a:extLst>
          </p:cNvPr>
          <p:cNvSpPr txBox="1"/>
          <p:nvPr/>
        </p:nvSpPr>
        <p:spPr>
          <a:xfrm>
            <a:off x="469361" y="1223906"/>
            <a:ext cx="8047394" cy="1015663"/>
          </a:xfrm>
          <a:prstGeom prst="rect">
            <a:avLst/>
          </a:prstGeom>
          <a:noFill/>
        </p:spPr>
        <p:txBody>
          <a:bodyPr vert="horz" wrap="square" rtlCol="0">
            <a:spAutoFit/>
          </a:bodyPr>
          <a:lstStyle/>
          <a:p>
            <a:pPr algn="ctr"/>
            <a:r>
              <a:rPr lang="en-US" altLang="zh-CN" sz="4000" spc="225" dirty="0" err="1">
                <a:solidFill>
                  <a:srgbClr val="FF0000"/>
                </a:solidFill>
                <a:effectLst>
                  <a:outerShdw blurRad="38100" dist="38100" dir="2700000" algn="tl">
                    <a:srgbClr val="000000">
                      <a:alpha val="43137"/>
                    </a:srgbClr>
                  </a:outerShdw>
                </a:effectLst>
                <a:latin typeface="#9Slide03 SFU Futura_05" panose="00000800000000000000" pitchFamily="2" charset="0"/>
                <a:ea typeface="微软雅黑 Light" panose="020B0502040204020203" pitchFamily="34" charset="-122"/>
              </a:rPr>
              <a:t>Tập</a:t>
            </a:r>
            <a:r>
              <a:rPr lang="en-US" altLang="zh-CN" sz="4000" spc="225" dirty="0">
                <a:solidFill>
                  <a:srgbClr val="FF0000"/>
                </a:solidFill>
                <a:effectLst>
                  <a:outerShdw blurRad="38100" dist="38100" dir="2700000" algn="tl">
                    <a:srgbClr val="000000">
                      <a:alpha val="43137"/>
                    </a:srgbClr>
                  </a:outerShdw>
                </a:effectLst>
                <a:latin typeface="#9Slide03 SFU Futura_05" panose="00000800000000000000" pitchFamily="2" charset="0"/>
                <a:ea typeface="微软雅黑 Light" panose="020B0502040204020203" pitchFamily="34" charset="-122"/>
              </a:rPr>
              <a:t> </a:t>
            </a:r>
            <a:r>
              <a:rPr lang="en-US" altLang="zh-CN" sz="4000" spc="225" dirty="0" err="1">
                <a:solidFill>
                  <a:srgbClr val="FF0000"/>
                </a:solidFill>
                <a:effectLst>
                  <a:outerShdw blurRad="38100" dist="38100" dir="2700000" algn="tl">
                    <a:srgbClr val="000000">
                      <a:alpha val="43137"/>
                    </a:srgbClr>
                  </a:outerShdw>
                </a:effectLst>
                <a:latin typeface="#9Slide03 SFU Futura_05" panose="00000800000000000000" pitchFamily="2" charset="0"/>
                <a:ea typeface="微软雅黑 Light" panose="020B0502040204020203" pitchFamily="34" charset="-122"/>
              </a:rPr>
              <a:t>đọc</a:t>
            </a:r>
            <a:endParaRPr lang="en-US" altLang="zh-CN" sz="4000" spc="225" dirty="0">
              <a:solidFill>
                <a:srgbClr val="FF0000"/>
              </a:solidFill>
              <a:effectLst>
                <a:outerShdw blurRad="38100" dist="38100" dir="2700000" algn="tl">
                  <a:srgbClr val="000000">
                    <a:alpha val="43137"/>
                  </a:srgbClr>
                </a:outerShdw>
              </a:effectLst>
              <a:latin typeface="#9Slide03 SFU Futura_05" panose="00000800000000000000" pitchFamily="2" charset="0"/>
              <a:ea typeface="微软雅黑 Light" panose="020B0502040204020203" pitchFamily="34" charset="-122"/>
            </a:endParaRPr>
          </a:p>
          <a:p>
            <a:pPr algn="r"/>
            <a:r>
              <a:rPr lang="vi-VN" altLang="zh-CN" sz="2000" b="1" spc="225" dirty="0">
                <a:latin typeface="#9Slide03 Ample" panose="02000000000000000000" pitchFamily="2" charset="0"/>
                <a:ea typeface="微软雅黑 Light" panose="020B0502040204020203" pitchFamily="34" charset="-122"/>
              </a:rPr>
              <a:t> </a:t>
            </a:r>
            <a:endParaRPr lang="zh-CN" altLang="en-US" sz="2000" b="1" spc="225" dirty="0">
              <a:latin typeface="#9Slide03 Ample" panose="02000000000000000000" pitchFamily="2" charset="0"/>
              <a:ea typeface="微软雅黑 Light" panose="020B0502040204020203" pitchFamily="34" charset="-122"/>
            </a:endParaRPr>
          </a:p>
        </p:txBody>
      </p:sp>
      <p:sp>
        <p:nvSpPr>
          <p:cNvPr id="10" name="TextBox 9">
            <a:extLst>
              <a:ext uri="{FF2B5EF4-FFF2-40B4-BE49-F238E27FC236}">
                <a16:creationId xmlns:a16="http://schemas.microsoft.com/office/drawing/2014/main" id="{A52B5E4B-1865-456B-A3D7-7D7DB5B0385F}"/>
              </a:ext>
            </a:extLst>
          </p:cNvPr>
          <p:cNvSpPr txBox="1"/>
          <p:nvPr/>
        </p:nvSpPr>
        <p:spPr>
          <a:xfrm>
            <a:off x="2539570" y="2182282"/>
            <a:ext cx="4485008" cy="646331"/>
          </a:xfrm>
          <a:prstGeom prst="rect">
            <a:avLst/>
          </a:prstGeom>
          <a:noFill/>
        </p:spPr>
        <p:txBody>
          <a:bodyPr wrap="square">
            <a:spAutoFit/>
          </a:bodyPr>
          <a:lstStyle/>
          <a:p>
            <a:r>
              <a:rPr lang="vi-VN" altLang="zh-CN" sz="3600" b="1" spc="225">
                <a:solidFill>
                  <a:srgbClr val="842717"/>
                </a:solidFill>
                <a:effectLst>
                  <a:outerShdw blurRad="38100" dist="38100" dir="2700000" algn="tl">
                    <a:srgbClr val="000000">
                      <a:alpha val="43137"/>
                    </a:srgbClr>
                  </a:outerShdw>
                </a:effectLst>
                <a:latin typeface="Arial" panose="020B0604020202020204" pitchFamily="34" charset="0"/>
                <a:ea typeface="微软雅黑 Light" panose="020B0502040204020203" pitchFamily="34" charset="-122"/>
                <a:cs typeface="Arial" panose="020B0604020202020204" pitchFamily="34" charset="0"/>
              </a:rPr>
              <a:t>TIẾNG RAO ĐÊM</a:t>
            </a:r>
            <a:endParaRPr lang="vi-VN" altLang="zh-CN" sz="3600" b="1" spc="225" dirty="0">
              <a:solidFill>
                <a:srgbClr val="842717"/>
              </a:solidFill>
              <a:effectLst>
                <a:outerShdw blurRad="38100" dist="38100" dir="2700000" algn="tl">
                  <a:srgbClr val="000000">
                    <a:alpha val="43137"/>
                  </a:srgbClr>
                </a:outerShdw>
              </a:effectLst>
              <a:latin typeface="Arial" panose="020B0604020202020204" pitchFamily="34" charset="0"/>
              <a:ea typeface="微软雅黑 Light" panose="020B0502040204020203" pitchFamily="34" charset="-122"/>
              <a:cs typeface="Arial" panose="020B0604020202020204" pitchFamily="34" charset="0"/>
            </a:endParaRPr>
          </a:p>
        </p:txBody>
      </p:sp>
    </p:spTree>
    <p:extLst>
      <p:ext uri="{BB962C8B-B14F-4D97-AF65-F5344CB8AC3E}">
        <p14:creationId xmlns:p14="http://schemas.microsoft.com/office/powerpoint/2010/main" val="18920874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par>
                                <p:cTn id="10" presetID="1"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childTnLst>
                                </p:cTn>
                              </p:par>
                              <p:par>
                                <p:cTn id="12" presetID="50" presetClass="path" presetSubtype="0" accel="50000" decel="50000" fill="hold" nodeType="withEffect">
                                  <p:stCondLst>
                                    <p:cond delay="0"/>
                                  </p:stCondLst>
                                  <p:childTnLst>
                                    <p:animMotion origin="layout" path="M 1.11111E-6 4.44444E-6 L 0.36962 4.44444E-6 C 0.53576 4.44444E-6 0.74028 0.10925 0.74028 0.19876 L 0.74028 0.39784 " pathEditMode="relative" rAng="0" ptsTypes="AAAA">
                                      <p:cBhvr>
                                        <p:cTn id="13" dur="2000" fill="hold"/>
                                        <p:tgtEl>
                                          <p:spTgt spid="9"/>
                                        </p:tgtEl>
                                        <p:attrNameLst>
                                          <p:attrName>ppt_x</p:attrName>
                                          <p:attrName>ppt_y</p:attrName>
                                        </p:attrNameLst>
                                      </p:cBhvr>
                                      <p:rCtr x="37014" y="19877"/>
                                    </p:animMotion>
                                  </p:childTnLst>
                                </p:cTn>
                              </p:par>
                            </p:childTnLst>
                          </p:cTn>
                        </p:par>
                        <p:par>
                          <p:cTn id="14" fill="hold">
                            <p:stCondLst>
                              <p:cond delay="2000"/>
                            </p:stCondLst>
                            <p:childTnLst>
                              <p:par>
                                <p:cTn id="15" presetID="22" presetClass="entr" presetSubtype="8"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3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circle(in)">
                                      <p:cBhvr>
                                        <p:cTn id="2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
            <a:extLst>
              <a:ext uri="{FF2B5EF4-FFF2-40B4-BE49-F238E27FC236}">
                <a16:creationId xmlns:a16="http://schemas.microsoft.com/office/drawing/2014/main" id="{1C4B0130-C6B1-4CC7-8936-A2390627CA8A}"/>
              </a:ext>
            </a:extLst>
          </p:cNvPr>
          <p:cNvGrpSpPr/>
          <p:nvPr/>
        </p:nvGrpSpPr>
        <p:grpSpPr>
          <a:xfrm>
            <a:off x="-79623" y="-93244"/>
            <a:ext cx="9524332" cy="5428033"/>
            <a:chOff x="1987573" y="2811145"/>
            <a:chExt cx="3167875" cy="2507658"/>
          </a:xfrm>
        </p:grpSpPr>
        <p:sp>
          <p:nvSpPr>
            <p:cNvPr id="16" name="MH_SubTitle_1">
              <a:extLst>
                <a:ext uri="{FF2B5EF4-FFF2-40B4-BE49-F238E27FC236}">
                  <a16:creationId xmlns:a16="http://schemas.microsoft.com/office/drawing/2014/main" id="{241126EE-57D0-401D-986E-EC8C84FFE80E}"/>
                </a:ext>
              </a:extLst>
            </p:cNvPr>
            <p:cNvSpPr>
              <a:spLocks/>
            </p:cNvSpPr>
            <p:nvPr>
              <p:custDataLst>
                <p:tags r:id="rId1"/>
              </p:custDataLst>
            </p:nvPr>
          </p:nvSpPr>
          <p:spPr bwMode="auto">
            <a:xfrm>
              <a:off x="1987573" y="2811145"/>
              <a:ext cx="3167875" cy="2507658"/>
            </a:xfrm>
            <a:custGeom>
              <a:avLst/>
              <a:gdLst>
                <a:gd name="T0" fmla="*/ 61 w 931"/>
                <a:gd name="T1" fmla="*/ 248 h 253"/>
                <a:gd name="T2" fmla="*/ 140 w 931"/>
                <a:gd name="T3" fmla="*/ 245 h 253"/>
                <a:gd name="T4" fmla="*/ 566 w 931"/>
                <a:gd name="T5" fmla="*/ 245 h 253"/>
                <a:gd name="T6" fmla="*/ 910 w 931"/>
                <a:gd name="T7" fmla="*/ 235 h 253"/>
                <a:gd name="T8" fmla="*/ 906 w 931"/>
                <a:gd name="T9" fmla="*/ 15 h 253"/>
                <a:gd name="T10" fmla="*/ 744 w 931"/>
                <a:gd name="T11" fmla="*/ 9 h 253"/>
                <a:gd name="T12" fmla="*/ 576 w 931"/>
                <a:gd name="T13" fmla="*/ 5 h 253"/>
                <a:gd name="T14" fmla="*/ 258 w 931"/>
                <a:gd name="T15" fmla="*/ 5 h 253"/>
                <a:gd name="T16" fmla="*/ 86 w 931"/>
                <a:gd name="T17" fmla="*/ 16 h 253"/>
                <a:gd name="T18" fmla="*/ 12 w 931"/>
                <a:gd name="T19" fmla="*/ 27 h 253"/>
                <a:gd name="T20" fmla="*/ 10 w 931"/>
                <a:gd name="T21" fmla="*/ 97 h 253"/>
                <a:gd name="T22" fmla="*/ 13 w 931"/>
                <a:gd name="T23" fmla="*/ 210 h 253"/>
                <a:gd name="T24" fmla="*/ 61 w 931"/>
                <a:gd name="T25" fmla="*/ 248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31" h="253">
                  <a:moveTo>
                    <a:pt x="61" y="248"/>
                  </a:moveTo>
                  <a:cubicBezTo>
                    <a:pt x="88" y="248"/>
                    <a:pt x="115" y="246"/>
                    <a:pt x="140" y="245"/>
                  </a:cubicBezTo>
                  <a:cubicBezTo>
                    <a:pt x="281" y="238"/>
                    <a:pt x="423" y="245"/>
                    <a:pt x="566" y="245"/>
                  </a:cubicBezTo>
                  <a:cubicBezTo>
                    <a:pt x="683" y="245"/>
                    <a:pt x="798" y="253"/>
                    <a:pt x="910" y="235"/>
                  </a:cubicBezTo>
                  <a:cubicBezTo>
                    <a:pt x="907" y="171"/>
                    <a:pt x="931" y="75"/>
                    <a:pt x="906" y="15"/>
                  </a:cubicBezTo>
                  <a:cubicBezTo>
                    <a:pt x="852" y="15"/>
                    <a:pt x="798" y="11"/>
                    <a:pt x="744" y="9"/>
                  </a:cubicBezTo>
                  <a:cubicBezTo>
                    <a:pt x="690" y="6"/>
                    <a:pt x="630" y="8"/>
                    <a:pt x="576" y="5"/>
                  </a:cubicBezTo>
                  <a:cubicBezTo>
                    <a:pt x="468" y="1"/>
                    <a:pt x="366" y="0"/>
                    <a:pt x="258" y="5"/>
                  </a:cubicBezTo>
                  <a:cubicBezTo>
                    <a:pt x="201" y="8"/>
                    <a:pt x="143" y="11"/>
                    <a:pt x="86" y="16"/>
                  </a:cubicBezTo>
                  <a:cubicBezTo>
                    <a:pt x="71" y="18"/>
                    <a:pt x="22" y="16"/>
                    <a:pt x="12" y="27"/>
                  </a:cubicBezTo>
                  <a:cubicBezTo>
                    <a:pt x="0" y="40"/>
                    <a:pt x="10" y="81"/>
                    <a:pt x="10" y="97"/>
                  </a:cubicBezTo>
                  <a:cubicBezTo>
                    <a:pt x="10" y="135"/>
                    <a:pt x="5" y="173"/>
                    <a:pt x="13" y="210"/>
                  </a:cubicBezTo>
                  <a:cubicBezTo>
                    <a:pt x="21" y="243"/>
                    <a:pt x="26" y="248"/>
                    <a:pt x="61" y="248"/>
                  </a:cubicBezTo>
                  <a:close/>
                </a:path>
              </a:pathLst>
            </a:custGeom>
            <a:solidFill>
              <a:schemeClr val="bg1"/>
            </a:solidFill>
            <a:ln w="15875" cap="flat">
              <a:solidFill>
                <a:schemeClr val="accent1">
                  <a:lumMod val="50000"/>
                </a:schemeClr>
              </a:solidFill>
              <a:prstDash val="solid"/>
              <a:miter lim="800000"/>
              <a:headEnd/>
              <a:tailEnd/>
            </a:ln>
          </p:spPr>
          <p:txBody>
            <a:bodyPr anchor="ctr">
              <a:normAutofit/>
            </a:bodyPr>
            <a:lstStyle/>
            <a:p>
              <a:pPr algn="ctr" defTabSz="342900">
                <a:defRPr/>
              </a:pPr>
              <a:endParaRPr lang="zh-CN" altLang="en-US" sz="2100" dirty="0">
                <a:solidFill>
                  <a:srgbClr val="E53238">
                    <a:lumMod val="50000"/>
                  </a:srgbClr>
                </a:solidFill>
                <a:latin typeface="Calibri" panose="020F0502020204030204" pitchFamily="34" charset="0"/>
                <a:ea typeface="字魂36号-正文宋楷" panose="02000000000000000000" pitchFamily="2" charset="-122"/>
                <a:cs typeface="Calibri" panose="020F0502020204030204" pitchFamily="34" charset="0"/>
              </a:endParaRPr>
            </a:p>
          </p:txBody>
        </p:sp>
        <p:sp>
          <p:nvSpPr>
            <p:cNvPr id="17" name="MH_Other_2">
              <a:extLst>
                <a:ext uri="{FF2B5EF4-FFF2-40B4-BE49-F238E27FC236}">
                  <a16:creationId xmlns:a16="http://schemas.microsoft.com/office/drawing/2014/main" id="{3EA906DE-232E-471C-BD68-6EA74FC3B04E}"/>
                </a:ext>
              </a:extLst>
            </p:cNvPr>
            <p:cNvSpPr>
              <a:spLocks/>
            </p:cNvSpPr>
            <p:nvPr>
              <p:custDataLst>
                <p:tags r:id="rId2"/>
              </p:custDataLst>
            </p:nvPr>
          </p:nvSpPr>
          <p:spPr bwMode="auto">
            <a:xfrm>
              <a:off x="2032065" y="2847659"/>
              <a:ext cx="3066166" cy="2379762"/>
            </a:xfrm>
            <a:custGeom>
              <a:avLst/>
              <a:gdLst>
                <a:gd name="T0" fmla="*/ 217439 w 3308350"/>
                <a:gd name="T1" fmla="*/ 70544 h 847726"/>
                <a:gd name="T2" fmla="*/ 38765 w 3308350"/>
                <a:gd name="T3" fmla="*/ 69933 h 847726"/>
                <a:gd name="T4" fmla="*/ 13341 w 3308350"/>
                <a:gd name="T5" fmla="*/ 68710 h 847726"/>
                <a:gd name="T6" fmla="*/ 13027 w 3308350"/>
                <a:gd name="T7" fmla="*/ 69943 h 847726"/>
                <a:gd name="T8" fmla="*/ 238348 w 3308350"/>
                <a:gd name="T9" fmla="*/ 70277 h 847726"/>
                <a:gd name="T10" fmla="*/ 212370 w 3308350"/>
                <a:gd name="T11" fmla="*/ 69608 h 847726"/>
                <a:gd name="T12" fmla="*/ 199312 w 3308350"/>
                <a:gd name="T13" fmla="*/ 69015 h 847726"/>
                <a:gd name="T14" fmla="*/ 177160 w 3308350"/>
                <a:gd name="T15" fmla="*/ 68403 h 847726"/>
                <a:gd name="T16" fmla="*/ 177160 w 3308350"/>
                <a:gd name="T17" fmla="*/ 68403 h 847726"/>
                <a:gd name="T18" fmla="*/ 168726 w 3308350"/>
                <a:gd name="T19" fmla="*/ 69875 h 847726"/>
                <a:gd name="T20" fmla="*/ 159344 w 3308350"/>
                <a:gd name="T21" fmla="*/ 69286 h 847726"/>
                <a:gd name="T22" fmla="*/ 131767 w 3308350"/>
                <a:gd name="T23" fmla="*/ 68001 h 847726"/>
                <a:gd name="T24" fmla="*/ 52142 w 3308350"/>
                <a:gd name="T25" fmla="*/ 68001 h 847726"/>
                <a:gd name="T26" fmla="*/ 52142 w 3308350"/>
                <a:gd name="T27" fmla="*/ 68001 h 847726"/>
                <a:gd name="T28" fmla="*/ 243340 w 3308350"/>
                <a:gd name="T29" fmla="*/ 68345 h 847726"/>
                <a:gd name="T30" fmla="*/ 97101 w 3308350"/>
                <a:gd name="T31" fmla="*/ 69340 h 847726"/>
                <a:gd name="T32" fmla="*/ 78655 w 3308350"/>
                <a:gd name="T33" fmla="*/ 69340 h 847726"/>
                <a:gd name="T34" fmla="*/ 145890 w 3308350"/>
                <a:gd name="T35" fmla="*/ 69902 h 847726"/>
                <a:gd name="T36" fmla="*/ 118057 w 3308350"/>
                <a:gd name="T37" fmla="*/ 68286 h 847726"/>
                <a:gd name="T38" fmla="*/ 65278 w 3308350"/>
                <a:gd name="T39" fmla="*/ 67332 h 847726"/>
                <a:gd name="T40" fmla="*/ 57132 w 3308350"/>
                <a:gd name="T41" fmla="*/ 68286 h 847726"/>
                <a:gd name="T42" fmla="*/ 83723 w 3308350"/>
                <a:gd name="T43" fmla="*/ 68626 h 847726"/>
                <a:gd name="T44" fmla="*/ 9051 w 3308350"/>
                <a:gd name="T45" fmla="*/ 69247 h 847726"/>
                <a:gd name="T46" fmla="*/ 1154 w 3308350"/>
                <a:gd name="T47" fmla="*/ 48591 h 847726"/>
                <a:gd name="T48" fmla="*/ 1154 w 3308350"/>
                <a:gd name="T49" fmla="*/ 48591 h 847726"/>
                <a:gd name="T50" fmla="*/ 272142 w 3308350"/>
                <a:gd name="T51" fmla="*/ 46420 h 847726"/>
                <a:gd name="T52" fmla="*/ 528 w 3308350"/>
                <a:gd name="T53" fmla="*/ 44203 h 847726"/>
                <a:gd name="T54" fmla="*/ 273350 w 3308350"/>
                <a:gd name="T55" fmla="*/ 42033 h 847726"/>
                <a:gd name="T56" fmla="*/ 2186 w 3308350"/>
                <a:gd name="T57" fmla="*/ 22316 h 847726"/>
                <a:gd name="T58" fmla="*/ 905 w 3308350"/>
                <a:gd name="T59" fmla="*/ 27990 h 847726"/>
                <a:gd name="T60" fmla="*/ 274895 w 3308350"/>
                <a:gd name="T61" fmla="*/ 25150 h 847726"/>
                <a:gd name="T62" fmla="*/ 273972 w 3308350"/>
                <a:gd name="T63" fmla="*/ 18791 h 847726"/>
                <a:gd name="T64" fmla="*/ 940 w 3308350"/>
                <a:gd name="T65" fmla="*/ 17804 h 847726"/>
                <a:gd name="T66" fmla="*/ 270850 w 3308350"/>
                <a:gd name="T67" fmla="*/ 5489 h 847726"/>
                <a:gd name="T68" fmla="*/ 270850 w 3308350"/>
                <a:gd name="T69" fmla="*/ 5489 h 847726"/>
                <a:gd name="T70" fmla="*/ 5277 w 3308350"/>
                <a:gd name="T71" fmla="*/ 6727 h 847726"/>
                <a:gd name="T72" fmla="*/ 267142 w 3308350"/>
                <a:gd name="T73" fmla="*/ 5756 h 847726"/>
                <a:gd name="T74" fmla="*/ 27420 w 3308350"/>
                <a:gd name="T75" fmla="*/ 5444 h 847726"/>
                <a:gd name="T76" fmla="*/ 27420 w 3308350"/>
                <a:gd name="T77" fmla="*/ 3883 h 847726"/>
                <a:gd name="T78" fmla="*/ 244952 w 3308350"/>
                <a:gd name="T79" fmla="*/ 5131 h 847726"/>
                <a:gd name="T80" fmla="*/ 241127 w 3308350"/>
                <a:gd name="T81" fmla="*/ 3883 h 847726"/>
                <a:gd name="T82" fmla="*/ 40921 w 3308350"/>
                <a:gd name="T83" fmla="*/ 4194 h 847726"/>
                <a:gd name="T84" fmla="*/ 205605 w 3308350"/>
                <a:gd name="T85" fmla="*/ 2008 h 847726"/>
                <a:gd name="T86" fmla="*/ 204984 w 3308350"/>
                <a:gd name="T87" fmla="*/ 2650 h 847726"/>
                <a:gd name="T88" fmla="*/ 58434 w 3308350"/>
                <a:gd name="T89" fmla="*/ 2907 h 847726"/>
                <a:gd name="T90" fmla="*/ 46189 w 3308350"/>
                <a:gd name="T91" fmla="*/ 5087 h 847726"/>
                <a:gd name="T92" fmla="*/ 222429 w 3308350"/>
                <a:gd name="T93" fmla="*/ 2249 h 847726"/>
                <a:gd name="T94" fmla="*/ 218983 w 3308350"/>
                <a:gd name="T95" fmla="*/ 3213 h 847726"/>
                <a:gd name="T96" fmla="*/ 185843 w 3308350"/>
                <a:gd name="T97" fmla="*/ 3213 h 847726"/>
                <a:gd name="T98" fmla="*/ 201159 w 3308350"/>
                <a:gd name="T99" fmla="*/ 3246 h 847726"/>
                <a:gd name="T100" fmla="*/ 171812 w 3308350"/>
                <a:gd name="T101" fmla="*/ 1383 h 847726"/>
                <a:gd name="T102" fmla="*/ 164884 w 3308350"/>
                <a:gd name="T103" fmla="*/ 2008 h 847726"/>
                <a:gd name="T104" fmla="*/ 80575 w 3308350"/>
                <a:gd name="T105" fmla="*/ 3614 h 847726"/>
                <a:gd name="T106" fmla="*/ 160527 w 3308350"/>
                <a:gd name="T107" fmla="*/ 1355 h 847726"/>
                <a:gd name="T108" fmla="*/ 105830 w 3308350"/>
                <a:gd name="T109" fmla="*/ 401 h 847726"/>
                <a:gd name="T110" fmla="*/ 105830 w 3308350"/>
                <a:gd name="T111" fmla="*/ 401 h 847726"/>
                <a:gd name="T112" fmla="*/ 85880 w 3308350"/>
                <a:gd name="T113" fmla="*/ 1355 h 847726"/>
                <a:gd name="T114" fmla="*/ 138371 w 3308350"/>
                <a:gd name="T115" fmla="*/ 1590 h 847726"/>
                <a:gd name="T116" fmla="*/ 134048 w 3308350"/>
                <a:gd name="T117" fmla="*/ 2276 h 847726"/>
                <a:gd name="T118" fmla="*/ 119325 w 3308350"/>
                <a:gd name="T119" fmla="*/ 1338 h 84772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308350" h="847726">
                  <a:moveTo>
                    <a:pt x="2609389" y="817563"/>
                  </a:moveTo>
                  <a:cubicBezTo>
                    <a:pt x="2613127" y="817563"/>
                    <a:pt x="2613127" y="817563"/>
                    <a:pt x="2616866" y="817563"/>
                  </a:cubicBezTo>
                  <a:cubicBezTo>
                    <a:pt x="2646772" y="817563"/>
                    <a:pt x="2676679" y="817563"/>
                    <a:pt x="2710324" y="817563"/>
                  </a:cubicBezTo>
                  <a:cubicBezTo>
                    <a:pt x="2714062" y="817563"/>
                    <a:pt x="2717800" y="821373"/>
                    <a:pt x="2717800" y="825183"/>
                  </a:cubicBezTo>
                  <a:cubicBezTo>
                    <a:pt x="2717800" y="828993"/>
                    <a:pt x="2714062" y="836613"/>
                    <a:pt x="2710324" y="836613"/>
                  </a:cubicBezTo>
                  <a:cubicBezTo>
                    <a:pt x="2676679" y="836613"/>
                    <a:pt x="2646772" y="836613"/>
                    <a:pt x="2616866" y="836613"/>
                  </a:cubicBezTo>
                  <a:cubicBezTo>
                    <a:pt x="2613127" y="836613"/>
                    <a:pt x="2613127" y="836613"/>
                    <a:pt x="2609389" y="836613"/>
                  </a:cubicBezTo>
                  <a:cubicBezTo>
                    <a:pt x="2605651" y="836613"/>
                    <a:pt x="2601912" y="832803"/>
                    <a:pt x="2601912" y="825183"/>
                  </a:cubicBezTo>
                  <a:cubicBezTo>
                    <a:pt x="2601912" y="821373"/>
                    <a:pt x="2605651" y="817563"/>
                    <a:pt x="2609389" y="817563"/>
                  </a:cubicBezTo>
                  <a:close/>
                  <a:moveTo>
                    <a:pt x="466526" y="814842"/>
                  </a:moveTo>
                  <a:cubicBezTo>
                    <a:pt x="470296" y="811213"/>
                    <a:pt x="474067" y="818470"/>
                    <a:pt x="474067" y="822099"/>
                  </a:cubicBezTo>
                  <a:cubicBezTo>
                    <a:pt x="477837" y="825728"/>
                    <a:pt x="470296" y="829356"/>
                    <a:pt x="466526" y="829356"/>
                  </a:cubicBezTo>
                  <a:cubicBezTo>
                    <a:pt x="436363" y="832985"/>
                    <a:pt x="402431" y="832985"/>
                    <a:pt x="368498" y="836613"/>
                  </a:cubicBezTo>
                  <a:cubicBezTo>
                    <a:pt x="360957" y="836613"/>
                    <a:pt x="357187" y="832985"/>
                    <a:pt x="357187" y="825728"/>
                  </a:cubicBezTo>
                  <a:cubicBezTo>
                    <a:pt x="357187" y="822099"/>
                    <a:pt x="360957" y="818470"/>
                    <a:pt x="368498" y="818470"/>
                  </a:cubicBezTo>
                  <a:cubicBezTo>
                    <a:pt x="402431" y="814842"/>
                    <a:pt x="432593" y="814842"/>
                    <a:pt x="466526" y="814842"/>
                  </a:cubicBezTo>
                  <a:close/>
                  <a:moveTo>
                    <a:pt x="155360" y="814408"/>
                  </a:moveTo>
                  <a:cubicBezTo>
                    <a:pt x="156776" y="813039"/>
                    <a:pt x="158664" y="813039"/>
                    <a:pt x="160552" y="814865"/>
                  </a:cubicBezTo>
                  <a:cubicBezTo>
                    <a:pt x="171879" y="814865"/>
                    <a:pt x="183206" y="818516"/>
                    <a:pt x="198309" y="818516"/>
                  </a:cubicBezTo>
                  <a:cubicBezTo>
                    <a:pt x="224738" y="822167"/>
                    <a:pt x="251168" y="825818"/>
                    <a:pt x="281374" y="829470"/>
                  </a:cubicBezTo>
                  <a:cubicBezTo>
                    <a:pt x="285149" y="829470"/>
                    <a:pt x="288925" y="833121"/>
                    <a:pt x="285149" y="836772"/>
                  </a:cubicBezTo>
                  <a:cubicBezTo>
                    <a:pt x="285149" y="844075"/>
                    <a:pt x="281374" y="847726"/>
                    <a:pt x="277598" y="847726"/>
                  </a:cubicBezTo>
                  <a:cubicBezTo>
                    <a:pt x="251168" y="844075"/>
                    <a:pt x="224738" y="840424"/>
                    <a:pt x="194533" y="836772"/>
                  </a:cubicBezTo>
                  <a:cubicBezTo>
                    <a:pt x="179430" y="836772"/>
                    <a:pt x="168103" y="833121"/>
                    <a:pt x="156776" y="829470"/>
                  </a:cubicBezTo>
                  <a:cubicBezTo>
                    <a:pt x="153001" y="829470"/>
                    <a:pt x="149225" y="825818"/>
                    <a:pt x="153001" y="822167"/>
                  </a:cubicBezTo>
                  <a:cubicBezTo>
                    <a:pt x="153001" y="818516"/>
                    <a:pt x="153945" y="815777"/>
                    <a:pt x="155360" y="814408"/>
                  </a:cubicBezTo>
                  <a:close/>
                  <a:moveTo>
                    <a:pt x="2771314" y="814388"/>
                  </a:moveTo>
                  <a:cubicBezTo>
                    <a:pt x="2804959" y="814388"/>
                    <a:pt x="2834865" y="814388"/>
                    <a:pt x="2868510" y="814388"/>
                  </a:cubicBezTo>
                  <a:cubicBezTo>
                    <a:pt x="2872249" y="814388"/>
                    <a:pt x="2879725" y="818198"/>
                    <a:pt x="2879725" y="822008"/>
                  </a:cubicBezTo>
                  <a:cubicBezTo>
                    <a:pt x="2879725" y="825818"/>
                    <a:pt x="2875987" y="833438"/>
                    <a:pt x="2868510" y="833438"/>
                  </a:cubicBezTo>
                  <a:cubicBezTo>
                    <a:pt x="2838604" y="833438"/>
                    <a:pt x="2804959" y="833438"/>
                    <a:pt x="2771314" y="833438"/>
                  </a:cubicBezTo>
                  <a:cubicBezTo>
                    <a:pt x="2767576" y="833438"/>
                    <a:pt x="2763837" y="829628"/>
                    <a:pt x="2763837" y="825818"/>
                  </a:cubicBezTo>
                  <a:cubicBezTo>
                    <a:pt x="2763837" y="822008"/>
                    <a:pt x="2767576" y="814388"/>
                    <a:pt x="2771314" y="814388"/>
                  </a:cubicBezTo>
                  <a:close/>
                  <a:moveTo>
                    <a:pt x="2451202" y="814388"/>
                  </a:moveTo>
                  <a:cubicBezTo>
                    <a:pt x="2484847" y="818092"/>
                    <a:pt x="2514754" y="818092"/>
                    <a:pt x="2548399" y="818092"/>
                  </a:cubicBezTo>
                  <a:cubicBezTo>
                    <a:pt x="2552137" y="818092"/>
                    <a:pt x="2555875" y="821797"/>
                    <a:pt x="2555875" y="825501"/>
                  </a:cubicBezTo>
                  <a:cubicBezTo>
                    <a:pt x="2555875" y="832909"/>
                    <a:pt x="2552137" y="836613"/>
                    <a:pt x="2548399" y="836613"/>
                  </a:cubicBezTo>
                  <a:cubicBezTo>
                    <a:pt x="2514754" y="836613"/>
                    <a:pt x="2481109" y="836613"/>
                    <a:pt x="2451202" y="832909"/>
                  </a:cubicBezTo>
                  <a:cubicBezTo>
                    <a:pt x="2443726" y="832909"/>
                    <a:pt x="2439987" y="829205"/>
                    <a:pt x="2439987" y="825501"/>
                  </a:cubicBezTo>
                  <a:cubicBezTo>
                    <a:pt x="2439987" y="821797"/>
                    <a:pt x="2443726" y="814388"/>
                    <a:pt x="2451202" y="814388"/>
                  </a:cubicBezTo>
                  <a:close/>
                  <a:moveTo>
                    <a:pt x="2387498" y="811213"/>
                  </a:moveTo>
                  <a:cubicBezTo>
                    <a:pt x="2394975" y="811213"/>
                    <a:pt x="2398713" y="814842"/>
                    <a:pt x="2398713" y="818470"/>
                  </a:cubicBezTo>
                  <a:cubicBezTo>
                    <a:pt x="2398713" y="825728"/>
                    <a:pt x="2394975" y="829356"/>
                    <a:pt x="2391237" y="829356"/>
                  </a:cubicBezTo>
                  <a:cubicBezTo>
                    <a:pt x="2357592" y="832985"/>
                    <a:pt x="2323947" y="832985"/>
                    <a:pt x="2290302" y="836613"/>
                  </a:cubicBezTo>
                  <a:cubicBezTo>
                    <a:pt x="2286564" y="836613"/>
                    <a:pt x="2282825" y="832985"/>
                    <a:pt x="2282825" y="829356"/>
                  </a:cubicBezTo>
                  <a:cubicBezTo>
                    <a:pt x="2282825" y="822099"/>
                    <a:pt x="2286564" y="818470"/>
                    <a:pt x="2290302" y="818470"/>
                  </a:cubicBezTo>
                  <a:cubicBezTo>
                    <a:pt x="2323947" y="814842"/>
                    <a:pt x="2353853" y="814842"/>
                    <a:pt x="2387498" y="811213"/>
                  </a:cubicBezTo>
                  <a:close/>
                  <a:moveTo>
                    <a:pt x="2132115" y="811213"/>
                  </a:moveTo>
                  <a:cubicBezTo>
                    <a:pt x="2162022" y="811213"/>
                    <a:pt x="2195667" y="814917"/>
                    <a:pt x="2229312" y="814917"/>
                  </a:cubicBezTo>
                  <a:cubicBezTo>
                    <a:pt x="2233050" y="814917"/>
                    <a:pt x="2236788" y="818622"/>
                    <a:pt x="2236788" y="822326"/>
                  </a:cubicBezTo>
                  <a:cubicBezTo>
                    <a:pt x="2236788" y="829734"/>
                    <a:pt x="2233050" y="833438"/>
                    <a:pt x="2229312" y="833438"/>
                  </a:cubicBezTo>
                  <a:cubicBezTo>
                    <a:pt x="2195667" y="829734"/>
                    <a:pt x="2162022" y="829734"/>
                    <a:pt x="2128377" y="829734"/>
                  </a:cubicBezTo>
                  <a:cubicBezTo>
                    <a:pt x="2124639" y="829734"/>
                    <a:pt x="2120900" y="826030"/>
                    <a:pt x="2120900" y="822326"/>
                  </a:cubicBezTo>
                  <a:cubicBezTo>
                    <a:pt x="2120900" y="814917"/>
                    <a:pt x="2124639" y="811213"/>
                    <a:pt x="2132115" y="811213"/>
                  </a:cubicBezTo>
                  <a:close/>
                  <a:moveTo>
                    <a:pt x="1970286" y="811213"/>
                  </a:moveTo>
                  <a:cubicBezTo>
                    <a:pt x="1989138" y="811213"/>
                    <a:pt x="2011760" y="811213"/>
                    <a:pt x="2030611" y="811213"/>
                  </a:cubicBezTo>
                  <a:cubicBezTo>
                    <a:pt x="2041922" y="811213"/>
                    <a:pt x="2057003" y="811213"/>
                    <a:pt x="2068314" y="811213"/>
                  </a:cubicBezTo>
                  <a:cubicBezTo>
                    <a:pt x="2072085" y="811213"/>
                    <a:pt x="2079625" y="814706"/>
                    <a:pt x="2079625" y="821691"/>
                  </a:cubicBezTo>
                  <a:cubicBezTo>
                    <a:pt x="2079625" y="825184"/>
                    <a:pt x="2072085" y="828676"/>
                    <a:pt x="2068314" y="828676"/>
                  </a:cubicBezTo>
                  <a:cubicBezTo>
                    <a:pt x="2057003" y="828676"/>
                    <a:pt x="2041922" y="828676"/>
                    <a:pt x="2030611" y="828676"/>
                  </a:cubicBezTo>
                  <a:cubicBezTo>
                    <a:pt x="2011760" y="828676"/>
                    <a:pt x="1989138" y="828676"/>
                    <a:pt x="1970286" y="828676"/>
                  </a:cubicBezTo>
                  <a:cubicBezTo>
                    <a:pt x="1966516" y="828676"/>
                    <a:pt x="1958975" y="825184"/>
                    <a:pt x="1958975" y="821691"/>
                  </a:cubicBezTo>
                  <a:cubicBezTo>
                    <a:pt x="1958975" y="814706"/>
                    <a:pt x="1966516" y="811213"/>
                    <a:pt x="1970286" y="811213"/>
                  </a:cubicBezTo>
                  <a:close/>
                  <a:moveTo>
                    <a:pt x="1807804" y="811213"/>
                  </a:moveTo>
                  <a:cubicBezTo>
                    <a:pt x="1841910" y="811213"/>
                    <a:pt x="1876016" y="811213"/>
                    <a:pt x="1910121" y="811213"/>
                  </a:cubicBezTo>
                  <a:cubicBezTo>
                    <a:pt x="1913911" y="811213"/>
                    <a:pt x="1917700" y="814706"/>
                    <a:pt x="1917700" y="821691"/>
                  </a:cubicBezTo>
                  <a:cubicBezTo>
                    <a:pt x="1917700" y="825184"/>
                    <a:pt x="1913911" y="828676"/>
                    <a:pt x="1906332" y="828676"/>
                  </a:cubicBezTo>
                  <a:cubicBezTo>
                    <a:pt x="1876016" y="828676"/>
                    <a:pt x="1841910" y="828676"/>
                    <a:pt x="1807804" y="828676"/>
                  </a:cubicBezTo>
                  <a:cubicBezTo>
                    <a:pt x="1804015" y="828676"/>
                    <a:pt x="1800225" y="825184"/>
                    <a:pt x="1800225" y="818198"/>
                  </a:cubicBezTo>
                  <a:cubicBezTo>
                    <a:pt x="1800225" y="814706"/>
                    <a:pt x="1804015" y="811213"/>
                    <a:pt x="1807804" y="811213"/>
                  </a:cubicBezTo>
                  <a:close/>
                  <a:moveTo>
                    <a:pt x="1488613" y="806450"/>
                  </a:moveTo>
                  <a:cubicBezTo>
                    <a:pt x="1522259" y="806450"/>
                    <a:pt x="1555904" y="806450"/>
                    <a:pt x="1585810" y="806450"/>
                  </a:cubicBezTo>
                  <a:cubicBezTo>
                    <a:pt x="1593287" y="806450"/>
                    <a:pt x="1597025" y="810260"/>
                    <a:pt x="1597025" y="817880"/>
                  </a:cubicBezTo>
                  <a:cubicBezTo>
                    <a:pt x="1597025" y="821690"/>
                    <a:pt x="1593287" y="825500"/>
                    <a:pt x="1585810" y="825500"/>
                  </a:cubicBezTo>
                  <a:cubicBezTo>
                    <a:pt x="1552165" y="825500"/>
                    <a:pt x="1522259" y="825500"/>
                    <a:pt x="1488613" y="825500"/>
                  </a:cubicBezTo>
                  <a:cubicBezTo>
                    <a:pt x="1484875" y="825500"/>
                    <a:pt x="1481137" y="821690"/>
                    <a:pt x="1481137" y="814070"/>
                  </a:cubicBezTo>
                  <a:cubicBezTo>
                    <a:pt x="1481137" y="810260"/>
                    <a:pt x="1484875" y="806450"/>
                    <a:pt x="1488613" y="806450"/>
                  </a:cubicBezTo>
                  <a:close/>
                  <a:moveTo>
                    <a:pt x="627523" y="806450"/>
                  </a:moveTo>
                  <a:cubicBezTo>
                    <a:pt x="631262" y="806450"/>
                    <a:pt x="635000" y="810154"/>
                    <a:pt x="635000" y="813859"/>
                  </a:cubicBezTo>
                  <a:cubicBezTo>
                    <a:pt x="635000" y="821267"/>
                    <a:pt x="631262" y="824971"/>
                    <a:pt x="627523" y="824971"/>
                  </a:cubicBezTo>
                  <a:cubicBezTo>
                    <a:pt x="593878" y="824971"/>
                    <a:pt x="560233" y="824971"/>
                    <a:pt x="526589" y="828675"/>
                  </a:cubicBezTo>
                  <a:cubicBezTo>
                    <a:pt x="522850" y="828675"/>
                    <a:pt x="519112" y="824971"/>
                    <a:pt x="519112" y="817563"/>
                  </a:cubicBezTo>
                  <a:cubicBezTo>
                    <a:pt x="519112" y="813859"/>
                    <a:pt x="522850" y="810154"/>
                    <a:pt x="526589" y="810154"/>
                  </a:cubicBezTo>
                  <a:cubicBezTo>
                    <a:pt x="560233" y="806450"/>
                    <a:pt x="593878" y="806450"/>
                    <a:pt x="627523" y="806450"/>
                  </a:cubicBezTo>
                  <a:close/>
                  <a:moveTo>
                    <a:pt x="3030896" y="803275"/>
                  </a:moveTo>
                  <a:cubicBezTo>
                    <a:pt x="3034686" y="803275"/>
                    <a:pt x="3038475" y="806904"/>
                    <a:pt x="3038475" y="814161"/>
                  </a:cubicBezTo>
                  <a:cubicBezTo>
                    <a:pt x="3038475" y="817790"/>
                    <a:pt x="3034686" y="821418"/>
                    <a:pt x="3030896" y="821418"/>
                  </a:cubicBezTo>
                  <a:cubicBezTo>
                    <a:pt x="2996791" y="825047"/>
                    <a:pt x="2962685" y="825047"/>
                    <a:pt x="2932369" y="828675"/>
                  </a:cubicBezTo>
                  <a:cubicBezTo>
                    <a:pt x="2924790" y="828675"/>
                    <a:pt x="2921000" y="825047"/>
                    <a:pt x="2921000" y="821418"/>
                  </a:cubicBezTo>
                  <a:cubicBezTo>
                    <a:pt x="2921000" y="814161"/>
                    <a:pt x="2924790" y="810532"/>
                    <a:pt x="2928579" y="810532"/>
                  </a:cubicBezTo>
                  <a:cubicBezTo>
                    <a:pt x="2962685" y="810532"/>
                    <a:pt x="2996791" y="806904"/>
                    <a:pt x="3030896" y="803275"/>
                  </a:cubicBezTo>
                  <a:close/>
                  <a:moveTo>
                    <a:pt x="1168598" y="803275"/>
                  </a:moveTo>
                  <a:cubicBezTo>
                    <a:pt x="1202531" y="803275"/>
                    <a:pt x="1232693" y="803275"/>
                    <a:pt x="1266626" y="803275"/>
                  </a:cubicBezTo>
                  <a:cubicBezTo>
                    <a:pt x="1270396" y="803275"/>
                    <a:pt x="1277937" y="807085"/>
                    <a:pt x="1274167" y="814705"/>
                  </a:cubicBezTo>
                  <a:cubicBezTo>
                    <a:pt x="1274167" y="818515"/>
                    <a:pt x="1270396" y="822325"/>
                    <a:pt x="1266626" y="822325"/>
                  </a:cubicBezTo>
                  <a:cubicBezTo>
                    <a:pt x="1232693" y="822325"/>
                    <a:pt x="1202531" y="822325"/>
                    <a:pt x="1168598" y="822325"/>
                  </a:cubicBezTo>
                  <a:cubicBezTo>
                    <a:pt x="1161057" y="822325"/>
                    <a:pt x="1157287" y="818515"/>
                    <a:pt x="1157287" y="810895"/>
                  </a:cubicBezTo>
                  <a:cubicBezTo>
                    <a:pt x="1157287" y="807085"/>
                    <a:pt x="1161057" y="803275"/>
                    <a:pt x="1168598" y="803275"/>
                  </a:cubicBezTo>
                  <a:close/>
                  <a:moveTo>
                    <a:pt x="849415" y="803275"/>
                  </a:moveTo>
                  <a:cubicBezTo>
                    <a:pt x="879321" y="803275"/>
                    <a:pt x="912966" y="803275"/>
                    <a:pt x="946611" y="803275"/>
                  </a:cubicBezTo>
                  <a:cubicBezTo>
                    <a:pt x="950350" y="803275"/>
                    <a:pt x="954088" y="807085"/>
                    <a:pt x="954088" y="810895"/>
                  </a:cubicBezTo>
                  <a:cubicBezTo>
                    <a:pt x="954088" y="814705"/>
                    <a:pt x="950350" y="822325"/>
                    <a:pt x="946611" y="822325"/>
                  </a:cubicBezTo>
                  <a:cubicBezTo>
                    <a:pt x="912966" y="822325"/>
                    <a:pt x="879321" y="822325"/>
                    <a:pt x="849415" y="822325"/>
                  </a:cubicBezTo>
                  <a:cubicBezTo>
                    <a:pt x="841938" y="822325"/>
                    <a:pt x="838200" y="818515"/>
                    <a:pt x="838200" y="810895"/>
                  </a:cubicBezTo>
                  <a:cubicBezTo>
                    <a:pt x="838200" y="807085"/>
                    <a:pt x="841938" y="803275"/>
                    <a:pt x="849415" y="803275"/>
                  </a:cubicBezTo>
                  <a:close/>
                  <a:moveTo>
                    <a:pt x="1649669" y="798513"/>
                  </a:moveTo>
                  <a:cubicBezTo>
                    <a:pt x="1683774" y="806133"/>
                    <a:pt x="1717880" y="809943"/>
                    <a:pt x="1748196" y="817563"/>
                  </a:cubicBezTo>
                  <a:cubicBezTo>
                    <a:pt x="1751986" y="817563"/>
                    <a:pt x="1755775" y="825183"/>
                    <a:pt x="1755775" y="828993"/>
                  </a:cubicBezTo>
                  <a:cubicBezTo>
                    <a:pt x="1755775" y="832803"/>
                    <a:pt x="1751986" y="836613"/>
                    <a:pt x="1744407" y="836613"/>
                  </a:cubicBezTo>
                  <a:cubicBezTo>
                    <a:pt x="1714091" y="828993"/>
                    <a:pt x="1679985" y="825183"/>
                    <a:pt x="1645879" y="817563"/>
                  </a:cubicBezTo>
                  <a:cubicBezTo>
                    <a:pt x="1642090" y="817563"/>
                    <a:pt x="1638300" y="813753"/>
                    <a:pt x="1638300" y="806133"/>
                  </a:cubicBezTo>
                  <a:cubicBezTo>
                    <a:pt x="1642090" y="802323"/>
                    <a:pt x="1645879" y="798513"/>
                    <a:pt x="1649669" y="798513"/>
                  </a:cubicBezTo>
                  <a:close/>
                  <a:moveTo>
                    <a:pt x="1413286" y="798513"/>
                  </a:moveTo>
                  <a:cubicBezTo>
                    <a:pt x="1417049" y="798513"/>
                    <a:pt x="1420812" y="802284"/>
                    <a:pt x="1420812" y="809824"/>
                  </a:cubicBezTo>
                  <a:cubicBezTo>
                    <a:pt x="1420812" y="813595"/>
                    <a:pt x="1417049" y="817365"/>
                    <a:pt x="1413286" y="817365"/>
                  </a:cubicBezTo>
                  <a:cubicBezTo>
                    <a:pt x="1386945" y="821135"/>
                    <a:pt x="1356842" y="824906"/>
                    <a:pt x="1330501" y="828676"/>
                  </a:cubicBezTo>
                  <a:cubicBezTo>
                    <a:pt x="1322975" y="828676"/>
                    <a:pt x="1319212" y="824906"/>
                    <a:pt x="1319212" y="821135"/>
                  </a:cubicBezTo>
                  <a:cubicBezTo>
                    <a:pt x="1319212" y="813595"/>
                    <a:pt x="1322975" y="809824"/>
                    <a:pt x="1326738" y="809824"/>
                  </a:cubicBezTo>
                  <a:cubicBezTo>
                    <a:pt x="1353079" y="806054"/>
                    <a:pt x="1383182" y="802284"/>
                    <a:pt x="1413286" y="798513"/>
                  </a:cubicBezTo>
                  <a:close/>
                  <a:moveTo>
                    <a:pt x="785614" y="798513"/>
                  </a:moveTo>
                  <a:cubicBezTo>
                    <a:pt x="789384" y="798513"/>
                    <a:pt x="793155" y="802284"/>
                    <a:pt x="796925" y="806054"/>
                  </a:cubicBezTo>
                  <a:cubicBezTo>
                    <a:pt x="796925" y="813595"/>
                    <a:pt x="793155" y="817365"/>
                    <a:pt x="785614" y="817365"/>
                  </a:cubicBezTo>
                  <a:cubicBezTo>
                    <a:pt x="755451" y="821135"/>
                    <a:pt x="721519" y="824906"/>
                    <a:pt x="687586" y="824906"/>
                  </a:cubicBezTo>
                  <a:cubicBezTo>
                    <a:pt x="687586" y="824906"/>
                    <a:pt x="687586" y="828676"/>
                    <a:pt x="687586" y="828676"/>
                  </a:cubicBezTo>
                  <a:cubicBezTo>
                    <a:pt x="683815" y="828676"/>
                    <a:pt x="680045" y="824906"/>
                    <a:pt x="680045" y="817365"/>
                  </a:cubicBezTo>
                  <a:cubicBezTo>
                    <a:pt x="676275" y="813595"/>
                    <a:pt x="680045" y="809824"/>
                    <a:pt x="687586" y="809824"/>
                  </a:cubicBezTo>
                  <a:cubicBezTo>
                    <a:pt x="717748" y="806054"/>
                    <a:pt x="751681" y="802284"/>
                    <a:pt x="785614" y="798513"/>
                  </a:cubicBezTo>
                  <a:close/>
                  <a:moveTo>
                    <a:pt x="1011340" y="795338"/>
                  </a:moveTo>
                  <a:cubicBezTo>
                    <a:pt x="1041246" y="799042"/>
                    <a:pt x="1074891" y="802747"/>
                    <a:pt x="1108536" y="806451"/>
                  </a:cubicBezTo>
                  <a:cubicBezTo>
                    <a:pt x="1112275" y="810155"/>
                    <a:pt x="1116013" y="813859"/>
                    <a:pt x="1116013" y="817564"/>
                  </a:cubicBezTo>
                  <a:cubicBezTo>
                    <a:pt x="1116013" y="824972"/>
                    <a:pt x="1108536" y="828676"/>
                    <a:pt x="1104798" y="824972"/>
                  </a:cubicBezTo>
                  <a:cubicBezTo>
                    <a:pt x="1071153" y="821268"/>
                    <a:pt x="1041246" y="817564"/>
                    <a:pt x="1007602" y="813859"/>
                  </a:cubicBezTo>
                  <a:cubicBezTo>
                    <a:pt x="1003863" y="813859"/>
                    <a:pt x="1000125" y="806451"/>
                    <a:pt x="1000125" y="802747"/>
                  </a:cubicBezTo>
                  <a:cubicBezTo>
                    <a:pt x="1000125" y="799042"/>
                    <a:pt x="1003863" y="795338"/>
                    <a:pt x="1011340" y="795338"/>
                  </a:cubicBezTo>
                  <a:close/>
                  <a:moveTo>
                    <a:pt x="47983" y="734631"/>
                  </a:moveTo>
                  <a:cubicBezTo>
                    <a:pt x="50346" y="735563"/>
                    <a:pt x="52236" y="737425"/>
                    <a:pt x="52236" y="739287"/>
                  </a:cubicBezTo>
                  <a:cubicBezTo>
                    <a:pt x="67355" y="780257"/>
                    <a:pt x="78694" y="798880"/>
                    <a:pt x="105152" y="810054"/>
                  </a:cubicBezTo>
                  <a:cubicBezTo>
                    <a:pt x="108932" y="813778"/>
                    <a:pt x="112712" y="817503"/>
                    <a:pt x="108932" y="821227"/>
                  </a:cubicBezTo>
                  <a:cubicBezTo>
                    <a:pt x="108932" y="824952"/>
                    <a:pt x="105152" y="828676"/>
                    <a:pt x="101373" y="828676"/>
                  </a:cubicBezTo>
                  <a:cubicBezTo>
                    <a:pt x="101373" y="828676"/>
                    <a:pt x="97593" y="828676"/>
                    <a:pt x="97593" y="828676"/>
                  </a:cubicBezTo>
                  <a:cubicBezTo>
                    <a:pt x="63575" y="813778"/>
                    <a:pt x="48456" y="787706"/>
                    <a:pt x="33337" y="746736"/>
                  </a:cubicBezTo>
                  <a:cubicBezTo>
                    <a:pt x="33337" y="743012"/>
                    <a:pt x="37117" y="735563"/>
                    <a:pt x="40896" y="735563"/>
                  </a:cubicBezTo>
                  <a:cubicBezTo>
                    <a:pt x="42786" y="733700"/>
                    <a:pt x="45621" y="733700"/>
                    <a:pt x="47983" y="734631"/>
                  </a:cubicBezTo>
                  <a:close/>
                  <a:moveTo>
                    <a:pt x="13891" y="576263"/>
                  </a:moveTo>
                  <a:cubicBezTo>
                    <a:pt x="21431" y="576263"/>
                    <a:pt x="25202" y="580053"/>
                    <a:pt x="25202" y="583842"/>
                  </a:cubicBezTo>
                  <a:cubicBezTo>
                    <a:pt x="25202" y="617948"/>
                    <a:pt x="28972" y="648264"/>
                    <a:pt x="36513" y="682370"/>
                  </a:cubicBezTo>
                  <a:cubicBezTo>
                    <a:pt x="36513" y="686159"/>
                    <a:pt x="32742" y="693738"/>
                    <a:pt x="28972" y="693738"/>
                  </a:cubicBezTo>
                  <a:cubicBezTo>
                    <a:pt x="25202" y="693738"/>
                    <a:pt x="17661" y="689949"/>
                    <a:pt x="17661" y="686159"/>
                  </a:cubicBezTo>
                  <a:cubicBezTo>
                    <a:pt x="10120" y="652053"/>
                    <a:pt x="10120" y="617948"/>
                    <a:pt x="6350" y="583842"/>
                  </a:cubicBezTo>
                  <a:cubicBezTo>
                    <a:pt x="6350" y="580053"/>
                    <a:pt x="10120" y="576263"/>
                    <a:pt x="13891" y="576263"/>
                  </a:cubicBezTo>
                  <a:close/>
                  <a:moveTo>
                    <a:pt x="3282752" y="542925"/>
                  </a:moveTo>
                  <a:cubicBezTo>
                    <a:pt x="3290293" y="542925"/>
                    <a:pt x="3294063" y="546715"/>
                    <a:pt x="3294063" y="550504"/>
                  </a:cubicBezTo>
                  <a:cubicBezTo>
                    <a:pt x="3290293" y="584610"/>
                    <a:pt x="3286522" y="618715"/>
                    <a:pt x="3282752" y="649032"/>
                  </a:cubicBezTo>
                  <a:cubicBezTo>
                    <a:pt x="3282752" y="656611"/>
                    <a:pt x="3278982" y="660400"/>
                    <a:pt x="3275211" y="660400"/>
                  </a:cubicBezTo>
                  <a:cubicBezTo>
                    <a:pt x="3267671" y="660400"/>
                    <a:pt x="3263900" y="652821"/>
                    <a:pt x="3263900" y="649032"/>
                  </a:cubicBezTo>
                  <a:cubicBezTo>
                    <a:pt x="3267671" y="618715"/>
                    <a:pt x="3271441" y="584610"/>
                    <a:pt x="3275211" y="550504"/>
                  </a:cubicBezTo>
                  <a:cubicBezTo>
                    <a:pt x="3275211" y="546715"/>
                    <a:pt x="3278982" y="542925"/>
                    <a:pt x="3282752" y="542925"/>
                  </a:cubicBezTo>
                  <a:close/>
                  <a:moveTo>
                    <a:pt x="18256" y="414338"/>
                  </a:moveTo>
                  <a:cubicBezTo>
                    <a:pt x="26194" y="414338"/>
                    <a:pt x="30163" y="418128"/>
                    <a:pt x="30163" y="425707"/>
                  </a:cubicBezTo>
                  <a:cubicBezTo>
                    <a:pt x="26194" y="459812"/>
                    <a:pt x="26194" y="490128"/>
                    <a:pt x="26194" y="524234"/>
                  </a:cubicBezTo>
                  <a:cubicBezTo>
                    <a:pt x="26194" y="528024"/>
                    <a:pt x="22225" y="531813"/>
                    <a:pt x="14288" y="531813"/>
                  </a:cubicBezTo>
                  <a:cubicBezTo>
                    <a:pt x="10319" y="531813"/>
                    <a:pt x="6350" y="528024"/>
                    <a:pt x="6350" y="524234"/>
                  </a:cubicBezTo>
                  <a:cubicBezTo>
                    <a:pt x="6350" y="490128"/>
                    <a:pt x="6350" y="456023"/>
                    <a:pt x="10319" y="425707"/>
                  </a:cubicBezTo>
                  <a:cubicBezTo>
                    <a:pt x="10319" y="418128"/>
                    <a:pt x="14288" y="414338"/>
                    <a:pt x="18256" y="414338"/>
                  </a:cubicBezTo>
                  <a:close/>
                  <a:moveTo>
                    <a:pt x="3297464" y="381000"/>
                  </a:moveTo>
                  <a:cubicBezTo>
                    <a:pt x="3301320" y="381000"/>
                    <a:pt x="3305175" y="384790"/>
                    <a:pt x="3305175" y="392369"/>
                  </a:cubicBezTo>
                  <a:cubicBezTo>
                    <a:pt x="3305175" y="426474"/>
                    <a:pt x="3301320" y="456790"/>
                    <a:pt x="3297464" y="490896"/>
                  </a:cubicBezTo>
                  <a:cubicBezTo>
                    <a:pt x="3297464" y="494686"/>
                    <a:pt x="3293609" y="498475"/>
                    <a:pt x="3289754" y="498475"/>
                  </a:cubicBezTo>
                  <a:cubicBezTo>
                    <a:pt x="3289754" y="498475"/>
                    <a:pt x="3285898" y="498475"/>
                    <a:pt x="3285898" y="498475"/>
                  </a:cubicBezTo>
                  <a:cubicBezTo>
                    <a:pt x="3282043" y="498475"/>
                    <a:pt x="3278187" y="494686"/>
                    <a:pt x="3278187" y="490896"/>
                  </a:cubicBezTo>
                  <a:cubicBezTo>
                    <a:pt x="3282043" y="456790"/>
                    <a:pt x="3285898" y="422685"/>
                    <a:pt x="3285898" y="388579"/>
                  </a:cubicBezTo>
                  <a:cubicBezTo>
                    <a:pt x="3285898" y="384790"/>
                    <a:pt x="3289754" y="381000"/>
                    <a:pt x="3297464" y="381000"/>
                  </a:cubicBezTo>
                  <a:close/>
                  <a:moveTo>
                    <a:pt x="14741" y="257175"/>
                  </a:moveTo>
                  <a:cubicBezTo>
                    <a:pt x="18597" y="257175"/>
                    <a:pt x="22452" y="260913"/>
                    <a:pt x="26307" y="264652"/>
                  </a:cubicBezTo>
                  <a:cubicBezTo>
                    <a:pt x="26307" y="290820"/>
                    <a:pt x="30163" y="313250"/>
                    <a:pt x="30163" y="328203"/>
                  </a:cubicBezTo>
                  <a:cubicBezTo>
                    <a:pt x="30163" y="328203"/>
                    <a:pt x="30163" y="331942"/>
                    <a:pt x="30163" y="331942"/>
                  </a:cubicBezTo>
                  <a:cubicBezTo>
                    <a:pt x="30163" y="343157"/>
                    <a:pt x="30163" y="354372"/>
                    <a:pt x="30163" y="361848"/>
                  </a:cubicBezTo>
                  <a:cubicBezTo>
                    <a:pt x="30163" y="369325"/>
                    <a:pt x="26307" y="373063"/>
                    <a:pt x="22452" y="373063"/>
                  </a:cubicBezTo>
                  <a:cubicBezTo>
                    <a:pt x="14741" y="373063"/>
                    <a:pt x="10886" y="369325"/>
                    <a:pt x="10886" y="361848"/>
                  </a:cubicBezTo>
                  <a:cubicBezTo>
                    <a:pt x="10886" y="350633"/>
                    <a:pt x="10886" y="343157"/>
                    <a:pt x="10886" y="331942"/>
                  </a:cubicBezTo>
                  <a:cubicBezTo>
                    <a:pt x="10886" y="331942"/>
                    <a:pt x="10886" y="328203"/>
                    <a:pt x="10886" y="328203"/>
                  </a:cubicBezTo>
                  <a:cubicBezTo>
                    <a:pt x="10886" y="313250"/>
                    <a:pt x="10886" y="290820"/>
                    <a:pt x="7030" y="268390"/>
                  </a:cubicBezTo>
                  <a:cubicBezTo>
                    <a:pt x="3175" y="260913"/>
                    <a:pt x="7030" y="257175"/>
                    <a:pt x="14741" y="257175"/>
                  </a:cubicBezTo>
                  <a:close/>
                  <a:moveTo>
                    <a:pt x="3297238" y="222845"/>
                  </a:moveTo>
                  <a:cubicBezTo>
                    <a:pt x="3300942" y="219075"/>
                    <a:pt x="3304646" y="226616"/>
                    <a:pt x="3304646" y="230386"/>
                  </a:cubicBezTo>
                  <a:cubicBezTo>
                    <a:pt x="3308350" y="253008"/>
                    <a:pt x="3308350" y="275630"/>
                    <a:pt x="3308350" y="298252"/>
                  </a:cubicBezTo>
                  <a:cubicBezTo>
                    <a:pt x="3308350" y="309563"/>
                    <a:pt x="3308350" y="317103"/>
                    <a:pt x="3308350" y="328414"/>
                  </a:cubicBezTo>
                  <a:cubicBezTo>
                    <a:pt x="3308350" y="335955"/>
                    <a:pt x="3304646" y="339725"/>
                    <a:pt x="3297238" y="339725"/>
                  </a:cubicBezTo>
                  <a:cubicBezTo>
                    <a:pt x="3293534" y="339725"/>
                    <a:pt x="3289829" y="335955"/>
                    <a:pt x="3289829" y="328414"/>
                  </a:cubicBezTo>
                  <a:cubicBezTo>
                    <a:pt x="3289829" y="317103"/>
                    <a:pt x="3289829" y="309563"/>
                    <a:pt x="3289829" y="298252"/>
                  </a:cubicBezTo>
                  <a:cubicBezTo>
                    <a:pt x="3289829" y="275630"/>
                    <a:pt x="3289829" y="253008"/>
                    <a:pt x="3286125" y="230386"/>
                  </a:cubicBezTo>
                  <a:cubicBezTo>
                    <a:pt x="3286125" y="226616"/>
                    <a:pt x="3289829" y="222845"/>
                    <a:pt x="3297238" y="222845"/>
                  </a:cubicBezTo>
                  <a:close/>
                  <a:moveTo>
                    <a:pt x="18852" y="98054"/>
                  </a:moveTo>
                  <a:cubicBezTo>
                    <a:pt x="21680" y="97119"/>
                    <a:pt x="24507" y="97119"/>
                    <a:pt x="26392" y="98988"/>
                  </a:cubicBezTo>
                  <a:cubicBezTo>
                    <a:pt x="30163" y="102727"/>
                    <a:pt x="30163" y="106465"/>
                    <a:pt x="30163" y="113942"/>
                  </a:cubicBezTo>
                  <a:cubicBezTo>
                    <a:pt x="18852" y="125157"/>
                    <a:pt x="15081" y="147587"/>
                    <a:pt x="18852" y="173755"/>
                  </a:cubicBezTo>
                  <a:cubicBezTo>
                    <a:pt x="18852" y="184970"/>
                    <a:pt x="18852" y="192447"/>
                    <a:pt x="18852" y="203661"/>
                  </a:cubicBezTo>
                  <a:cubicBezTo>
                    <a:pt x="18852" y="207400"/>
                    <a:pt x="15081" y="211138"/>
                    <a:pt x="11311" y="211138"/>
                  </a:cubicBezTo>
                  <a:cubicBezTo>
                    <a:pt x="7541" y="211138"/>
                    <a:pt x="7541" y="211138"/>
                    <a:pt x="7541" y="211138"/>
                  </a:cubicBezTo>
                  <a:cubicBezTo>
                    <a:pt x="3770" y="211138"/>
                    <a:pt x="0" y="207400"/>
                    <a:pt x="0" y="203661"/>
                  </a:cubicBezTo>
                  <a:cubicBezTo>
                    <a:pt x="0" y="192447"/>
                    <a:pt x="0" y="184970"/>
                    <a:pt x="0" y="173755"/>
                  </a:cubicBezTo>
                  <a:cubicBezTo>
                    <a:pt x="0" y="147587"/>
                    <a:pt x="0" y="121418"/>
                    <a:pt x="11311" y="102727"/>
                  </a:cubicBezTo>
                  <a:cubicBezTo>
                    <a:pt x="13196" y="100858"/>
                    <a:pt x="16024" y="98988"/>
                    <a:pt x="18852" y="98054"/>
                  </a:cubicBezTo>
                  <a:close/>
                  <a:moveTo>
                    <a:pt x="3259666" y="65088"/>
                  </a:moveTo>
                  <a:cubicBezTo>
                    <a:pt x="3267075" y="65088"/>
                    <a:pt x="3270779" y="65088"/>
                    <a:pt x="3274483" y="72602"/>
                  </a:cubicBezTo>
                  <a:cubicBezTo>
                    <a:pt x="3285596" y="102659"/>
                    <a:pt x="3293004" y="132716"/>
                    <a:pt x="3300412" y="166530"/>
                  </a:cubicBezTo>
                  <a:cubicBezTo>
                    <a:pt x="3300412" y="174044"/>
                    <a:pt x="3296708" y="177801"/>
                    <a:pt x="3289300" y="177801"/>
                  </a:cubicBezTo>
                  <a:cubicBezTo>
                    <a:pt x="3285596" y="177801"/>
                    <a:pt x="3281891" y="174044"/>
                    <a:pt x="3281891" y="170287"/>
                  </a:cubicBezTo>
                  <a:cubicBezTo>
                    <a:pt x="3274483" y="136473"/>
                    <a:pt x="3267075" y="106416"/>
                    <a:pt x="3255962" y="76359"/>
                  </a:cubicBezTo>
                  <a:cubicBezTo>
                    <a:pt x="3255962" y="72602"/>
                    <a:pt x="3255962" y="68845"/>
                    <a:pt x="3259666" y="65088"/>
                  </a:cubicBezTo>
                  <a:close/>
                  <a:moveTo>
                    <a:pt x="168173" y="57150"/>
                  </a:moveTo>
                  <a:cubicBezTo>
                    <a:pt x="175650" y="57150"/>
                    <a:pt x="179388" y="60921"/>
                    <a:pt x="179388" y="64691"/>
                  </a:cubicBezTo>
                  <a:cubicBezTo>
                    <a:pt x="179388" y="72232"/>
                    <a:pt x="175650" y="76002"/>
                    <a:pt x="171911" y="76002"/>
                  </a:cubicBezTo>
                  <a:cubicBezTo>
                    <a:pt x="134528" y="76002"/>
                    <a:pt x="100883" y="79772"/>
                    <a:pt x="74715" y="87313"/>
                  </a:cubicBezTo>
                  <a:cubicBezTo>
                    <a:pt x="74715" y="87313"/>
                    <a:pt x="74715" y="87313"/>
                    <a:pt x="70977" y="87313"/>
                  </a:cubicBezTo>
                  <a:cubicBezTo>
                    <a:pt x="67238" y="87313"/>
                    <a:pt x="63500" y="83543"/>
                    <a:pt x="63500" y="79772"/>
                  </a:cubicBezTo>
                  <a:cubicBezTo>
                    <a:pt x="63500" y="76002"/>
                    <a:pt x="67238" y="68461"/>
                    <a:pt x="70977" y="68461"/>
                  </a:cubicBezTo>
                  <a:cubicBezTo>
                    <a:pt x="100883" y="60921"/>
                    <a:pt x="134528" y="60921"/>
                    <a:pt x="168173" y="57150"/>
                  </a:cubicBezTo>
                  <a:close/>
                  <a:moveTo>
                    <a:pt x="3116519" y="46038"/>
                  </a:moveTo>
                  <a:cubicBezTo>
                    <a:pt x="3146835" y="46038"/>
                    <a:pt x="3180941" y="49742"/>
                    <a:pt x="3215046" y="49742"/>
                  </a:cubicBezTo>
                  <a:cubicBezTo>
                    <a:pt x="3218836" y="49742"/>
                    <a:pt x="3222625" y="53446"/>
                    <a:pt x="3222625" y="57151"/>
                  </a:cubicBezTo>
                  <a:cubicBezTo>
                    <a:pt x="3222625" y="60855"/>
                    <a:pt x="3218836" y="68263"/>
                    <a:pt x="3215046" y="68263"/>
                  </a:cubicBezTo>
                  <a:cubicBezTo>
                    <a:pt x="3180941" y="68263"/>
                    <a:pt x="3146835" y="64559"/>
                    <a:pt x="3116519" y="64559"/>
                  </a:cubicBezTo>
                  <a:cubicBezTo>
                    <a:pt x="3108940" y="64559"/>
                    <a:pt x="3105150" y="60855"/>
                    <a:pt x="3105150" y="57151"/>
                  </a:cubicBezTo>
                  <a:cubicBezTo>
                    <a:pt x="3105150" y="49742"/>
                    <a:pt x="3108940" y="46038"/>
                    <a:pt x="3116519" y="46038"/>
                  </a:cubicBezTo>
                  <a:close/>
                  <a:moveTo>
                    <a:pt x="330001" y="46038"/>
                  </a:moveTo>
                  <a:cubicBezTo>
                    <a:pt x="333771" y="46038"/>
                    <a:pt x="337542" y="49742"/>
                    <a:pt x="337542" y="53447"/>
                  </a:cubicBezTo>
                  <a:cubicBezTo>
                    <a:pt x="341312" y="57151"/>
                    <a:pt x="337542" y="60855"/>
                    <a:pt x="330001" y="64559"/>
                  </a:cubicBezTo>
                  <a:cubicBezTo>
                    <a:pt x="318690" y="64559"/>
                    <a:pt x="307379" y="68263"/>
                    <a:pt x="296068" y="68263"/>
                  </a:cubicBezTo>
                  <a:cubicBezTo>
                    <a:pt x="280987" y="71968"/>
                    <a:pt x="258365" y="75672"/>
                    <a:pt x="231973" y="75672"/>
                  </a:cubicBezTo>
                  <a:cubicBezTo>
                    <a:pt x="228202" y="79376"/>
                    <a:pt x="224432" y="75672"/>
                    <a:pt x="224432" y="68263"/>
                  </a:cubicBezTo>
                  <a:cubicBezTo>
                    <a:pt x="220662" y="64559"/>
                    <a:pt x="224432" y="60855"/>
                    <a:pt x="231973" y="60855"/>
                  </a:cubicBezTo>
                  <a:cubicBezTo>
                    <a:pt x="258365" y="57151"/>
                    <a:pt x="280987" y="53447"/>
                    <a:pt x="296068" y="49742"/>
                  </a:cubicBezTo>
                  <a:cubicBezTo>
                    <a:pt x="307379" y="49742"/>
                    <a:pt x="318690" y="46038"/>
                    <a:pt x="330001" y="46038"/>
                  </a:cubicBezTo>
                  <a:close/>
                  <a:moveTo>
                    <a:pt x="3058268" y="38166"/>
                  </a:moveTo>
                  <a:cubicBezTo>
                    <a:pt x="3060137" y="39555"/>
                    <a:pt x="3062006" y="42334"/>
                    <a:pt x="3063875" y="46038"/>
                  </a:cubicBezTo>
                  <a:cubicBezTo>
                    <a:pt x="3063875" y="49742"/>
                    <a:pt x="3060137" y="53446"/>
                    <a:pt x="3056399" y="53446"/>
                  </a:cubicBezTo>
                  <a:cubicBezTo>
                    <a:pt x="3056399" y="53446"/>
                    <a:pt x="3056399" y="53446"/>
                    <a:pt x="3052660" y="53446"/>
                  </a:cubicBezTo>
                  <a:cubicBezTo>
                    <a:pt x="3022754" y="60855"/>
                    <a:pt x="2989109" y="64559"/>
                    <a:pt x="2955464" y="68263"/>
                  </a:cubicBezTo>
                  <a:cubicBezTo>
                    <a:pt x="2951726" y="68263"/>
                    <a:pt x="2947987" y="64559"/>
                    <a:pt x="2947987" y="60855"/>
                  </a:cubicBezTo>
                  <a:cubicBezTo>
                    <a:pt x="2947987" y="53446"/>
                    <a:pt x="2947987" y="49742"/>
                    <a:pt x="2955464" y="49742"/>
                  </a:cubicBezTo>
                  <a:cubicBezTo>
                    <a:pt x="2989109" y="46038"/>
                    <a:pt x="3019015" y="42334"/>
                    <a:pt x="3052660" y="38629"/>
                  </a:cubicBezTo>
                  <a:cubicBezTo>
                    <a:pt x="3054529" y="36777"/>
                    <a:pt x="3056399" y="36777"/>
                    <a:pt x="3058268" y="38166"/>
                  </a:cubicBezTo>
                  <a:close/>
                  <a:moveTo>
                    <a:pt x="2797277" y="34925"/>
                  </a:moveTo>
                  <a:cubicBezTo>
                    <a:pt x="2827184" y="34925"/>
                    <a:pt x="2860829" y="34925"/>
                    <a:pt x="2894474" y="38629"/>
                  </a:cubicBezTo>
                  <a:cubicBezTo>
                    <a:pt x="2898212" y="38629"/>
                    <a:pt x="2901950" y="42333"/>
                    <a:pt x="2901950" y="46038"/>
                  </a:cubicBezTo>
                  <a:cubicBezTo>
                    <a:pt x="2901950" y="53446"/>
                    <a:pt x="2898212" y="57150"/>
                    <a:pt x="2894474" y="57150"/>
                  </a:cubicBezTo>
                  <a:cubicBezTo>
                    <a:pt x="2860829" y="53446"/>
                    <a:pt x="2827184" y="53446"/>
                    <a:pt x="2793539" y="49742"/>
                  </a:cubicBezTo>
                  <a:cubicBezTo>
                    <a:pt x="2789801" y="49742"/>
                    <a:pt x="2786062" y="46038"/>
                    <a:pt x="2786062" y="42333"/>
                  </a:cubicBezTo>
                  <a:cubicBezTo>
                    <a:pt x="2786062" y="38629"/>
                    <a:pt x="2789801" y="34925"/>
                    <a:pt x="2797277" y="34925"/>
                  </a:cubicBezTo>
                  <a:close/>
                  <a:moveTo>
                    <a:pt x="393955" y="34925"/>
                  </a:moveTo>
                  <a:cubicBezTo>
                    <a:pt x="428061" y="38629"/>
                    <a:pt x="458377" y="42334"/>
                    <a:pt x="492483" y="49742"/>
                  </a:cubicBezTo>
                  <a:cubicBezTo>
                    <a:pt x="496272" y="49742"/>
                    <a:pt x="500062" y="53446"/>
                    <a:pt x="500062" y="57150"/>
                  </a:cubicBezTo>
                  <a:cubicBezTo>
                    <a:pt x="500062" y="64559"/>
                    <a:pt x="496272" y="68263"/>
                    <a:pt x="488693" y="64559"/>
                  </a:cubicBezTo>
                  <a:cubicBezTo>
                    <a:pt x="458377" y="60855"/>
                    <a:pt x="424272" y="57150"/>
                    <a:pt x="390166" y="53446"/>
                  </a:cubicBezTo>
                  <a:cubicBezTo>
                    <a:pt x="386376" y="53446"/>
                    <a:pt x="382587" y="46038"/>
                    <a:pt x="382587" y="42334"/>
                  </a:cubicBezTo>
                  <a:cubicBezTo>
                    <a:pt x="382587" y="38629"/>
                    <a:pt x="390166" y="34925"/>
                    <a:pt x="393955" y="34925"/>
                  </a:cubicBezTo>
                  <a:close/>
                  <a:moveTo>
                    <a:pt x="2474452" y="23813"/>
                  </a:moveTo>
                  <a:cubicBezTo>
                    <a:pt x="2508097" y="23813"/>
                    <a:pt x="2541742" y="23813"/>
                    <a:pt x="2575387" y="23813"/>
                  </a:cubicBezTo>
                  <a:cubicBezTo>
                    <a:pt x="2579125" y="23813"/>
                    <a:pt x="2582863" y="27623"/>
                    <a:pt x="2582863" y="35243"/>
                  </a:cubicBezTo>
                  <a:cubicBezTo>
                    <a:pt x="2582863" y="39053"/>
                    <a:pt x="2579125" y="42863"/>
                    <a:pt x="2575387" y="42863"/>
                  </a:cubicBezTo>
                  <a:cubicBezTo>
                    <a:pt x="2571648" y="42863"/>
                    <a:pt x="2571648" y="42863"/>
                    <a:pt x="2571648" y="42863"/>
                  </a:cubicBezTo>
                  <a:cubicBezTo>
                    <a:pt x="2541742" y="42863"/>
                    <a:pt x="2508097" y="42863"/>
                    <a:pt x="2474452" y="42863"/>
                  </a:cubicBezTo>
                  <a:cubicBezTo>
                    <a:pt x="2470714" y="42863"/>
                    <a:pt x="2466975" y="39053"/>
                    <a:pt x="2466975" y="31433"/>
                  </a:cubicBezTo>
                  <a:cubicBezTo>
                    <a:pt x="2466975" y="27623"/>
                    <a:pt x="2470714" y="23813"/>
                    <a:pt x="2474452" y="23813"/>
                  </a:cubicBezTo>
                  <a:close/>
                  <a:moveTo>
                    <a:pt x="796811" y="22906"/>
                  </a:moveTo>
                  <a:cubicBezTo>
                    <a:pt x="804295" y="19050"/>
                    <a:pt x="808037" y="26761"/>
                    <a:pt x="808037" y="30616"/>
                  </a:cubicBezTo>
                  <a:cubicBezTo>
                    <a:pt x="808037" y="34472"/>
                    <a:pt x="804295" y="38327"/>
                    <a:pt x="800553" y="38327"/>
                  </a:cubicBezTo>
                  <a:cubicBezTo>
                    <a:pt x="770617" y="42183"/>
                    <a:pt x="740682" y="42183"/>
                    <a:pt x="710746" y="46038"/>
                  </a:cubicBezTo>
                  <a:cubicBezTo>
                    <a:pt x="707004" y="46038"/>
                    <a:pt x="703262" y="42183"/>
                    <a:pt x="703262" y="34472"/>
                  </a:cubicBezTo>
                  <a:cubicBezTo>
                    <a:pt x="703262" y="30616"/>
                    <a:pt x="707004" y="26761"/>
                    <a:pt x="710746" y="26761"/>
                  </a:cubicBezTo>
                  <a:cubicBezTo>
                    <a:pt x="740682" y="22906"/>
                    <a:pt x="770617" y="22906"/>
                    <a:pt x="796811" y="22906"/>
                  </a:cubicBezTo>
                  <a:close/>
                  <a:moveTo>
                    <a:pt x="655355" y="22333"/>
                  </a:moveTo>
                  <a:cubicBezTo>
                    <a:pt x="657250" y="23740"/>
                    <a:pt x="658197" y="26555"/>
                    <a:pt x="658197" y="30307"/>
                  </a:cubicBezTo>
                  <a:cubicBezTo>
                    <a:pt x="661987" y="34059"/>
                    <a:pt x="658197" y="37811"/>
                    <a:pt x="650618" y="37811"/>
                  </a:cubicBezTo>
                  <a:cubicBezTo>
                    <a:pt x="620302" y="45316"/>
                    <a:pt x="586197" y="52821"/>
                    <a:pt x="555880" y="60325"/>
                  </a:cubicBezTo>
                  <a:cubicBezTo>
                    <a:pt x="548301" y="60325"/>
                    <a:pt x="544512" y="56573"/>
                    <a:pt x="544512" y="52821"/>
                  </a:cubicBezTo>
                  <a:cubicBezTo>
                    <a:pt x="544512" y="49068"/>
                    <a:pt x="544512" y="41564"/>
                    <a:pt x="552091" y="41564"/>
                  </a:cubicBezTo>
                  <a:cubicBezTo>
                    <a:pt x="582407" y="34059"/>
                    <a:pt x="616513" y="26555"/>
                    <a:pt x="646829" y="22802"/>
                  </a:cubicBezTo>
                  <a:cubicBezTo>
                    <a:pt x="650618" y="20926"/>
                    <a:pt x="653461" y="20926"/>
                    <a:pt x="655355" y="22333"/>
                  </a:cubicBezTo>
                  <a:close/>
                  <a:moveTo>
                    <a:pt x="2639218" y="19050"/>
                  </a:moveTo>
                  <a:cubicBezTo>
                    <a:pt x="2650529" y="22860"/>
                    <a:pt x="2661840" y="22860"/>
                    <a:pt x="2676922" y="26670"/>
                  </a:cubicBezTo>
                  <a:cubicBezTo>
                    <a:pt x="2695773" y="30480"/>
                    <a:pt x="2714625" y="34290"/>
                    <a:pt x="2733476" y="38100"/>
                  </a:cubicBezTo>
                  <a:cubicBezTo>
                    <a:pt x="2741017" y="38100"/>
                    <a:pt x="2744787" y="41910"/>
                    <a:pt x="2741017" y="45720"/>
                  </a:cubicBezTo>
                  <a:cubicBezTo>
                    <a:pt x="2741017" y="53340"/>
                    <a:pt x="2737247" y="57150"/>
                    <a:pt x="2733476" y="53340"/>
                  </a:cubicBezTo>
                  <a:cubicBezTo>
                    <a:pt x="2733476" y="53340"/>
                    <a:pt x="2729706" y="53340"/>
                    <a:pt x="2729706" y="53340"/>
                  </a:cubicBezTo>
                  <a:cubicBezTo>
                    <a:pt x="2710854" y="49530"/>
                    <a:pt x="2692003" y="49530"/>
                    <a:pt x="2673151" y="45720"/>
                  </a:cubicBezTo>
                  <a:cubicBezTo>
                    <a:pt x="2658070" y="41910"/>
                    <a:pt x="2646759" y="38100"/>
                    <a:pt x="2635448" y="38100"/>
                  </a:cubicBezTo>
                  <a:cubicBezTo>
                    <a:pt x="2627908" y="38100"/>
                    <a:pt x="2624137" y="30480"/>
                    <a:pt x="2627908" y="26670"/>
                  </a:cubicBezTo>
                  <a:cubicBezTo>
                    <a:pt x="2627908" y="22860"/>
                    <a:pt x="2631678" y="19050"/>
                    <a:pt x="2639218" y="19050"/>
                  </a:cubicBezTo>
                  <a:close/>
                  <a:moveTo>
                    <a:pt x="2153826" y="19050"/>
                  </a:moveTo>
                  <a:cubicBezTo>
                    <a:pt x="2180167" y="19050"/>
                    <a:pt x="2210271" y="19050"/>
                    <a:pt x="2236611" y="19050"/>
                  </a:cubicBezTo>
                  <a:cubicBezTo>
                    <a:pt x="2244137" y="19050"/>
                    <a:pt x="2247900" y="22860"/>
                    <a:pt x="2247900" y="30480"/>
                  </a:cubicBezTo>
                  <a:cubicBezTo>
                    <a:pt x="2244137" y="34290"/>
                    <a:pt x="2244137" y="38100"/>
                    <a:pt x="2236611" y="38100"/>
                  </a:cubicBezTo>
                  <a:cubicBezTo>
                    <a:pt x="2210271" y="38100"/>
                    <a:pt x="2180167" y="38100"/>
                    <a:pt x="2153826" y="38100"/>
                  </a:cubicBezTo>
                  <a:cubicBezTo>
                    <a:pt x="2146300" y="38100"/>
                    <a:pt x="2146300" y="34290"/>
                    <a:pt x="2146300" y="26670"/>
                  </a:cubicBezTo>
                  <a:cubicBezTo>
                    <a:pt x="2146300" y="22860"/>
                    <a:pt x="2150063" y="19050"/>
                    <a:pt x="2153826" y="19050"/>
                  </a:cubicBezTo>
                  <a:close/>
                  <a:moveTo>
                    <a:pt x="2316265" y="15875"/>
                  </a:moveTo>
                  <a:cubicBezTo>
                    <a:pt x="2349910" y="19646"/>
                    <a:pt x="2379817" y="23416"/>
                    <a:pt x="2413462" y="27186"/>
                  </a:cubicBezTo>
                  <a:cubicBezTo>
                    <a:pt x="2417200" y="27186"/>
                    <a:pt x="2420938" y="34727"/>
                    <a:pt x="2420938" y="38497"/>
                  </a:cubicBezTo>
                  <a:cubicBezTo>
                    <a:pt x="2420938" y="42268"/>
                    <a:pt x="2417200" y="46038"/>
                    <a:pt x="2413462" y="46038"/>
                  </a:cubicBezTo>
                  <a:cubicBezTo>
                    <a:pt x="2379817" y="42268"/>
                    <a:pt x="2346172" y="38497"/>
                    <a:pt x="2312527" y="34727"/>
                  </a:cubicBezTo>
                  <a:cubicBezTo>
                    <a:pt x="2308789" y="34727"/>
                    <a:pt x="2305050" y="27186"/>
                    <a:pt x="2305050" y="23416"/>
                  </a:cubicBezTo>
                  <a:cubicBezTo>
                    <a:pt x="2305050" y="19646"/>
                    <a:pt x="2312527" y="15875"/>
                    <a:pt x="2316265" y="15875"/>
                  </a:cubicBezTo>
                  <a:close/>
                  <a:moveTo>
                    <a:pt x="1995744" y="12700"/>
                  </a:moveTo>
                  <a:cubicBezTo>
                    <a:pt x="2018481" y="16404"/>
                    <a:pt x="2041218" y="16404"/>
                    <a:pt x="2067745" y="16404"/>
                  </a:cubicBezTo>
                  <a:cubicBezTo>
                    <a:pt x="2075324" y="16404"/>
                    <a:pt x="2082903" y="16404"/>
                    <a:pt x="2094271" y="16404"/>
                  </a:cubicBezTo>
                  <a:cubicBezTo>
                    <a:pt x="2098061" y="16404"/>
                    <a:pt x="2101850" y="23813"/>
                    <a:pt x="2101850" y="27517"/>
                  </a:cubicBezTo>
                  <a:cubicBezTo>
                    <a:pt x="2101850" y="31221"/>
                    <a:pt x="2098061" y="34925"/>
                    <a:pt x="2094271" y="34925"/>
                  </a:cubicBezTo>
                  <a:cubicBezTo>
                    <a:pt x="2082903" y="34925"/>
                    <a:pt x="2075324" y="34925"/>
                    <a:pt x="2063955" y="34925"/>
                  </a:cubicBezTo>
                  <a:cubicBezTo>
                    <a:pt x="2041218" y="34925"/>
                    <a:pt x="2018481" y="34925"/>
                    <a:pt x="1991954" y="31221"/>
                  </a:cubicBezTo>
                  <a:cubicBezTo>
                    <a:pt x="1988165" y="31221"/>
                    <a:pt x="1984375" y="27517"/>
                    <a:pt x="1984375" y="23813"/>
                  </a:cubicBezTo>
                  <a:cubicBezTo>
                    <a:pt x="1984375" y="16404"/>
                    <a:pt x="1988165" y="12700"/>
                    <a:pt x="1995744" y="12700"/>
                  </a:cubicBezTo>
                  <a:close/>
                  <a:moveTo>
                    <a:pt x="874968" y="7938"/>
                  </a:moveTo>
                  <a:cubicBezTo>
                    <a:pt x="890126" y="11819"/>
                    <a:pt x="905285" y="15699"/>
                    <a:pt x="920443" y="15699"/>
                  </a:cubicBezTo>
                  <a:cubicBezTo>
                    <a:pt x="935601" y="19580"/>
                    <a:pt x="954548" y="19580"/>
                    <a:pt x="973496" y="23460"/>
                  </a:cubicBezTo>
                  <a:cubicBezTo>
                    <a:pt x="977285" y="23460"/>
                    <a:pt x="981075" y="31221"/>
                    <a:pt x="981075" y="35102"/>
                  </a:cubicBezTo>
                  <a:cubicBezTo>
                    <a:pt x="981075" y="38983"/>
                    <a:pt x="973496" y="42863"/>
                    <a:pt x="969706" y="42863"/>
                  </a:cubicBezTo>
                  <a:cubicBezTo>
                    <a:pt x="950759" y="38983"/>
                    <a:pt x="935601" y="38983"/>
                    <a:pt x="916653" y="35102"/>
                  </a:cubicBezTo>
                  <a:cubicBezTo>
                    <a:pt x="901495" y="31221"/>
                    <a:pt x="886337" y="31221"/>
                    <a:pt x="871179" y="27341"/>
                  </a:cubicBezTo>
                  <a:cubicBezTo>
                    <a:pt x="867389" y="27341"/>
                    <a:pt x="863600" y="23460"/>
                    <a:pt x="863600" y="15699"/>
                  </a:cubicBezTo>
                  <a:cubicBezTo>
                    <a:pt x="863600" y="11819"/>
                    <a:pt x="867389" y="7938"/>
                    <a:pt x="874968" y="7938"/>
                  </a:cubicBezTo>
                  <a:close/>
                  <a:moveTo>
                    <a:pt x="1835199" y="4763"/>
                  </a:moveTo>
                  <a:cubicBezTo>
                    <a:pt x="1868686" y="8534"/>
                    <a:pt x="1902172" y="12304"/>
                    <a:pt x="1931938" y="16074"/>
                  </a:cubicBezTo>
                  <a:cubicBezTo>
                    <a:pt x="1939380" y="16074"/>
                    <a:pt x="1943100" y="19845"/>
                    <a:pt x="1939380" y="27385"/>
                  </a:cubicBezTo>
                  <a:cubicBezTo>
                    <a:pt x="1939380" y="31156"/>
                    <a:pt x="1935659" y="34926"/>
                    <a:pt x="1931938" y="34926"/>
                  </a:cubicBezTo>
                  <a:cubicBezTo>
                    <a:pt x="1898452" y="31156"/>
                    <a:pt x="1864965" y="27385"/>
                    <a:pt x="1835199" y="23615"/>
                  </a:cubicBezTo>
                  <a:cubicBezTo>
                    <a:pt x="1827758" y="23615"/>
                    <a:pt x="1824037" y="19845"/>
                    <a:pt x="1824037" y="12304"/>
                  </a:cubicBezTo>
                  <a:cubicBezTo>
                    <a:pt x="1827758" y="8534"/>
                    <a:pt x="1831479" y="4763"/>
                    <a:pt x="1835199" y="4763"/>
                  </a:cubicBezTo>
                  <a:close/>
                  <a:moveTo>
                    <a:pt x="1273664" y="4763"/>
                  </a:moveTo>
                  <a:cubicBezTo>
                    <a:pt x="1277388" y="4763"/>
                    <a:pt x="1281113" y="8467"/>
                    <a:pt x="1281113" y="15876"/>
                  </a:cubicBezTo>
                  <a:cubicBezTo>
                    <a:pt x="1281113" y="19580"/>
                    <a:pt x="1277388" y="23284"/>
                    <a:pt x="1273664" y="23284"/>
                  </a:cubicBezTo>
                  <a:cubicBezTo>
                    <a:pt x="1247592" y="23284"/>
                    <a:pt x="1217796" y="26988"/>
                    <a:pt x="1191724" y="26988"/>
                  </a:cubicBezTo>
                  <a:cubicBezTo>
                    <a:pt x="1187999" y="26988"/>
                    <a:pt x="1184275" y="23284"/>
                    <a:pt x="1184275" y="15876"/>
                  </a:cubicBezTo>
                  <a:cubicBezTo>
                    <a:pt x="1184275" y="12171"/>
                    <a:pt x="1187999" y="8467"/>
                    <a:pt x="1191724" y="8467"/>
                  </a:cubicBezTo>
                  <a:cubicBezTo>
                    <a:pt x="1217796" y="8467"/>
                    <a:pt x="1247592" y="4763"/>
                    <a:pt x="1273664" y="4763"/>
                  </a:cubicBezTo>
                  <a:close/>
                  <a:moveTo>
                    <a:pt x="1130761" y="4763"/>
                  </a:moveTo>
                  <a:cubicBezTo>
                    <a:pt x="1134500" y="4763"/>
                    <a:pt x="1138238" y="8534"/>
                    <a:pt x="1138238" y="12304"/>
                  </a:cubicBezTo>
                  <a:cubicBezTo>
                    <a:pt x="1138238" y="16074"/>
                    <a:pt x="1138238" y="23615"/>
                    <a:pt x="1130761" y="23615"/>
                  </a:cubicBezTo>
                  <a:cubicBezTo>
                    <a:pt x="1100855" y="27385"/>
                    <a:pt x="1067210" y="31156"/>
                    <a:pt x="1033565" y="34926"/>
                  </a:cubicBezTo>
                  <a:cubicBezTo>
                    <a:pt x="1029827" y="34926"/>
                    <a:pt x="1026088" y="31156"/>
                    <a:pt x="1022350" y="27385"/>
                  </a:cubicBezTo>
                  <a:cubicBezTo>
                    <a:pt x="1022350" y="23615"/>
                    <a:pt x="1026088" y="19845"/>
                    <a:pt x="1033565" y="16074"/>
                  </a:cubicBezTo>
                  <a:cubicBezTo>
                    <a:pt x="1063471" y="12304"/>
                    <a:pt x="1097116" y="8534"/>
                    <a:pt x="1130761" y="4763"/>
                  </a:cubicBezTo>
                  <a:close/>
                  <a:moveTo>
                    <a:pt x="1769960" y="0"/>
                  </a:moveTo>
                  <a:cubicBezTo>
                    <a:pt x="1777437" y="0"/>
                    <a:pt x="1781175" y="3771"/>
                    <a:pt x="1781175" y="11311"/>
                  </a:cubicBezTo>
                  <a:cubicBezTo>
                    <a:pt x="1781175" y="15082"/>
                    <a:pt x="1777437" y="18852"/>
                    <a:pt x="1773699" y="18852"/>
                  </a:cubicBezTo>
                  <a:cubicBezTo>
                    <a:pt x="1740054" y="22622"/>
                    <a:pt x="1706409" y="26393"/>
                    <a:pt x="1676502" y="30163"/>
                  </a:cubicBezTo>
                  <a:cubicBezTo>
                    <a:pt x="1669026" y="30163"/>
                    <a:pt x="1665287" y="26393"/>
                    <a:pt x="1665287" y="18852"/>
                  </a:cubicBezTo>
                  <a:cubicBezTo>
                    <a:pt x="1665287" y="15082"/>
                    <a:pt x="1669026" y="11311"/>
                    <a:pt x="1672764" y="11311"/>
                  </a:cubicBezTo>
                  <a:cubicBezTo>
                    <a:pt x="1706409" y="7541"/>
                    <a:pt x="1736315" y="3771"/>
                    <a:pt x="1769960" y="0"/>
                  </a:cubicBezTo>
                  <a:close/>
                  <a:moveTo>
                    <a:pt x="1514731" y="0"/>
                  </a:moveTo>
                  <a:cubicBezTo>
                    <a:pt x="1548836" y="3856"/>
                    <a:pt x="1579153" y="3856"/>
                    <a:pt x="1613258" y="7711"/>
                  </a:cubicBezTo>
                  <a:cubicBezTo>
                    <a:pt x="1617048" y="7711"/>
                    <a:pt x="1620837" y="11566"/>
                    <a:pt x="1620837" y="19277"/>
                  </a:cubicBezTo>
                  <a:cubicBezTo>
                    <a:pt x="1620837" y="23133"/>
                    <a:pt x="1617048" y="26988"/>
                    <a:pt x="1613258" y="26988"/>
                  </a:cubicBezTo>
                  <a:cubicBezTo>
                    <a:pt x="1579153" y="23133"/>
                    <a:pt x="1545047" y="23133"/>
                    <a:pt x="1510941" y="19277"/>
                  </a:cubicBezTo>
                  <a:cubicBezTo>
                    <a:pt x="1507152" y="19277"/>
                    <a:pt x="1503362" y="15422"/>
                    <a:pt x="1503362" y="7711"/>
                  </a:cubicBezTo>
                  <a:cubicBezTo>
                    <a:pt x="1503362" y="3856"/>
                    <a:pt x="1507152" y="0"/>
                    <a:pt x="1514731" y="0"/>
                  </a:cubicBezTo>
                  <a:close/>
                  <a:moveTo>
                    <a:pt x="1352794" y="0"/>
                  </a:moveTo>
                  <a:cubicBezTo>
                    <a:pt x="1379293" y="3969"/>
                    <a:pt x="1405792" y="3969"/>
                    <a:pt x="1432291" y="3969"/>
                  </a:cubicBezTo>
                  <a:cubicBezTo>
                    <a:pt x="1436076" y="3969"/>
                    <a:pt x="1439862" y="11907"/>
                    <a:pt x="1436076" y="15875"/>
                  </a:cubicBezTo>
                  <a:cubicBezTo>
                    <a:pt x="1436076" y="19844"/>
                    <a:pt x="1432291" y="23813"/>
                    <a:pt x="1428505" y="23813"/>
                  </a:cubicBezTo>
                  <a:cubicBezTo>
                    <a:pt x="1402006" y="23813"/>
                    <a:pt x="1375507" y="23813"/>
                    <a:pt x="1349008" y="19844"/>
                  </a:cubicBezTo>
                  <a:cubicBezTo>
                    <a:pt x="1345222" y="19844"/>
                    <a:pt x="1341437" y="15875"/>
                    <a:pt x="1345222" y="11907"/>
                  </a:cubicBezTo>
                  <a:cubicBezTo>
                    <a:pt x="1345222" y="7938"/>
                    <a:pt x="1349008" y="0"/>
                    <a:pt x="1352794" y="0"/>
                  </a:cubicBezTo>
                  <a:close/>
                </a:path>
              </a:pathLst>
            </a:custGeom>
            <a:solidFill>
              <a:schemeClr val="accent6">
                <a:lumMod val="75000"/>
              </a:schemeClr>
            </a:solidFill>
            <a:ln>
              <a:solidFill>
                <a:schemeClr val="accent6">
                  <a:lumMod val="75000"/>
                </a:schemeClr>
              </a:solidFill>
            </a:ln>
          </p:spPr>
          <p:txBody>
            <a:bodyPr/>
            <a:lstStyle/>
            <a:p>
              <a:pPr defTabSz="342900">
                <a:defRPr/>
              </a:pPr>
              <a:endParaRPr lang="zh-CN" altLang="en-US">
                <a:solidFill>
                  <a:srgbClr val="000000"/>
                </a:solidFill>
                <a:latin typeface="Calibri" panose="020F0502020204030204" pitchFamily="34" charset="0"/>
                <a:ea typeface="字魂36号-正文宋楷" panose="02000000000000000000" pitchFamily="2" charset="-122"/>
                <a:cs typeface="Calibri" panose="020F0502020204030204" pitchFamily="34" charset="0"/>
              </a:endParaRPr>
            </a:p>
          </p:txBody>
        </p:sp>
      </p:grpSp>
      <p:pic>
        <p:nvPicPr>
          <p:cNvPr id="3"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623" y="3606874"/>
            <a:ext cx="1106564" cy="1553135"/>
          </a:xfrm>
          <a:prstGeom prst="rect">
            <a:avLst/>
          </a:prstGeom>
        </p:spPr>
      </p:pic>
      <p:pic>
        <p:nvPicPr>
          <p:cNvPr id="6" name="Picture 5">
            <a:extLst>
              <a:ext uri="{FF2B5EF4-FFF2-40B4-BE49-F238E27FC236}">
                <a16:creationId xmlns:a16="http://schemas.microsoft.com/office/drawing/2014/main" id="{33EF2BA8-2881-4F73-9903-3325184FCD1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7808" y="1037410"/>
            <a:ext cx="3285366" cy="3285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lowchart: Connector 6">
            <a:extLst>
              <a:ext uri="{FF2B5EF4-FFF2-40B4-BE49-F238E27FC236}">
                <a16:creationId xmlns:a16="http://schemas.microsoft.com/office/drawing/2014/main" id="{0128F56A-682B-4074-A86E-3A2F480476C9}"/>
              </a:ext>
            </a:extLst>
          </p:cNvPr>
          <p:cNvSpPr/>
          <p:nvPr/>
        </p:nvSpPr>
        <p:spPr>
          <a:xfrm>
            <a:off x="438779" y="1898824"/>
            <a:ext cx="1563349" cy="1530779"/>
          </a:xfrm>
          <a:prstGeom prst="flowChartConnector">
            <a:avLst/>
          </a:prstGeom>
          <a:solidFill>
            <a:srgbClr val="2C1E73"/>
          </a:solid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3">
              <a:defRPr/>
            </a:pPr>
            <a:r>
              <a:rPr lang="en-US" sz="2800" b="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MỤC TIÊU</a:t>
            </a:r>
            <a:endParaRPr lang="vi-VN" sz="2800" b="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8" name="Flowchart: Connector 7">
            <a:extLst>
              <a:ext uri="{FF2B5EF4-FFF2-40B4-BE49-F238E27FC236}">
                <a16:creationId xmlns:a16="http://schemas.microsoft.com/office/drawing/2014/main" id="{3A8C3B42-0BEA-4F26-9453-AAC920799EBF}"/>
              </a:ext>
            </a:extLst>
          </p:cNvPr>
          <p:cNvSpPr/>
          <p:nvPr/>
        </p:nvSpPr>
        <p:spPr>
          <a:xfrm>
            <a:off x="2353745" y="2066080"/>
            <a:ext cx="248436" cy="246400"/>
          </a:xfrm>
          <a:prstGeom prst="flowChartConnector">
            <a:avLst/>
          </a:prstGeom>
          <a:solidFill>
            <a:srgbClr val="FF3754"/>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3">
              <a:defRPr/>
            </a:pPr>
            <a:endParaRPr lang="vi-VN" sz="1799">
              <a:solidFill>
                <a:prstClr val="white"/>
              </a:solidFill>
            </a:endParaRPr>
          </a:p>
        </p:txBody>
      </p:sp>
      <p:sp>
        <p:nvSpPr>
          <p:cNvPr id="9" name="Freeform: Shape 8">
            <a:extLst>
              <a:ext uri="{FF2B5EF4-FFF2-40B4-BE49-F238E27FC236}">
                <a16:creationId xmlns:a16="http://schemas.microsoft.com/office/drawing/2014/main" id="{00C021C0-905E-49F9-9092-44AD2273C6C7}"/>
              </a:ext>
            </a:extLst>
          </p:cNvPr>
          <p:cNvSpPr/>
          <p:nvPr/>
        </p:nvSpPr>
        <p:spPr>
          <a:xfrm>
            <a:off x="2530129" y="910464"/>
            <a:ext cx="713788" cy="1302560"/>
          </a:xfrm>
          <a:custGeom>
            <a:avLst/>
            <a:gdLst>
              <a:gd name="connsiteX0" fmla="*/ 0 w 2743200"/>
              <a:gd name="connsiteY0" fmla="*/ 857250 h 857250"/>
              <a:gd name="connsiteX1" fmla="*/ 895350 w 2743200"/>
              <a:gd name="connsiteY1" fmla="*/ 0 h 857250"/>
              <a:gd name="connsiteX2" fmla="*/ 2209800 w 2743200"/>
              <a:gd name="connsiteY2" fmla="*/ 0 h 857250"/>
              <a:gd name="connsiteX3" fmla="*/ 2743200 w 2743200"/>
              <a:gd name="connsiteY3" fmla="*/ 0 h 857250"/>
            </a:gdLst>
            <a:ahLst/>
            <a:cxnLst>
              <a:cxn ang="0">
                <a:pos x="connsiteX0" y="connsiteY0"/>
              </a:cxn>
              <a:cxn ang="0">
                <a:pos x="connsiteX1" y="connsiteY1"/>
              </a:cxn>
              <a:cxn ang="0">
                <a:pos x="connsiteX2" y="connsiteY2"/>
              </a:cxn>
              <a:cxn ang="0">
                <a:pos x="connsiteX3" y="connsiteY3"/>
              </a:cxn>
            </a:cxnLst>
            <a:rect l="l" t="t" r="r" b="b"/>
            <a:pathLst>
              <a:path w="2743200" h="857250">
                <a:moveTo>
                  <a:pt x="0" y="857250"/>
                </a:moveTo>
                <a:lnTo>
                  <a:pt x="895350" y="0"/>
                </a:lnTo>
                <a:lnTo>
                  <a:pt x="2209800" y="0"/>
                </a:lnTo>
                <a:lnTo>
                  <a:pt x="2743200" y="0"/>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3">
              <a:defRPr/>
            </a:pPr>
            <a:endParaRPr lang="vi-VN" sz="6156" dirty="0">
              <a:solidFill>
                <a:prstClr val="black"/>
              </a:solidFill>
              <a:latin typeface="Times New Roman" panose="02020603050405020304" pitchFamily="18" charset="0"/>
              <a:cs typeface="Times New Roman" panose="02020603050405020304" pitchFamily="18" charset="0"/>
            </a:endParaRPr>
          </a:p>
        </p:txBody>
      </p:sp>
      <p:grpSp>
        <p:nvGrpSpPr>
          <p:cNvPr id="10" name="Group 9">
            <a:extLst>
              <a:ext uri="{FF2B5EF4-FFF2-40B4-BE49-F238E27FC236}">
                <a16:creationId xmlns:a16="http://schemas.microsoft.com/office/drawing/2014/main" id="{3CCA8BB5-1BA4-4FE3-B482-F627AD6C29F0}"/>
              </a:ext>
            </a:extLst>
          </p:cNvPr>
          <p:cNvGrpSpPr>
            <a:grpSpLocks/>
          </p:cNvGrpSpPr>
          <p:nvPr/>
        </p:nvGrpSpPr>
        <p:grpSpPr bwMode="auto">
          <a:xfrm>
            <a:off x="3221996" y="402544"/>
            <a:ext cx="5712446" cy="999732"/>
            <a:chOff x="5867272" y="152002"/>
            <a:chExt cx="6539502" cy="1695450"/>
          </a:xfrm>
        </p:grpSpPr>
        <p:sp>
          <p:nvSpPr>
            <p:cNvPr id="11" name="Rectangle: Rounded Corners 10">
              <a:extLst>
                <a:ext uri="{FF2B5EF4-FFF2-40B4-BE49-F238E27FC236}">
                  <a16:creationId xmlns:a16="http://schemas.microsoft.com/office/drawing/2014/main" id="{4B214D10-9837-4348-8EC3-E046C0AA1040}"/>
                </a:ext>
              </a:extLst>
            </p:cNvPr>
            <p:cNvSpPr/>
            <p:nvPr/>
          </p:nvSpPr>
          <p:spPr>
            <a:xfrm>
              <a:off x="5867272" y="152002"/>
              <a:ext cx="6539502" cy="1695450"/>
            </a:xfrm>
            <a:prstGeom prst="roundRect">
              <a:avLst>
                <a:gd name="adj" fmla="val 50000"/>
              </a:avLst>
            </a:prstGeom>
            <a:noFill/>
            <a:ln w="76200">
              <a:solidFill>
                <a:srgbClr val="FE365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3">
                <a:defRPr/>
              </a:pPr>
              <a:endParaRPr lang="vi-VN" sz="1799">
                <a:solidFill>
                  <a:prstClr val="white"/>
                </a:solidFill>
              </a:endParaRPr>
            </a:p>
          </p:txBody>
        </p:sp>
        <p:sp>
          <p:nvSpPr>
            <p:cNvPr id="12" name="Flowchart: Connector 11">
              <a:extLst>
                <a:ext uri="{FF2B5EF4-FFF2-40B4-BE49-F238E27FC236}">
                  <a16:creationId xmlns:a16="http://schemas.microsoft.com/office/drawing/2014/main" id="{52109BFE-2A4B-4910-85AC-BAF5C0AE8676}"/>
                </a:ext>
              </a:extLst>
            </p:cNvPr>
            <p:cNvSpPr/>
            <p:nvPr/>
          </p:nvSpPr>
          <p:spPr>
            <a:xfrm>
              <a:off x="5935815" y="882118"/>
              <a:ext cx="409813" cy="489748"/>
            </a:xfrm>
            <a:prstGeom prst="flowChartConnector">
              <a:avLst/>
            </a:prstGeom>
            <a:solidFill>
              <a:srgbClr val="FE365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3">
                <a:defRPr/>
              </a:pPr>
              <a:r>
                <a:rPr lang="en-US" sz="2000" dirty="0">
                  <a:solidFill>
                    <a:prstClr val="white"/>
                  </a:solidFill>
                </a:rPr>
                <a:t>1</a:t>
              </a:r>
              <a:endParaRPr lang="vi-VN" sz="2000" dirty="0">
                <a:solidFill>
                  <a:prstClr val="white"/>
                </a:solidFill>
              </a:endParaRPr>
            </a:p>
          </p:txBody>
        </p:sp>
      </p:grpSp>
      <p:sp>
        <p:nvSpPr>
          <p:cNvPr id="13" name="TextBox 12">
            <a:extLst>
              <a:ext uri="{FF2B5EF4-FFF2-40B4-BE49-F238E27FC236}">
                <a16:creationId xmlns:a16="http://schemas.microsoft.com/office/drawing/2014/main" id="{58E48035-1026-4558-9902-0BA018DB3737}"/>
              </a:ext>
            </a:extLst>
          </p:cNvPr>
          <p:cNvSpPr txBox="1"/>
          <p:nvPr/>
        </p:nvSpPr>
        <p:spPr>
          <a:xfrm>
            <a:off x="3771918" y="402543"/>
            <a:ext cx="4776201" cy="923330"/>
          </a:xfrm>
          <a:prstGeom prst="rect">
            <a:avLst/>
          </a:prstGeom>
          <a:noFill/>
        </p:spPr>
        <p:txBody>
          <a:bodyPr wrap="square" rtlCol="0">
            <a:spAutoFit/>
          </a:bodyPr>
          <a:lstStyle/>
          <a:p>
            <a:pPr algn="just"/>
            <a:r>
              <a:rPr lang="en-US" altLang="ko-KR" sz="1800" b="1" dirty="0" err="1">
                <a:solidFill>
                  <a:srgbClr val="7030A0"/>
                </a:solidFill>
                <a:latin typeface="Arial" panose="020B0604020202020204" pitchFamily="34" charset="0"/>
                <a:cs typeface="Arial" pitchFamily="34" charset="0"/>
              </a:rPr>
              <a:t>Đọc</a:t>
            </a:r>
            <a:r>
              <a:rPr lang="en-US" altLang="ko-KR" sz="1800" b="1" dirty="0">
                <a:solidFill>
                  <a:srgbClr val="7030A0"/>
                </a:solidFill>
                <a:latin typeface="Arial" panose="020B0604020202020204" pitchFamily="34" charset="0"/>
                <a:cs typeface="Arial" pitchFamily="34" charset="0"/>
              </a:rPr>
              <a:t> </a:t>
            </a:r>
            <a:r>
              <a:rPr lang="vi-VN" altLang="ko-KR" sz="1800" b="1" dirty="0">
                <a:solidFill>
                  <a:srgbClr val="7030A0"/>
                </a:solidFill>
                <a:latin typeface="Arial" panose="020B0604020202020204" pitchFamily="34" charset="0"/>
                <a:cs typeface="Arial" pitchFamily="34" charset="0"/>
              </a:rPr>
              <a:t>trôi chảy, lưu loát toàn bài. </a:t>
            </a:r>
            <a:r>
              <a:rPr lang="en-US" altLang="ko-KR" sz="1800" b="1" dirty="0" err="1">
                <a:solidFill>
                  <a:srgbClr val="7030A0"/>
                </a:solidFill>
                <a:latin typeface="Arial" panose="020B0604020202020204" pitchFamily="34" charset="0"/>
                <a:cs typeface="Arial" pitchFamily="34" charset="0"/>
              </a:rPr>
              <a:t>Đọc</a:t>
            </a:r>
            <a:r>
              <a:rPr lang="en-US" altLang="ko-KR" sz="1800" b="1" dirty="0">
                <a:solidFill>
                  <a:srgbClr val="7030A0"/>
                </a:solidFill>
                <a:latin typeface="Arial" panose="020B0604020202020204" pitchFamily="34" charset="0"/>
                <a:cs typeface="Arial" pitchFamily="34" charset="0"/>
              </a:rPr>
              <a:t> </a:t>
            </a:r>
            <a:r>
              <a:rPr lang="en-US" altLang="ko-KR" sz="1800" b="1" dirty="0" err="1">
                <a:solidFill>
                  <a:srgbClr val="7030A0"/>
                </a:solidFill>
                <a:latin typeface="Arial" panose="020B0604020202020204" pitchFamily="34" charset="0"/>
                <a:cs typeface="Arial" pitchFamily="34" charset="0"/>
              </a:rPr>
              <a:t>đúng</a:t>
            </a:r>
            <a:r>
              <a:rPr lang="en-US" altLang="ko-KR" sz="1800" b="1" dirty="0">
                <a:solidFill>
                  <a:srgbClr val="7030A0"/>
                </a:solidFill>
                <a:latin typeface="Arial" panose="020B0604020202020204" pitchFamily="34" charset="0"/>
                <a:cs typeface="Arial" pitchFamily="34" charset="0"/>
              </a:rPr>
              <a:t> </a:t>
            </a:r>
            <a:r>
              <a:rPr lang="en-US" altLang="ko-KR" sz="1800" b="1" dirty="0" err="1">
                <a:solidFill>
                  <a:srgbClr val="7030A0"/>
                </a:solidFill>
                <a:latin typeface="Arial" panose="020B0604020202020204" pitchFamily="34" charset="0"/>
                <a:cs typeface="Arial" pitchFamily="34" charset="0"/>
              </a:rPr>
              <a:t>các</a:t>
            </a:r>
            <a:r>
              <a:rPr lang="en-US" altLang="ko-KR" sz="1800" b="1" dirty="0">
                <a:solidFill>
                  <a:srgbClr val="7030A0"/>
                </a:solidFill>
                <a:latin typeface="Arial" panose="020B0604020202020204" pitchFamily="34" charset="0"/>
                <a:cs typeface="Arial" pitchFamily="34" charset="0"/>
              </a:rPr>
              <a:t> </a:t>
            </a:r>
            <a:r>
              <a:rPr lang="en-US" altLang="ko-KR" sz="1800" b="1" dirty="0" err="1">
                <a:solidFill>
                  <a:srgbClr val="7030A0"/>
                </a:solidFill>
                <a:latin typeface="Arial" panose="020B0604020202020204" pitchFamily="34" charset="0"/>
                <a:cs typeface="Arial" pitchFamily="34" charset="0"/>
              </a:rPr>
              <a:t>tiếng</a:t>
            </a:r>
            <a:r>
              <a:rPr lang="en-US" altLang="ko-KR" sz="1800" b="1" dirty="0">
                <a:solidFill>
                  <a:srgbClr val="7030A0"/>
                </a:solidFill>
                <a:latin typeface="Arial" panose="020B0604020202020204" pitchFamily="34" charset="0"/>
                <a:cs typeface="Arial" pitchFamily="34" charset="0"/>
              </a:rPr>
              <a:t>, </a:t>
            </a:r>
            <a:r>
              <a:rPr lang="en-US" altLang="ko-KR" sz="1800" b="1" dirty="0" err="1">
                <a:solidFill>
                  <a:srgbClr val="7030A0"/>
                </a:solidFill>
                <a:latin typeface="Arial" panose="020B0604020202020204" pitchFamily="34" charset="0"/>
                <a:cs typeface="Arial" pitchFamily="34" charset="0"/>
              </a:rPr>
              <a:t>từ</a:t>
            </a:r>
            <a:r>
              <a:rPr lang="en-US" altLang="ko-KR" sz="1800" b="1" dirty="0">
                <a:solidFill>
                  <a:srgbClr val="7030A0"/>
                </a:solidFill>
                <a:latin typeface="Arial" panose="020B0604020202020204" pitchFamily="34" charset="0"/>
                <a:cs typeface="Arial" pitchFamily="34" charset="0"/>
              </a:rPr>
              <a:t> </a:t>
            </a:r>
            <a:r>
              <a:rPr lang="en-US" altLang="ko-KR" sz="1800" b="1" dirty="0" err="1">
                <a:solidFill>
                  <a:srgbClr val="7030A0"/>
                </a:solidFill>
                <a:latin typeface="Arial" panose="020B0604020202020204" pitchFamily="34" charset="0"/>
                <a:cs typeface="Arial" pitchFamily="34" charset="0"/>
              </a:rPr>
              <a:t>khó</a:t>
            </a:r>
            <a:r>
              <a:rPr lang="en-US" altLang="ko-KR" sz="1800" b="1" dirty="0">
                <a:solidFill>
                  <a:srgbClr val="7030A0"/>
                </a:solidFill>
                <a:latin typeface="Arial" panose="020B0604020202020204" pitchFamily="34" charset="0"/>
                <a:cs typeface="Arial" pitchFamily="34" charset="0"/>
              </a:rPr>
              <a:t> </a:t>
            </a:r>
            <a:r>
              <a:rPr lang="en-US" altLang="ko-KR" sz="1800" b="1" dirty="0" err="1">
                <a:solidFill>
                  <a:srgbClr val="7030A0"/>
                </a:solidFill>
                <a:latin typeface="Arial" panose="020B0604020202020204" pitchFamily="34" charset="0"/>
                <a:cs typeface="Arial" pitchFamily="34" charset="0"/>
              </a:rPr>
              <a:t>dễ</a:t>
            </a:r>
            <a:r>
              <a:rPr lang="en-US" altLang="ko-KR" sz="1800" b="1" dirty="0">
                <a:solidFill>
                  <a:srgbClr val="7030A0"/>
                </a:solidFill>
                <a:latin typeface="Arial" panose="020B0604020202020204" pitchFamily="34" charset="0"/>
                <a:cs typeface="Arial" pitchFamily="34" charset="0"/>
              </a:rPr>
              <a:t> </a:t>
            </a:r>
            <a:r>
              <a:rPr lang="en-US" altLang="ko-KR" sz="1800" b="1" dirty="0" err="1">
                <a:solidFill>
                  <a:srgbClr val="7030A0"/>
                </a:solidFill>
                <a:latin typeface="Arial" panose="020B0604020202020204" pitchFamily="34" charset="0"/>
                <a:cs typeface="Arial" pitchFamily="34" charset="0"/>
              </a:rPr>
              <a:t>lẫn</a:t>
            </a:r>
            <a:r>
              <a:rPr lang="en-US" altLang="ko-KR" sz="1800" b="1" dirty="0">
                <a:solidFill>
                  <a:srgbClr val="7030A0"/>
                </a:solidFill>
                <a:latin typeface="Arial" panose="020B0604020202020204" pitchFamily="34" charset="0"/>
                <a:cs typeface="Arial" pitchFamily="34" charset="0"/>
              </a:rPr>
              <a:t> do </a:t>
            </a:r>
            <a:r>
              <a:rPr lang="en-US" altLang="ko-KR" sz="1800" b="1" dirty="0" err="1">
                <a:solidFill>
                  <a:srgbClr val="7030A0"/>
                </a:solidFill>
                <a:latin typeface="Arial" panose="020B0604020202020204" pitchFamily="34" charset="0"/>
                <a:cs typeface="Arial" pitchFamily="34" charset="0"/>
              </a:rPr>
              <a:t>ảnh</a:t>
            </a:r>
            <a:r>
              <a:rPr lang="en-US" altLang="ko-KR" sz="1800" b="1" dirty="0">
                <a:solidFill>
                  <a:srgbClr val="7030A0"/>
                </a:solidFill>
                <a:latin typeface="Arial" panose="020B0604020202020204" pitchFamily="34" charset="0"/>
                <a:cs typeface="Arial" pitchFamily="34" charset="0"/>
              </a:rPr>
              <a:t> </a:t>
            </a:r>
            <a:r>
              <a:rPr lang="en-US" altLang="ko-KR" sz="1800" b="1" dirty="0" err="1">
                <a:solidFill>
                  <a:srgbClr val="7030A0"/>
                </a:solidFill>
                <a:latin typeface="Arial" panose="020B0604020202020204" pitchFamily="34" charset="0"/>
                <a:cs typeface="Arial" pitchFamily="34" charset="0"/>
              </a:rPr>
              <a:t>hưởng</a:t>
            </a:r>
            <a:r>
              <a:rPr lang="en-US" altLang="ko-KR" sz="1800" b="1" dirty="0">
                <a:solidFill>
                  <a:srgbClr val="7030A0"/>
                </a:solidFill>
                <a:latin typeface="Arial" panose="020B0604020202020204" pitchFamily="34" charset="0"/>
                <a:cs typeface="Arial" pitchFamily="34" charset="0"/>
              </a:rPr>
              <a:t> </a:t>
            </a:r>
            <a:r>
              <a:rPr lang="en-US" altLang="ko-KR" sz="1800" b="1" dirty="0" err="1">
                <a:solidFill>
                  <a:srgbClr val="7030A0"/>
                </a:solidFill>
                <a:latin typeface="Arial" panose="020B0604020202020204" pitchFamily="34" charset="0"/>
                <a:cs typeface="Arial" pitchFamily="34" charset="0"/>
              </a:rPr>
              <a:t>của</a:t>
            </a:r>
            <a:r>
              <a:rPr lang="en-US" altLang="ko-KR" sz="1800" b="1" dirty="0">
                <a:solidFill>
                  <a:srgbClr val="7030A0"/>
                </a:solidFill>
                <a:latin typeface="Arial" panose="020B0604020202020204" pitchFamily="34" charset="0"/>
                <a:cs typeface="Arial" pitchFamily="34" charset="0"/>
              </a:rPr>
              <a:t> </a:t>
            </a:r>
            <a:r>
              <a:rPr lang="en-US" altLang="ko-KR" sz="1800" b="1" dirty="0" err="1">
                <a:solidFill>
                  <a:srgbClr val="7030A0"/>
                </a:solidFill>
                <a:latin typeface="Arial" panose="020B0604020202020204" pitchFamily="34" charset="0"/>
                <a:cs typeface="Arial" pitchFamily="34" charset="0"/>
              </a:rPr>
              <a:t>phương</a:t>
            </a:r>
            <a:r>
              <a:rPr lang="en-US" altLang="ko-KR" sz="1800" b="1" dirty="0">
                <a:solidFill>
                  <a:srgbClr val="7030A0"/>
                </a:solidFill>
                <a:latin typeface="Arial" panose="020B0604020202020204" pitchFamily="34" charset="0"/>
                <a:cs typeface="Arial" pitchFamily="34" charset="0"/>
              </a:rPr>
              <a:t> </a:t>
            </a:r>
            <a:r>
              <a:rPr lang="vi-VN" altLang="ko-KR" sz="1800" b="1" dirty="0">
                <a:solidFill>
                  <a:srgbClr val="7030A0"/>
                </a:solidFill>
                <a:latin typeface="Arial" panose="020B0604020202020204" pitchFamily="34" charset="0"/>
                <a:cs typeface="Arial" pitchFamily="34" charset="0"/>
              </a:rPr>
              <a:t>ngữ.</a:t>
            </a:r>
            <a:endParaRPr lang="en-US" altLang="ko-KR" sz="1800" b="1" dirty="0">
              <a:solidFill>
                <a:srgbClr val="7030A0"/>
              </a:solidFill>
              <a:latin typeface="Arial" panose="020B0604020202020204" pitchFamily="34" charset="0"/>
              <a:cs typeface="Arial" pitchFamily="34" charset="0"/>
            </a:endParaRPr>
          </a:p>
        </p:txBody>
      </p:sp>
      <p:sp>
        <p:nvSpPr>
          <p:cNvPr id="22" name="Flowchart: Connector 21">
            <a:extLst>
              <a:ext uri="{FF2B5EF4-FFF2-40B4-BE49-F238E27FC236}">
                <a16:creationId xmlns:a16="http://schemas.microsoft.com/office/drawing/2014/main" id="{A0CC829F-75AE-4F34-9E32-F2E30D801212}"/>
              </a:ext>
            </a:extLst>
          </p:cNvPr>
          <p:cNvSpPr/>
          <p:nvPr/>
        </p:nvSpPr>
        <p:spPr>
          <a:xfrm>
            <a:off x="2396476" y="2539996"/>
            <a:ext cx="248436" cy="248436"/>
          </a:xfrm>
          <a:prstGeom prst="flowChartConnector">
            <a:avLst/>
          </a:prstGeom>
          <a:solidFill>
            <a:srgbClr val="FF9B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3">
              <a:defRPr/>
            </a:pPr>
            <a:endParaRPr lang="vi-VN" sz="1799">
              <a:solidFill>
                <a:prstClr val="white"/>
              </a:solidFill>
            </a:endParaRPr>
          </a:p>
        </p:txBody>
      </p:sp>
      <p:cxnSp>
        <p:nvCxnSpPr>
          <p:cNvPr id="23" name="Straight Connector 22">
            <a:extLst>
              <a:ext uri="{FF2B5EF4-FFF2-40B4-BE49-F238E27FC236}">
                <a16:creationId xmlns:a16="http://schemas.microsoft.com/office/drawing/2014/main" id="{66446DA1-CBE5-46A9-A080-C88CB4BB0F27}"/>
              </a:ext>
            </a:extLst>
          </p:cNvPr>
          <p:cNvCxnSpPr>
            <a:cxnSpLocks/>
            <a:stCxn id="22" idx="6"/>
          </p:cNvCxnSpPr>
          <p:nvPr/>
        </p:nvCxnSpPr>
        <p:spPr>
          <a:xfrm>
            <a:off x="2644912" y="2664214"/>
            <a:ext cx="56472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FE604FE5-88B8-498E-83D5-F5F2AE71CA07}"/>
              </a:ext>
            </a:extLst>
          </p:cNvPr>
          <p:cNvGrpSpPr>
            <a:grpSpLocks/>
          </p:cNvGrpSpPr>
          <p:nvPr/>
        </p:nvGrpSpPr>
        <p:grpSpPr bwMode="auto">
          <a:xfrm>
            <a:off x="3193597" y="1910195"/>
            <a:ext cx="5599523" cy="1249439"/>
            <a:chOff x="5862048" y="676275"/>
            <a:chExt cx="6539502" cy="1695450"/>
          </a:xfrm>
        </p:grpSpPr>
        <p:sp>
          <p:nvSpPr>
            <p:cNvPr id="25" name="Rectangle: Rounded Corners 24">
              <a:extLst>
                <a:ext uri="{FF2B5EF4-FFF2-40B4-BE49-F238E27FC236}">
                  <a16:creationId xmlns:a16="http://schemas.microsoft.com/office/drawing/2014/main" id="{A38C1F01-8E91-4727-8FC6-B22521A6F29D}"/>
                </a:ext>
              </a:extLst>
            </p:cNvPr>
            <p:cNvSpPr/>
            <p:nvPr/>
          </p:nvSpPr>
          <p:spPr>
            <a:xfrm>
              <a:off x="5862048" y="676275"/>
              <a:ext cx="6539502" cy="1695450"/>
            </a:xfrm>
            <a:prstGeom prst="roundRect">
              <a:avLst>
                <a:gd name="adj" fmla="val 50000"/>
              </a:avLst>
            </a:prstGeom>
            <a:noFill/>
            <a:ln w="76200">
              <a:solidFill>
                <a:srgbClr val="FF9B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3">
                <a:defRPr/>
              </a:pPr>
              <a:endParaRPr lang="vi-VN" sz="1799" dirty="0">
                <a:solidFill>
                  <a:prstClr val="white"/>
                </a:solidFill>
              </a:endParaRPr>
            </a:p>
          </p:txBody>
        </p:sp>
        <p:sp>
          <p:nvSpPr>
            <p:cNvPr id="26" name="Flowchart: Connector 25">
              <a:extLst>
                <a:ext uri="{FF2B5EF4-FFF2-40B4-BE49-F238E27FC236}">
                  <a16:creationId xmlns:a16="http://schemas.microsoft.com/office/drawing/2014/main" id="{01E1B4C9-ECF2-4153-8B0C-E93A9864E91D}"/>
                </a:ext>
              </a:extLst>
            </p:cNvPr>
            <p:cNvSpPr/>
            <p:nvPr/>
          </p:nvSpPr>
          <p:spPr>
            <a:xfrm>
              <a:off x="5997126" y="1116976"/>
              <a:ext cx="469635" cy="712946"/>
            </a:xfrm>
            <a:prstGeom prst="flowChartConnector">
              <a:avLst/>
            </a:prstGeom>
            <a:solidFill>
              <a:srgbClr val="FF9B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3">
                <a:defRPr/>
              </a:pPr>
              <a:r>
                <a:rPr lang="en-US" sz="2000" dirty="0">
                  <a:solidFill>
                    <a:prstClr val="white"/>
                  </a:solidFill>
                </a:rPr>
                <a:t>2</a:t>
              </a:r>
              <a:endParaRPr lang="vi-VN" sz="2000" dirty="0">
                <a:solidFill>
                  <a:prstClr val="white"/>
                </a:solidFill>
              </a:endParaRPr>
            </a:p>
          </p:txBody>
        </p:sp>
      </p:grpSp>
      <p:sp>
        <p:nvSpPr>
          <p:cNvPr id="27" name="TextBox 26">
            <a:extLst>
              <a:ext uri="{FF2B5EF4-FFF2-40B4-BE49-F238E27FC236}">
                <a16:creationId xmlns:a16="http://schemas.microsoft.com/office/drawing/2014/main" id="{A58D91F5-7B13-4AD7-875D-EA57F47D573A}"/>
              </a:ext>
            </a:extLst>
          </p:cNvPr>
          <p:cNvSpPr txBox="1"/>
          <p:nvPr/>
        </p:nvSpPr>
        <p:spPr>
          <a:xfrm>
            <a:off x="3842373" y="2076964"/>
            <a:ext cx="4788013" cy="923330"/>
          </a:xfrm>
          <a:prstGeom prst="rect">
            <a:avLst/>
          </a:prstGeom>
          <a:noFill/>
        </p:spPr>
        <p:txBody>
          <a:bodyPr wrap="square" rtlCol="0">
            <a:spAutoFit/>
          </a:bodyPr>
          <a:lstStyle/>
          <a:p>
            <a:pPr algn="just"/>
            <a:r>
              <a:rPr lang="vi-VN" altLang="ko-KR" sz="1800" b="1" dirty="0">
                <a:solidFill>
                  <a:srgbClr val="7030A0"/>
                </a:solidFill>
                <a:latin typeface="Arial" panose="020B0604020202020204" pitchFamily="34" charset="0"/>
                <a:cs typeface="Arial" pitchFamily="34" charset="0"/>
              </a:rPr>
              <a:t>Biết đọc diễn cảm bài văn:đọc giọng kể chuyện linh hoạt phù hợp với tình huống trong từng đoạn.</a:t>
            </a:r>
            <a:endParaRPr lang="en-US" altLang="ko-KR" sz="1800" b="1" dirty="0">
              <a:solidFill>
                <a:srgbClr val="7030A0"/>
              </a:solidFill>
              <a:latin typeface="Arial" panose="020B0604020202020204" pitchFamily="34" charset="0"/>
              <a:cs typeface="Arial" pitchFamily="34" charset="0"/>
            </a:endParaRPr>
          </a:p>
        </p:txBody>
      </p:sp>
      <p:sp>
        <p:nvSpPr>
          <p:cNvPr id="28" name="Freeform: Shape 27">
            <a:extLst>
              <a:ext uri="{FF2B5EF4-FFF2-40B4-BE49-F238E27FC236}">
                <a16:creationId xmlns:a16="http://schemas.microsoft.com/office/drawing/2014/main" id="{98A1758C-D9A9-4707-A9A6-6C182F4BD9D6}"/>
              </a:ext>
            </a:extLst>
          </p:cNvPr>
          <p:cNvSpPr/>
          <p:nvPr/>
        </p:nvSpPr>
        <p:spPr>
          <a:xfrm>
            <a:off x="2488095" y="2960699"/>
            <a:ext cx="733901" cy="1272321"/>
          </a:xfrm>
          <a:custGeom>
            <a:avLst/>
            <a:gdLst>
              <a:gd name="connsiteX0" fmla="*/ 0 w 2381250"/>
              <a:gd name="connsiteY0" fmla="*/ 0 h 933450"/>
              <a:gd name="connsiteX1" fmla="*/ 781050 w 2381250"/>
              <a:gd name="connsiteY1" fmla="*/ 933450 h 933450"/>
              <a:gd name="connsiteX2" fmla="*/ 2381250 w 2381250"/>
              <a:gd name="connsiteY2" fmla="*/ 933450 h 933450"/>
            </a:gdLst>
            <a:ahLst/>
            <a:cxnLst>
              <a:cxn ang="0">
                <a:pos x="connsiteX0" y="connsiteY0"/>
              </a:cxn>
              <a:cxn ang="0">
                <a:pos x="connsiteX1" y="connsiteY1"/>
              </a:cxn>
              <a:cxn ang="0">
                <a:pos x="connsiteX2" y="connsiteY2"/>
              </a:cxn>
            </a:cxnLst>
            <a:rect l="l" t="t" r="r" b="b"/>
            <a:pathLst>
              <a:path w="2381250" h="933450">
                <a:moveTo>
                  <a:pt x="0" y="0"/>
                </a:moveTo>
                <a:lnTo>
                  <a:pt x="781050" y="933450"/>
                </a:lnTo>
                <a:lnTo>
                  <a:pt x="2381250" y="933450"/>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3">
              <a:defRPr/>
            </a:pPr>
            <a:endParaRPr lang="vi-VN" sz="1799">
              <a:solidFill>
                <a:prstClr val="white"/>
              </a:solidFill>
            </a:endParaRPr>
          </a:p>
        </p:txBody>
      </p:sp>
      <p:sp>
        <p:nvSpPr>
          <p:cNvPr id="29" name="Flowchart: Connector 28">
            <a:extLst>
              <a:ext uri="{FF2B5EF4-FFF2-40B4-BE49-F238E27FC236}">
                <a16:creationId xmlns:a16="http://schemas.microsoft.com/office/drawing/2014/main" id="{F7C2FB53-DA27-4A66-9A3F-05867BB0634C}"/>
              </a:ext>
            </a:extLst>
          </p:cNvPr>
          <p:cNvSpPr/>
          <p:nvPr/>
        </p:nvSpPr>
        <p:spPr>
          <a:xfrm>
            <a:off x="2357387" y="2930463"/>
            <a:ext cx="246399" cy="248436"/>
          </a:xfrm>
          <a:prstGeom prst="flowChartConnector">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3">
              <a:defRPr/>
            </a:pPr>
            <a:endParaRPr lang="vi-VN" sz="1799">
              <a:solidFill>
                <a:prstClr val="white"/>
              </a:solidFill>
            </a:endParaRPr>
          </a:p>
        </p:txBody>
      </p:sp>
      <p:sp>
        <p:nvSpPr>
          <p:cNvPr id="31" name="Rectangle: Rounded Corners 30">
            <a:extLst>
              <a:ext uri="{FF2B5EF4-FFF2-40B4-BE49-F238E27FC236}">
                <a16:creationId xmlns:a16="http://schemas.microsoft.com/office/drawing/2014/main" id="{278EA15F-84C5-4919-886E-F0BE663B7CE5}"/>
              </a:ext>
            </a:extLst>
          </p:cNvPr>
          <p:cNvSpPr/>
          <p:nvPr/>
        </p:nvSpPr>
        <p:spPr bwMode="auto">
          <a:xfrm>
            <a:off x="3262909" y="3834322"/>
            <a:ext cx="5453074" cy="756147"/>
          </a:xfrm>
          <a:prstGeom prst="roundRect">
            <a:avLst>
              <a:gd name="adj" fmla="val 50000"/>
            </a:avLst>
          </a:prstGeom>
          <a:no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3">
              <a:defRPr/>
            </a:pPr>
            <a:endParaRPr lang="vi-VN" sz="1799" dirty="0">
              <a:solidFill>
                <a:prstClr val="white"/>
              </a:solidFill>
            </a:endParaRPr>
          </a:p>
        </p:txBody>
      </p:sp>
      <p:sp>
        <p:nvSpPr>
          <p:cNvPr id="33" name="Flowchart: Connector 32">
            <a:extLst>
              <a:ext uri="{FF2B5EF4-FFF2-40B4-BE49-F238E27FC236}">
                <a16:creationId xmlns:a16="http://schemas.microsoft.com/office/drawing/2014/main" id="{256B2EC6-1D7D-40B1-A466-9C8DCC958D21}"/>
              </a:ext>
            </a:extLst>
          </p:cNvPr>
          <p:cNvSpPr/>
          <p:nvPr/>
        </p:nvSpPr>
        <p:spPr bwMode="auto">
          <a:xfrm>
            <a:off x="3352704" y="3987373"/>
            <a:ext cx="459173" cy="417052"/>
          </a:xfrm>
          <a:prstGeom prst="flowChartConnector">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3">
              <a:defRPr/>
            </a:pPr>
            <a:r>
              <a:rPr lang="vi-VN" sz="2000" dirty="0">
                <a:solidFill>
                  <a:prstClr val="white"/>
                </a:solidFill>
              </a:rPr>
              <a:t>3</a:t>
            </a:r>
          </a:p>
        </p:txBody>
      </p:sp>
      <p:sp>
        <p:nvSpPr>
          <p:cNvPr id="34" name="TextBox 33">
            <a:extLst>
              <a:ext uri="{FF2B5EF4-FFF2-40B4-BE49-F238E27FC236}">
                <a16:creationId xmlns:a16="http://schemas.microsoft.com/office/drawing/2014/main" id="{74EAD77D-0654-41B7-A7C5-97772D59AE9B}"/>
              </a:ext>
            </a:extLst>
          </p:cNvPr>
          <p:cNvSpPr txBox="1"/>
          <p:nvPr/>
        </p:nvSpPr>
        <p:spPr>
          <a:xfrm>
            <a:off x="3968365" y="3894466"/>
            <a:ext cx="4383306" cy="646331"/>
          </a:xfrm>
          <a:prstGeom prst="rect">
            <a:avLst/>
          </a:prstGeom>
          <a:noFill/>
        </p:spPr>
        <p:txBody>
          <a:bodyPr wrap="square" rtlCol="0">
            <a:spAutoFit/>
          </a:bodyPr>
          <a:lstStyle/>
          <a:p>
            <a:pPr algn="just"/>
            <a:r>
              <a:rPr lang="vi-VN" altLang="ko-KR" sz="1800" b="1" dirty="0">
                <a:solidFill>
                  <a:srgbClr val="7030A0"/>
                </a:solidFill>
                <a:latin typeface="Arial" panose="020B0604020202020204" pitchFamily="34" charset="0"/>
                <a:cs typeface="Arial" pitchFamily="34" charset="0"/>
              </a:rPr>
              <a:t>Hiểu nghĩa các từ khó và ý nghĩa của bài.</a:t>
            </a:r>
            <a:endParaRPr lang="en-US" altLang="ko-KR" sz="1800" b="1" dirty="0">
              <a:solidFill>
                <a:srgbClr val="7030A0"/>
              </a:solidFill>
              <a:latin typeface="Arial" panose="020B0604020202020204" pitchFamily="34" charset="0"/>
              <a:cs typeface="Arial" pitchFamily="34" charset="0"/>
            </a:endParaRPr>
          </a:p>
        </p:txBody>
      </p:sp>
    </p:spTree>
    <p:extLst>
      <p:ext uri="{BB962C8B-B14F-4D97-AF65-F5344CB8AC3E}">
        <p14:creationId xmlns:p14="http://schemas.microsoft.com/office/powerpoint/2010/main" val="6462859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par>
                                <p:cTn id="11" presetID="22" presetClass="entr" presetSubtype="8"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down)">
                                      <p:cBhvr>
                                        <p:cTn id="21" dur="500"/>
                                        <p:tgtEl>
                                          <p:spTgt spid="8"/>
                                        </p:tgtEl>
                                      </p:cBhvr>
                                    </p:animEffect>
                                  </p:childTnLst>
                                </p:cTn>
                              </p:par>
                              <p:par>
                                <p:cTn id="22" presetID="22" presetClass="entr" presetSubtype="4"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00"/>
                                        <p:tgtEl>
                                          <p:spTgt spid="10"/>
                                        </p:tgtEl>
                                      </p:cBhvr>
                                    </p:animEffect>
                                  </p:childTnLst>
                                </p:cTn>
                              </p:par>
                              <p:par>
                                <p:cTn id="25" presetID="5" presetClass="entr" presetSubtype="1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checkerboard(across)">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ipe(down)">
                                      <p:cBhvr>
                                        <p:cTn id="32" dur="500"/>
                                        <p:tgtEl>
                                          <p:spTgt spid="22"/>
                                        </p:tgtEl>
                                      </p:cBhvr>
                                    </p:animEffect>
                                  </p:childTnLst>
                                </p:cTn>
                              </p:par>
                              <p:par>
                                <p:cTn id="33" presetID="22" presetClass="entr" presetSubtype="4" fill="hold" nodeType="with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wipe(down)">
                                      <p:cBhvr>
                                        <p:cTn id="35" dur="500"/>
                                        <p:tgtEl>
                                          <p:spTgt spid="23"/>
                                        </p:tgtEl>
                                      </p:cBhvr>
                                    </p:animEffect>
                                  </p:childTnLst>
                                </p:cTn>
                              </p:par>
                              <p:par>
                                <p:cTn id="36" presetID="22" presetClass="entr" presetSubtype="4" fill="hold"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wipe(down)">
                                      <p:cBhvr>
                                        <p:cTn id="38" dur="500"/>
                                        <p:tgtEl>
                                          <p:spTgt spid="24"/>
                                        </p:tgtEl>
                                      </p:cBhvr>
                                    </p:animEffect>
                                  </p:childTnLst>
                                </p:cTn>
                              </p:par>
                              <p:par>
                                <p:cTn id="39" presetID="5" presetClass="entr" presetSubtype="10" fill="hold" grpId="0" nodeType="with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checkerboard(across)">
                                      <p:cBhvr>
                                        <p:cTn id="41" dur="500"/>
                                        <p:tgtEl>
                                          <p:spTgt spid="27"/>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wipe(down)">
                                      <p:cBhvr>
                                        <p:cTn id="46" dur="500"/>
                                        <p:tgtEl>
                                          <p:spTgt spid="28"/>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wipe(down)">
                                      <p:cBhvr>
                                        <p:cTn id="49" dur="500"/>
                                        <p:tgtEl>
                                          <p:spTgt spid="29"/>
                                        </p:tgtEl>
                                      </p:cBhvr>
                                    </p:animEffect>
                                  </p:childTnLst>
                                </p:cTn>
                              </p:par>
                              <p:par>
                                <p:cTn id="50" presetID="5" presetClass="entr" presetSubtype="10" fill="hold" grpId="0" nodeType="withEffect">
                                  <p:stCondLst>
                                    <p:cond delay="0"/>
                                  </p:stCondLst>
                                  <p:childTnLst>
                                    <p:set>
                                      <p:cBhvr>
                                        <p:cTn id="51" dur="1" fill="hold">
                                          <p:stCondLst>
                                            <p:cond delay="0"/>
                                          </p:stCondLst>
                                        </p:cTn>
                                        <p:tgtEl>
                                          <p:spTgt spid="34"/>
                                        </p:tgtEl>
                                        <p:attrNameLst>
                                          <p:attrName>style.visibility</p:attrName>
                                        </p:attrNameLst>
                                      </p:cBhvr>
                                      <p:to>
                                        <p:strVal val="visible"/>
                                      </p:to>
                                    </p:set>
                                    <p:animEffect transition="in" filter="checkerboard(across)">
                                      <p:cBhvr>
                                        <p:cTn id="52" dur="500"/>
                                        <p:tgtEl>
                                          <p:spTgt spid="34"/>
                                        </p:tgtEl>
                                      </p:cBhvr>
                                    </p:animEffect>
                                  </p:childTnLst>
                                </p:cTn>
                              </p:par>
                              <p:par>
                                <p:cTn id="53" presetID="5" presetClass="entr" presetSubtype="10" fill="hold" grpId="0" nodeType="withEffect">
                                  <p:stCondLst>
                                    <p:cond delay="0"/>
                                  </p:stCondLst>
                                  <p:childTnLst>
                                    <p:set>
                                      <p:cBhvr>
                                        <p:cTn id="54" dur="1" fill="hold">
                                          <p:stCondLst>
                                            <p:cond delay="0"/>
                                          </p:stCondLst>
                                        </p:cTn>
                                        <p:tgtEl>
                                          <p:spTgt spid="33"/>
                                        </p:tgtEl>
                                        <p:attrNameLst>
                                          <p:attrName>style.visibility</p:attrName>
                                        </p:attrNameLst>
                                      </p:cBhvr>
                                      <p:to>
                                        <p:strVal val="visible"/>
                                      </p:to>
                                    </p:set>
                                    <p:animEffect transition="in" filter="checkerboard(across)">
                                      <p:cBhvr>
                                        <p:cTn id="55" dur="500"/>
                                        <p:tgtEl>
                                          <p:spTgt spid="33"/>
                                        </p:tgtEl>
                                      </p:cBhvr>
                                    </p:animEffect>
                                  </p:childTnLst>
                                </p:cTn>
                              </p:par>
                              <p:par>
                                <p:cTn id="56" presetID="5" presetClass="entr" presetSubtype="10" fill="hold" grpId="0" nodeType="withEffect">
                                  <p:stCondLst>
                                    <p:cond delay="0"/>
                                  </p:stCondLst>
                                  <p:childTnLst>
                                    <p:set>
                                      <p:cBhvr>
                                        <p:cTn id="57" dur="1" fill="hold">
                                          <p:stCondLst>
                                            <p:cond delay="0"/>
                                          </p:stCondLst>
                                        </p:cTn>
                                        <p:tgtEl>
                                          <p:spTgt spid="31"/>
                                        </p:tgtEl>
                                        <p:attrNameLst>
                                          <p:attrName>style.visibility</p:attrName>
                                        </p:attrNameLst>
                                      </p:cBhvr>
                                      <p:to>
                                        <p:strVal val="visible"/>
                                      </p:to>
                                    </p:set>
                                    <p:animEffect transition="in" filter="checkerboard(across)">
                                      <p:cBhvr>
                                        <p:cTn id="5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3" grpId="0"/>
      <p:bldP spid="22" grpId="0" animBg="1"/>
      <p:bldP spid="27" grpId="0"/>
      <p:bldP spid="28" grpId="0" animBg="1"/>
      <p:bldP spid="29" grpId="0" animBg="1"/>
      <p:bldP spid="31" grpId="0" animBg="1"/>
      <p:bldP spid="33" grpId="0" animBg="1"/>
      <p:bldP spid="3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2" name="图片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2694" y="2895783"/>
            <a:ext cx="828815" cy="469988"/>
          </a:xfrm>
          <a:prstGeom prst="rect">
            <a:avLst/>
          </a:prstGeom>
        </p:spPr>
      </p:pic>
      <p:pic>
        <p:nvPicPr>
          <p:cNvPr id="24" name="图片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00406" y="2878692"/>
            <a:ext cx="828815" cy="469988"/>
          </a:xfrm>
          <a:prstGeom prst="rect">
            <a:avLst/>
          </a:prstGeom>
        </p:spPr>
      </p:pic>
      <p:pic>
        <p:nvPicPr>
          <p:cNvPr id="25" name="图片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1298" y="3965724"/>
            <a:ext cx="828815" cy="469988"/>
          </a:xfrm>
          <a:prstGeom prst="rect">
            <a:avLst/>
          </a:prstGeom>
        </p:spPr>
      </p:pic>
      <p:grpSp>
        <p:nvGrpSpPr>
          <p:cNvPr id="3" name="组合 2"/>
          <p:cNvGrpSpPr/>
          <p:nvPr/>
        </p:nvGrpSpPr>
        <p:grpSpPr>
          <a:xfrm>
            <a:off x="564574" y="2567986"/>
            <a:ext cx="600706" cy="655593"/>
            <a:chOff x="1154152" y="2550895"/>
            <a:chExt cx="600706" cy="655593"/>
          </a:xfrm>
        </p:grpSpPr>
        <p:pic>
          <p:nvPicPr>
            <p:cNvPr id="4" name="图片 3"/>
            <p:cNvPicPr>
              <a:picLocks noChangeAspect="1"/>
            </p:cNvPicPr>
            <p:nvPr/>
          </p:nvPicPr>
          <p:blipFill>
            <a:blip r:embed="rId4"/>
            <a:stretch>
              <a:fillRect/>
            </a:stretch>
          </p:blipFill>
          <p:spPr>
            <a:xfrm>
              <a:off x="1154152" y="2550895"/>
              <a:ext cx="600706" cy="655593"/>
            </a:xfrm>
            <a:prstGeom prst="rect">
              <a:avLst/>
            </a:prstGeom>
          </p:spPr>
        </p:pic>
        <p:sp>
          <p:nvSpPr>
            <p:cNvPr id="5" name="文本框 4"/>
            <p:cNvSpPr txBox="1"/>
            <p:nvPr/>
          </p:nvSpPr>
          <p:spPr>
            <a:xfrm>
              <a:off x="1234866" y="2569945"/>
              <a:ext cx="354584" cy="584775"/>
            </a:xfrm>
            <a:prstGeom prst="rect">
              <a:avLst/>
            </a:prstGeom>
            <a:noFill/>
          </p:spPr>
          <p:txBody>
            <a:bodyPr wrap="none" rtlCol="0">
              <a:spAutoFit/>
            </a:bodyPr>
            <a:lstStyle>
              <a:defPPr>
                <a:defRPr lang="zh-CN"/>
              </a:defPPr>
              <a:lvl1pPr>
                <a:defRPr sz="3200">
                  <a:solidFill>
                    <a:schemeClr val="bg1"/>
                  </a:solidFill>
                  <a:latin typeface="Showcard Gothic" panose="04020904020102020604" pitchFamily="82" charset="0"/>
                </a:defRPr>
              </a:lvl1pPr>
            </a:lstStyle>
            <a:p>
              <a:r>
                <a:rPr lang="en-US" altLang="zh-CN" b="1" dirty="0">
                  <a:ln w="12700">
                    <a:solidFill>
                      <a:srgbClr val="FF9933"/>
                    </a:solidFill>
                    <a:prstDash val="solid"/>
                  </a:ln>
                  <a:pattFill prst="ltDnDiag">
                    <a:fgClr>
                      <a:srgbClr val="FF9933"/>
                    </a:fgClr>
                    <a:bgClr>
                      <a:schemeClr val="bg1"/>
                    </a:bgClr>
                  </a:pattFill>
                </a:rPr>
                <a:t>1</a:t>
              </a:r>
              <a:endParaRPr lang="zh-CN" altLang="en-US" b="1" dirty="0">
                <a:ln w="12700">
                  <a:solidFill>
                    <a:srgbClr val="FF9933"/>
                  </a:solidFill>
                  <a:prstDash val="solid"/>
                </a:ln>
                <a:pattFill prst="ltDnDiag">
                  <a:fgClr>
                    <a:srgbClr val="FF9933"/>
                  </a:fgClr>
                  <a:bgClr>
                    <a:schemeClr val="bg1"/>
                  </a:bgClr>
                </a:pattFill>
              </a:endParaRPr>
            </a:p>
          </p:txBody>
        </p:sp>
      </p:grpSp>
      <p:grpSp>
        <p:nvGrpSpPr>
          <p:cNvPr id="7" name="组合 6"/>
          <p:cNvGrpSpPr/>
          <p:nvPr/>
        </p:nvGrpSpPr>
        <p:grpSpPr>
          <a:xfrm>
            <a:off x="5404642" y="2480077"/>
            <a:ext cx="600706" cy="655593"/>
            <a:chOff x="4890006" y="2480077"/>
            <a:chExt cx="600706" cy="655593"/>
          </a:xfrm>
        </p:grpSpPr>
        <p:pic>
          <p:nvPicPr>
            <p:cNvPr id="31" name="图片 30"/>
            <p:cNvPicPr>
              <a:picLocks noChangeAspect="1"/>
            </p:cNvPicPr>
            <p:nvPr/>
          </p:nvPicPr>
          <p:blipFill>
            <a:blip r:embed="rId4"/>
            <a:stretch>
              <a:fillRect/>
            </a:stretch>
          </p:blipFill>
          <p:spPr>
            <a:xfrm>
              <a:off x="4890006" y="2480077"/>
              <a:ext cx="600706" cy="655593"/>
            </a:xfrm>
            <a:prstGeom prst="rect">
              <a:avLst/>
            </a:prstGeom>
          </p:spPr>
        </p:pic>
        <p:sp>
          <p:nvSpPr>
            <p:cNvPr id="32" name="文本框 31"/>
            <p:cNvSpPr txBox="1"/>
            <p:nvPr/>
          </p:nvSpPr>
          <p:spPr>
            <a:xfrm>
              <a:off x="4977186" y="2515485"/>
              <a:ext cx="373820" cy="584775"/>
            </a:xfrm>
            <a:prstGeom prst="rect">
              <a:avLst/>
            </a:prstGeom>
            <a:noFill/>
          </p:spPr>
          <p:txBody>
            <a:bodyPr wrap="none" rtlCol="0">
              <a:spAutoFit/>
            </a:bodyPr>
            <a:lstStyle>
              <a:defPPr>
                <a:defRPr lang="zh-CN"/>
              </a:defPPr>
              <a:lvl1pPr>
                <a:defRPr sz="3200">
                  <a:solidFill>
                    <a:schemeClr val="bg1"/>
                  </a:solidFill>
                  <a:latin typeface="Arial Rounded MT Bold" panose="020F0704030504030204" pitchFamily="34" charset="0"/>
                </a:defRPr>
              </a:lvl1pPr>
            </a:lstStyle>
            <a:p>
              <a:r>
                <a:rPr lang="en-US" altLang="zh-CN" b="1" dirty="0">
                  <a:ln w="12700">
                    <a:solidFill>
                      <a:srgbClr val="FF9933"/>
                    </a:solidFill>
                    <a:prstDash val="solid"/>
                  </a:ln>
                  <a:pattFill prst="ltDnDiag">
                    <a:fgClr>
                      <a:srgbClr val="FF9933"/>
                    </a:fgClr>
                    <a:bgClr>
                      <a:schemeClr val="bg1"/>
                    </a:bgClr>
                  </a:pattFill>
                  <a:latin typeface="Showcard Gothic" panose="04020904020102020604" pitchFamily="82" charset="0"/>
                </a:rPr>
                <a:t>2</a:t>
              </a:r>
              <a:endParaRPr lang="zh-CN" altLang="en-US" b="1" dirty="0">
                <a:ln w="12700">
                  <a:solidFill>
                    <a:srgbClr val="FF9933"/>
                  </a:solidFill>
                  <a:prstDash val="solid"/>
                </a:ln>
                <a:pattFill prst="ltDnDiag">
                  <a:fgClr>
                    <a:srgbClr val="FF9933"/>
                  </a:fgClr>
                  <a:bgClr>
                    <a:schemeClr val="bg1"/>
                  </a:bgClr>
                </a:pattFill>
                <a:latin typeface="Showcard Gothic" panose="04020904020102020604" pitchFamily="82" charset="0"/>
              </a:endParaRPr>
            </a:p>
          </p:txBody>
        </p:sp>
      </p:grpSp>
      <p:grpSp>
        <p:nvGrpSpPr>
          <p:cNvPr id="8" name="组合 7"/>
          <p:cNvGrpSpPr/>
          <p:nvPr/>
        </p:nvGrpSpPr>
        <p:grpSpPr>
          <a:xfrm>
            <a:off x="3086915" y="3669936"/>
            <a:ext cx="600706" cy="655593"/>
            <a:chOff x="4890006" y="3471990"/>
            <a:chExt cx="600706" cy="655593"/>
          </a:xfrm>
        </p:grpSpPr>
        <p:pic>
          <p:nvPicPr>
            <p:cNvPr id="33" name="图片 32"/>
            <p:cNvPicPr>
              <a:picLocks noChangeAspect="1"/>
            </p:cNvPicPr>
            <p:nvPr/>
          </p:nvPicPr>
          <p:blipFill>
            <a:blip r:embed="rId4"/>
            <a:stretch>
              <a:fillRect/>
            </a:stretch>
          </p:blipFill>
          <p:spPr>
            <a:xfrm>
              <a:off x="4890006" y="3471990"/>
              <a:ext cx="600706" cy="655593"/>
            </a:xfrm>
            <a:prstGeom prst="rect">
              <a:avLst/>
            </a:prstGeom>
          </p:spPr>
        </p:pic>
        <p:sp>
          <p:nvSpPr>
            <p:cNvPr id="34" name="文本框 33"/>
            <p:cNvSpPr txBox="1"/>
            <p:nvPr/>
          </p:nvSpPr>
          <p:spPr>
            <a:xfrm>
              <a:off x="4940115" y="3507398"/>
              <a:ext cx="386644" cy="584775"/>
            </a:xfrm>
            <a:prstGeom prst="rect">
              <a:avLst/>
            </a:prstGeom>
            <a:noFill/>
          </p:spPr>
          <p:txBody>
            <a:bodyPr wrap="none" rtlCol="0">
              <a:spAutoFit/>
            </a:bodyPr>
            <a:lstStyle>
              <a:defPPr>
                <a:defRPr lang="zh-CN"/>
              </a:defPPr>
              <a:lvl1pPr>
                <a:defRPr sz="3200">
                  <a:solidFill>
                    <a:schemeClr val="bg1"/>
                  </a:solidFill>
                  <a:latin typeface="Arial Rounded MT Bold" panose="020F0704030504030204" pitchFamily="34" charset="0"/>
                </a:defRPr>
              </a:lvl1pPr>
            </a:lstStyle>
            <a:p>
              <a:r>
                <a:rPr lang="en-US" altLang="zh-CN" b="1" dirty="0">
                  <a:ln w="12700">
                    <a:solidFill>
                      <a:srgbClr val="FF9933"/>
                    </a:solidFill>
                    <a:prstDash val="solid"/>
                  </a:ln>
                  <a:pattFill prst="ltDnDiag">
                    <a:fgClr>
                      <a:srgbClr val="FF9933"/>
                    </a:fgClr>
                    <a:bgClr>
                      <a:schemeClr val="bg1"/>
                    </a:bgClr>
                  </a:pattFill>
                  <a:latin typeface="Showcard Gothic" panose="04020904020102020604" pitchFamily="82" charset="0"/>
                </a:rPr>
                <a:t>3</a:t>
              </a:r>
              <a:endParaRPr lang="zh-CN" altLang="en-US" b="1" dirty="0">
                <a:ln w="12700">
                  <a:solidFill>
                    <a:srgbClr val="FF9933"/>
                  </a:solidFill>
                  <a:prstDash val="solid"/>
                </a:ln>
                <a:pattFill prst="ltDnDiag">
                  <a:fgClr>
                    <a:srgbClr val="FF9933"/>
                  </a:fgClr>
                  <a:bgClr>
                    <a:schemeClr val="bg1"/>
                  </a:bgClr>
                </a:pattFill>
                <a:latin typeface="Showcard Gothic" panose="04020904020102020604" pitchFamily="82" charset="0"/>
              </a:endParaRPr>
            </a:p>
          </p:txBody>
        </p:sp>
      </p:grpSp>
      <p:sp>
        <p:nvSpPr>
          <p:cNvPr id="2" name="矩形 1"/>
          <p:cNvSpPr/>
          <p:nvPr/>
        </p:nvSpPr>
        <p:spPr>
          <a:xfrm>
            <a:off x="1923449" y="3038913"/>
            <a:ext cx="2765501" cy="369332"/>
          </a:xfrm>
          <a:prstGeom prst="rect">
            <a:avLst/>
          </a:prstGeom>
        </p:spPr>
        <p:txBody>
          <a:bodyPr wrap="none">
            <a:spAutoFit/>
          </a:bodyPr>
          <a:lstStyle/>
          <a:p>
            <a:r>
              <a:rPr lang="en-US" altLang="zh-CN" sz="1800" b="1" dirty="0" err="1">
                <a:solidFill>
                  <a:schemeClr val="bg1"/>
                </a:solidFill>
                <a:latin typeface="Tahoma" panose="020B0604030504040204" pitchFamily="34" charset="0"/>
                <a:ea typeface="Tahoma" panose="020B0604030504040204" pitchFamily="34" charset="0"/>
                <a:cs typeface="Tahoma" panose="020B0604030504040204" pitchFamily="34" charset="0"/>
              </a:rPr>
              <a:t>Luyện</a:t>
            </a:r>
            <a:r>
              <a:rPr lang="en-US" altLang="zh-CN" sz="18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altLang="zh-CN" sz="1800" b="1" dirty="0" err="1">
                <a:solidFill>
                  <a:schemeClr val="bg1"/>
                </a:solidFill>
                <a:latin typeface="Tahoma" panose="020B0604030504040204" pitchFamily="34" charset="0"/>
                <a:ea typeface="Tahoma" panose="020B0604030504040204" pitchFamily="34" charset="0"/>
                <a:cs typeface="Tahoma" panose="020B0604030504040204" pitchFamily="34" charset="0"/>
              </a:rPr>
              <a:t>đọc</a:t>
            </a:r>
            <a:r>
              <a:rPr lang="en-US" altLang="zh-CN" sz="18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altLang="zh-CN" sz="1800" b="1" dirty="0" err="1">
                <a:solidFill>
                  <a:schemeClr val="bg1"/>
                </a:solidFill>
                <a:latin typeface="Tahoma" panose="020B0604030504040204" pitchFamily="34" charset="0"/>
                <a:ea typeface="Tahoma" panose="020B0604030504040204" pitchFamily="34" charset="0"/>
                <a:cs typeface="Tahoma" panose="020B0604030504040204" pitchFamily="34" charset="0"/>
              </a:rPr>
              <a:t>thành</a:t>
            </a:r>
            <a:r>
              <a:rPr lang="en-US" altLang="zh-CN" sz="18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altLang="zh-CN" sz="1800" b="1" dirty="0" err="1">
                <a:solidFill>
                  <a:schemeClr val="bg1"/>
                </a:solidFill>
                <a:latin typeface="Tahoma" panose="020B0604030504040204" pitchFamily="34" charset="0"/>
                <a:ea typeface="Tahoma" panose="020B0604030504040204" pitchFamily="34" charset="0"/>
                <a:cs typeface="Tahoma" panose="020B0604030504040204" pitchFamily="34" charset="0"/>
              </a:rPr>
              <a:t>tiếng</a:t>
            </a:r>
            <a:endParaRPr lang="zh-CN" altLang="en-US" sz="1800" b="1" dirty="0">
              <a:solidFill>
                <a:schemeClr val="bg1"/>
              </a:solidFill>
              <a:latin typeface="Tahoma" panose="020B0604030504040204" pitchFamily="34" charset="0"/>
              <a:cs typeface="Tahoma" panose="020B0604030504040204" pitchFamily="34" charset="0"/>
            </a:endParaRPr>
          </a:p>
        </p:txBody>
      </p:sp>
      <p:sp>
        <p:nvSpPr>
          <p:cNvPr id="15" name="矩形 14"/>
          <p:cNvSpPr/>
          <p:nvPr/>
        </p:nvSpPr>
        <p:spPr>
          <a:xfrm>
            <a:off x="6719884" y="3038913"/>
            <a:ext cx="1670650" cy="369332"/>
          </a:xfrm>
          <a:prstGeom prst="rect">
            <a:avLst/>
          </a:prstGeom>
        </p:spPr>
        <p:txBody>
          <a:bodyPr wrap="none">
            <a:spAutoFit/>
          </a:bodyPr>
          <a:lstStyle/>
          <a:p>
            <a:r>
              <a:rPr lang="en-US" altLang="zh-CN" sz="1800" b="1" dirty="0" err="1">
                <a:solidFill>
                  <a:schemeClr val="bg1"/>
                </a:solidFill>
                <a:latin typeface="Tahoma" panose="020B0604030504040204" pitchFamily="34" charset="0"/>
                <a:ea typeface="Tahoma" panose="020B0604030504040204" pitchFamily="34" charset="0"/>
                <a:cs typeface="Tahoma" panose="020B0604030504040204" pitchFamily="34" charset="0"/>
              </a:rPr>
              <a:t>Tìm</a:t>
            </a:r>
            <a:r>
              <a:rPr lang="en-US" altLang="zh-CN" sz="18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altLang="zh-CN" sz="1800" b="1" dirty="0" err="1">
                <a:solidFill>
                  <a:schemeClr val="bg1"/>
                </a:solidFill>
                <a:latin typeface="Tahoma" panose="020B0604030504040204" pitchFamily="34" charset="0"/>
                <a:ea typeface="Tahoma" panose="020B0604030504040204" pitchFamily="34" charset="0"/>
                <a:cs typeface="Tahoma" panose="020B0604030504040204" pitchFamily="34" charset="0"/>
              </a:rPr>
              <a:t>hiểu</a:t>
            </a:r>
            <a:r>
              <a:rPr lang="en-US" altLang="zh-CN" sz="18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altLang="zh-CN" sz="1800" b="1" dirty="0" err="1">
                <a:solidFill>
                  <a:schemeClr val="bg1"/>
                </a:solidFill>
                <a:latin typeface="Tahoma" panose="020B0604030504040204" pitchFamily="34" charset="0"/>
                <a:ea typeface="Tahoma" panose="020B0604030504040204" pitchFamily="34" charset="0"/>
                <a:cs typeface="Tahoma" panose="020B0604030504040204" pitchFamily="34" charset="0"/>
              </a:rPr>
              <a:t>bài</a:t>
            </a:r>
            <a:r>
              <a:rPr lang="en-US" altLang="zh-CN" sz="1800" b="1" dirty="0">
                <a:solidFill>
                  <a:schemeClr val="bg1"/>
                </a:solidFill>
                <a:latin typeface="Tahoma" panose="020B0604030504040204" pitchFamily="34" charset="0"/>
                <a:ea typeface="Tahoma" panose="020B0604030504040204" pitchFamily="34" charset="0"/>
                <a:cs typeface="Tahoma" panose="020B0604030504040204" pitchFamily="34" charset="0"/>
              </a:rPr>
              <a:t> </a:t>
            </a:r>
            <a:endParaRPr lang="zh-CN" altLang="en-US" sz="1800" b="1" dirty="0">
              <a:solidFill>
                <a:schemeClr val="bg1"/>
              </a:solidFill>
              <a:latin typeface="Tahoma" panose="020B0604030504040204" pitchFamily="34" charset="0"/>
              <a:cs typeface="Tahoma" panose="020B0604030504040204" pitchFamily="34" charset="0"/>
            </a:endParaRPr>
          </a:p>
        </p:txBody>
      </p:sp>
      <p:sp>
        <p:nvSpPr>
          <p:cNvPr id="9" name="文本框 8"/>
          <p:cNvSpPr txBox="1"/>
          <p:nvPr/>
        </p:nvSpPr>
        <p:spPr>
          <a:xfrm>
            <a:off x="1662272" y="63224"/>
            <a:ext cx="6066084" cy="830997"/>
          </a:xfrm>
          <a:prstGeom prst="rect">
            <a:avLst/>
          </a:prstGeom>
          <a:noFill/>
        </p:spPr>
        <p:txBody>
          <a:bodyPr wrap="none" rtlCol="0">
            <a:spAutoFit/>
          </a:bodyPr>
          <a:lstStyle/>
          <a:p>
            <a:r>
              <a:rPr lang="en-US" altLang="zh-CN" sz="4800" b="1" dirty="0" err="1">
                <a:ln w="22225">
                  <a:solidFill>
                    <a:schemeClr val="accent2"/>
                  </a:solidFill>
                  <a:prstDash val="solid"/>
                </a:ln>
                <a:solidFill>
                  <a:schemeClr val="accent2">
                    <a:lumMod val="40000"/>
                    <a:lumOff val="60000"/>
                  </a:schemeClr>
                </a:solidFill>
              </a:rPr>
              <a:t>Các</a:t>
            </a:r>
            <a:r>
              <a:rPr lang="en-US" altLang="zh-CN" sz="4800" b="1" dirty="0">
                <a:ln w="22225">
                  <a:solidFill>
                    <a:schemeClr val="accent2"/>
                  </a:solidFill>
                  <a:prstDash val="solid"/>
                </a:ln>
                <a:solidFill>
                  <a:schemeClr val="accent2">
                    <a:lumMod val="40000"/>
                    <a:lumOff val="60000"/>
                  </a:schemeClr>
                </a:solidFill>
              </a:rPr>
              <a:t> </a:t>
            </a:r>
            <a:r>
              <a:rPr lang="en-US" altLang="zh-CN" sz="4800" b="1" dirty="0" err="1">
                <a:ln w="22225">
                  <a:solidFill>
                    <a:schemeClr val="accent2"/>
                  </a:solidFill>
                  <a:prstDash val="solid"/>
                </a:ln>
                <a:solidFill>
                  <a:schemeClr val="accent2">
                    <a:lumMod val="40000"/>
                    <a:lumOff val="60000"/>
                  </a:schemeClr>
                </a:solidFill>
              </a:rPr>
              <a:t>hoạt</a:t>
            </a:r>
            <a:r>
              <a:rPr lang="en-US" altLang="zh-CN" sz="4800" b="1" dirty="0">
                <a:ln w="22225">
                  <a:solidFill>
                    <a:schemeClr val="accent2"/>
                  </a:solidFill>
                  <a:prstDash val="solid"/>
                </a:ln>
                <a:solidFill>
                  <a:schemeClr val="accent2">
                    <a:lumMod val="40000"/>
                    <a:lumOff val="60000"/>
                  </a:schemeClr>
                </a:solidFill>
              </a:rPr>
              <a:t> </a:t>
            </a:r>
            <a:r>
              <a:rPr lang="en-US" altLang="zh-CN" sz="4800" b="1" dirty="0" err="1">
                <a:ln w="22225">
                  <a:solidFill>
                    <a:schemeClr val="accent2"/>
                  </a:solidFill>
                  <a:prstDash val="solid"/>
                </a:ln>
                <a:solidFill>
                  <a:schemeClr val="accent2">
                    <a:lumMod val="40000"/>
                    <a:lumOff val="60000"/>
                  </a:schemeClr>
                </a:solidFill>
              </a:rPr>
              <a:t>động</a:t>
            </a:r>
            <a:r>
              <a:rPr lang="en-US" altLang="zh-CN" sz="4800" b="1" dirty="0">
                <a:ln w="22225">
                  <a:solidFill>
                    <a:schemeClr val="accent2"/>
                  </a:solidFill>
                  <a:prstDash val="solid"/>
                </a:ln>
                <a:solidFill>
                  <a:schemeClr val="accent2">
                    <a:lumMod val="40000"/>
                    <a:lumOff val="60000"/>
                  </a:schemeClr>
                </a:solidFill>
              </a:rPr>
              <a:t> </a:t>
            </a:r>
            <a:r>
              <a:rPr lang="en-US" altLang="zh-CN" sz="4800" b="1" dirty="0" err="1">
                <a:ln w="22225">
                  <a:solidFill>
                    <a:schemeClr val="accent2"/>
                  </a:solidFill>
                  <a:prstDash val="solid"/>
                </a:ln>
                <a:solidFill>
                  <a:schemeClr val="accent2">
                    <a:lumMod val="40000"/>
                    <a:lumOff val="60000"/>
                  </a:schemeClr>
                </a:solidFill>
              </a:rPr>
              <a:t>chính</a:t>
            </a:r>
            <a:endParaRPr lang="zh-CN" altLang="en-US" sz="4800" b="1" dirty="0">
              <a:ln w="22225">
                <a:solidFill>
                  <a:schemeClr val="accent2"/>
                </a:solidFill>
                <a:prstDash val="solid"/>
              </a:ln>
              <a:solidFill>
                <a:schemeClr val="accent2">
                  <a:lumMod val="40000"/>
                  <a:lumOff val="60000"/>
                </a:schemeClr>
              </a:solidFill>
            </a:endParaRPr>
          </a:p>
        </p:txBody>
      </p:sp>
      <p:sp>
        <p:nvSpPr>
          <p:cNvPr id="26" name="矩形 25"/>
          <p:cNvSpPr/>
          <p:nvPr/>
        </p:nvSpPr>
        <p:spPr>
          <a:xfrm>
            <a:off x="4688950" y="4016052"/>
            <a:ext cx="2472152" cy="369332"/>
          </a:xfrm>
          <a:prstGeom prst="rect">
            <a:avLst/>
          </a:prstGeom>
        </p:spPr>
        <p:txBody>
          <a:bodyPr wrap="none">
            <a:spAutoFit/>
          </a:bodyPr>
          <a:lstStyle/>
          <a:p>
            <a:r>
              <a:rPr lang="en-US" altLang="zh-CN" sz="1800" b="1" dirty="0" err="1">
                <a:solidFill>
                  <a:schemeClr val="bg1"/>
                </a:solidFill>
                <a:latin typeface="Tahoma" panose="020B0604030504040204" pitchFamily="34" charset="0"/>
                <a:ea typeface="Tahoma" panose="020B0604030504040204" pitchFamily="34" charset="0"/>
                <a:cs typeface="Tahoma" panose="020B0604030504040204" pitchFamily="34" charset="0"/>
              </a:rPr>
              <a:t>Luyện</a:t>
            </a:r>
            <a:r>
              <a:rPr lang="en-US" altLang="zh-CN" sz="18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altLang="zh-CN" sz="1800" b="1" dirty="0" err="1">
                <a:solidFill>
                  <a:schemeClr val="bg1"/>
                </a:solidFill>
                <a:latin typeface="Tahoma" panose="020B0604030504040204" pitchFamily="34" charset="0"/>
                <a:ea typeface="Tahoma" panose="020B0604030504040204" pitchFamily="34" charset="0"/>
                <a:cs typeface="Tahoma" panose="020B0604030504040204" pitchFamily="34" charset="0"/>
              </a:rPr>
              <a:t>đọc</a:t>
            </a:r>
            <a:r>
              <a:rPr lang="en-US" altLang="zh-CN" sz="18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altLang="zh-CN" sz="1800" b="1" dirty="0" err="1">
                <a:solidFill>
                  <a:schemeClr val="bg1"/>
                </a:solidFill>
                <a:latin typeface="Tahoma" panose="020B0604030504040204" pitchFamily="34" charset="0"/>
                <a:ea typeface="Tahoma" panose="020B0604030504040204" pitchFamily="34" charset="0"/>
                <a:cs typeface="Tahoma" panose="020B0604030504040204" pitchFamily="34" charset="0"/>
              </a:rPr>
              <a:t>diễn</a:t>
            </a:r>
            <a:r>
              <a:rPr lang="en-US" altLang="zh-CN" sz="18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altLang="zh-CN" sz="1800" b="1" dirty="0" err="1">
                <a:solidFill>
                  <a:schemeClr val="bg1"/>
                </a:solidFill>
                <a:latin typeface="Tahoma" panose="020B0604030504040204" pitchFamily="34" charset="0"/>
                <a:ea typeface="Tahoma" panose="020B0604030504040204" pitchFamily="34" charset="0"/>
                <a:cs typeface="Tahoma" panose="020B0604030504040204" pitchFamily="34" charset="0"/>
              </a:rPr>
              <a:t>cảm</a:t>
            </a:r>
            <a:endParaRPr lang="zh-CN" altLang="en-US" sz="1800" b="1" dirty="0">
              <a:solidFill>
                <a:schemeClr val="bg1"/>
              </a:solidFill>
              <a:latin typeface="Tahoma" panose="020B0604030504040204" pitchFamily="34" charset="0"/>
              <a:cs typeface="Tahoma" panose="020B060403050404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par>
                                <p:cTn id="24" presetID="10" presetClass="entr" presetSubtype="0"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500"/>
                                        <p:tgtEl>
                                          <p:spTgt spid="24"/>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500"/>
                                        <p:tgtEl>
                                          <p:spTgt spid="25"/>
                                        </p:tgtEl>
                                      </p:cBhvr>
                                    </p:animEffect>
                                  </p:childTnLst>
                                </p:cTn>
                              </p:par>
                              <p:par>
                                <p:cTn id="35" presetID="10" presetClass="entr" presetSubtype="0"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fade">
                                      <p:cBhvr>
                                        <p:cTn id="4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p:bldP spid="9" grpId="0"/>
      <p:bldP spid="2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
            <a:extLst>
              <a:ext uri="{FF2B5EF4-FFF2-40B4-BE49-F238E27FC236}">
                <a16:creationId xmlns:a16="http://schemas.microsoft.com/office/drawing/2014/main" id="{1C4B0130-C6B1-4CC7-8936-A2390627CA8A}"/>
              </a:ext>
            </a:extLst>
          </p:cNvPr>
          <p:cNvGrpSpPr/>
          <p:nvPr/>
        </p:nvGrpSpPr>
        <p:grpSpPr>
          <a:xfrm>
            <a:off x="30711" y="-50697"/>
            <a:ext cx="9042400" cy="4962731"/>
            <a:chOff x="1998332" y="2794693"/>
            <a:chExt cx="3167875" cy="2507658"/>
          </a:xfrm>
        </p:grpSpPr>
        <p:sp>
          <p:nvSpPr>
            <p:cNvPr id="16" name="MH_SubTitle_1">
              <a:extLst>
                <a:ext uri="{FF2B5EF4-FFF2-40B4-BE49-F238E27FC236}">
                  <a16:creationId xmlns:a16="http://schemas.microsoft.com/office/drawing/2014/main" id="{241126EE-57D0-401D-986E-EC8C84FFE80E}"/>
                </a:ext>
              </a:extLst>
            </p:cNvPr>
            <p:cNvSpPr>
              <a:spLocks/>
            </p:cNvSpPr>
            <p:nvPr>
              <p:custDataLst>
                <p:tags r:id="rId1"/>
              </p:custDataLst>
            </p:nvPr>
          </p:nvSpPr>
          <p:spPr bwMode="auto">
            <a:xfrm>
              <a:off x="1998332" y="2794693"/>
              <a:ext cx="3167875" cy="2507658"/>
            </a:xfrm>
            <a:custGeom>
              <a:avLst/>
              <a:gdLst>
                <a:gd name="T0" fmla="*/ 61 w 931"/>
                <a:gd name="T1" fmla="*/ 248 h 253"/>
                <a:gd name="T2" fmla="*/ 140 w 931"/>
                <a:gd name="T3" fmla="*/ 245 h 253"/>
                <a:gd name="T4" fmla="*/ 566 w 931"/>
                <a:gd name="T5" fmla="*/ 245 h 253"/>
                <a:gd name="T6" fmla="*/ 910 w 931"/>
                <a:gd name="T7" fmla="*/ 235 h 253"/>
                <a:gd name="T8" fmla="*/ 906 w 931"/>
                <a:gd name="T9" fmla="*/ 15 h 253"/>
                <a:gd name="T10" fmla="*/ 744 w 931"/>
                <a:gd name="T11" fmla="*/ 9 h 253"/>
                <a:gd name="T12" fmla="*/ 576 w 931"/>
                <a:gd name="T13" fmla="*/ 5 h 253"/>
                <a:gd name="T14" fmla="*/ 258 w 931"/>
                <a:gd name="T15" fmla="*/ 5 h 253"/>
                <a:gd name="T16" fmla="*/ 86 w 931"/>
                <a:gd name="T17" fmla="*/ 16 h 253"/>
                <a:gd name="T18" fmla="*/ 12 w 931"/>
                <a:gd name="T19" fmla="*/ 27 h 253"/>
                <a:gd name="T20" fmla="*/ 10 w 931"/>
                <a:gd name="T21" fmla="*/ 97 h 253"/>
                <a:gd name="T22" fmla="*/ 13 w 931"/>
                <a:gd name="T23" fmla="*/ 210 h 253"/>
                <a:gd name="T24" fmla="*/ 61 w 931"/>
                <a:gd name="T25" fmla="*/ 248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31" h="253">
                  <a:moveTo>
                    <a:pt x="61" y="248"/>
                  </a:moveTo>
                  <a:cubicBezTo>
                    <a:pt x="88" y="248"/>
                    <a:pt x="115" y="246"/>
                    <a:pt x="140" y="245"/>
                  </a:cubicBezTo>
                  <a:cubicBezTo>
                    <a:pt x="281" y="238"/>
                    <a:pt x="423" y="245"/>
                    <a:pt x="566" y="245"/>
                  </a:cubicBezTo>
                  <a:cubicBezTo>
                    <a:pt x="683" y="245"/>
                    <a:pt x="798" y="253"/>
                    <a:pt x="910" y="235"/>
                  </a:cubicBezTo>
                  <a:cubicBezTo>
                    <a:pt x="907" y="171"/>
                    <a:pt x="931" y="75"/>
                    <a:pt x="906" y="15"/>
                  </a:cubicBezTo>
                  <a:cubicBezTo>
                    <a:pt x="852" y="15"/>
                    <a:pt x="798" y="11"/>
                    <a:pt x="744" y="9"/>
                  </a:cubicBezTo>
                  <a:cubicBezTo>
                    <a:pt x="690" y="6"/>
                    <a:pt x="630" y="8"/>
                    <a:pt x="576" y="5"/>
                  </a:cubicBezTo>
                  <a:cubicBezTo>
                    <a:pt x="468" y="1"/>
                    <a:pt x="366" y="0"/>
                    <a:pt x="258" y="5"/>
                  </a:cubicBezTo>
                  <a:cubicBezTo>
                    <a:pt x="201" y="8"/>
                    <a:pt x="143" y="11"/>
                    <a:pt x="86" y="16"/>
                  </a:cubicBezTo>
                  <a:cubicBezTo>
                    <a:pt x="71" y="18"/>
                    <a:pt x="22" y="16"/>
                    <a:pt x="12" y="27"/>
                  </a:cubicBezTo>
                  <a:cubicBezTo>
                    <a:pt x="0" y="40"/>
                    <a:pt x="10" y="81"/>
                    <a:pt x="10" y="97"/>
                  </a:cubicBezTo>
                  <a:cubicBezTo>
                    <a:pt x="10" y="135"/>
                    <a:pt x="5" y="173"/>
                    <a:pt x="13" y="210"/>
                  </a:cubicBezTo>
                  <a:cubicBezTo>
                    <a:pt x="21" y="243"/>
                    <a:pt x="26" y="248"/>
                    <a:pt x="61" y="248"/>
                  </a:cubicBezTo>
                  <a:close/>
                </a:path>
              </a:pathLst>
            </a:custGeom>
            <a:solidFill>
              <a:schemeClr val="bg1"/>
            </a:solidFill>
            <a:ln w="15875" cap="flat">
              <a:solidFill>
                <a:schemeClr val="accent1">
                  <a:lumMod val="50000"/>
                </a:schemeClr>
              </a:solidFill>
              <a:prstDash val="solid"/>
              <a:miter lim="800000"/>
              <a:headEnd/>
              <a:tailEnd/>
            </a:ln>
          </p:spPr>
          <p:txBody>
            <a:bodyPr anchor="ctr">
              <a:normAutofit/>
            </a:bodyPr>
            <a:lstStyle/>
            <a:p>
              <a:pPr algn="ctr" defTabSz="342900">
                <a:defRPr/>
              </a:pPr>
              <a:endParaRPr lang="zh-CN" altLang="en-US" sz="2100" dirty="0">
                <a:solidFill>
                  <a:srgbClr val="E53238">
                    <a:lumMod val="50000"/>
                  </a:srgbClr>
                </a:solidFill>
                <a:latin typeface="Calibri" panose="020F0502020204030204" pitchFamily="34" charset="0"/>
                <a:ea typeface="字魂36号-正文宋楷" panose="02000000000000000000" pitchFamily="2" charset="-122"/>
                <a:cs typeface="Calibri" panose="020F0502020204030204" pitchFamily="34" charset="0"/>
              </a:endParaRPr>
            </a:p>
          </p:txBody>
        </p:sp>
        <p:sp>
          <p:nvSpPr>
            <p:cNvPr id="17" name="MH_Other_2">
              <a:extLst>
                <a:ext uri="{FF2B5EF4-FFF2-40B4-BE49-F238E27FC236}">
                  <a16:creationId xmlns:a16="http://schemas.microsoft.com/office/drawing/2014/main" id="{3EA906DE-232E-471C-BD68-6EA74FC3B04E}"/>
                </a:ext>
              </a:extLst>
            </p:cNvPr>
            <p:cNvSpPr>
              <a:spLocks/>
            </p:cNvSpPr>
            <p:nvPr>
              <p:custDataLst>
                <p:tags r:id="rId2"/>
              </p:custDataLst>
            </p:nvPr>
          </p:nvSpPr>
          <p:spPr bwMode="auto">
            <a:xfrm>
              <a:off x="2032065" y="2847659"/>
              <a:ext cx="3066166" cy="2379762"/>
            </a:xfrm>
            <a:custGeom>
              <a:avLst/>
              <a:gdLst>
                <a:gd name="T0" fmla="*/ 217439 w 3308350"/>
                <a:gd name="T1" fmla="*/ 70544 h 847726"/>
                <a:gd name="T2" fmla="*/ 38765 w 3308350"/>
                <a:gd name="T3" fmla="*/ 69933 h 847726"/>
                <a:gd name="T4" fmla="*/ 13341 w 3308350"/>
                <a:gd name="T5" fmla="*/ 68710 h 847726"/>
                <a:gd name="T6" fmla="*/ 13027 w 3308350"/>
                <a:gd name="T7" fmla="*/ 69943 h 847726"/>
                <a:gd name="T8" fmla="*/ 238348 w 3308350"/>
                <a:gd name="T9" fmla="*/ 70277 h 847726"/>
                <a:gd name="T10" fmla="*/ 212370 w 3308350"/>
                <a:gd name="T11" fmla="*/ 69608 h 847726"/>
                <a:gd name="T12" fmla="*/ 199312 w 3308350"/>
                <a:gd name="T13" fmla="*/ 69015 h 847726"/>
                <a:gd name="T14" fmla="*/ 177160 w 3308350"/>
                <a:gd name="T15" fmla="*/ 68403 h 847726"/>
                <a:gd name="T16" fmla="*/ 177160 w 3308350"/>
                <a:gd name="T17" fmla="*/ 68403 h 847726"/>
                <a:gd name="T18" fmla="*/ 168726 w 3308350"/>
                <a:gd name="T19" fmla="*/ 69875 h 847726"/>
                <a:gd name="T20" fmla="*/ 159344 w 3308350"/>
                <a:gd name="T21" fmla="*/ 69286 h 847726"/>
                <a:gd name="T22" fmla="*/ 131767 w 3308350"/>
                <a:gd name="T23" fmla="*/ 68001 h 847726"/>
                <a:gd name="T24" fmla="*/ 52142 w 3308350"/>
                <a:gd name="T25" fmla="*/ 68001 h 847726"/>
                <a:gd name="T26" fmla="*/ 52142 w 3308350"/>
                <a:gd name="T27" fmla="*/ 68001 h 847726"/>
                <a:gd name="T28" fmla="*/ 243340 w 3308350"/>
                <a:gd name="T29" fmla="*/ 68345 h 847726"/>
                <a:gd name="T30" fmla="*/ 97101 w 3308350"/>
                <a:gd name="T31" fmla="*/ 69340 h 847726"/>
                <a:gd name="T32" fmla="*/ 78655 w 3308350"/>
                <a:gd name="T33" fmla="*/ 69340 h 847726"/>
                <a:gd name="T34" fmla="*/ 145890 w 3308350"/>
                <a:gd name="T35" fmla="*/ 69902 h 847726"/>
                <a:gd name="T36" fmla="*/ 118057 w 3308350"/>
                <a:gd name="T37" fmla="*/ 68286 h 847726"/>
                <a:gd name="T38" fmla="*/ 65278 w 3308350"/>
                <a:gd name="T39" fmla="*/ 67332 h 847726"/>
                <a:gd name="T40" fmla="*/ 57132 w 3308350"/>
                <a:gd name="T41" fmla="*/ 68286 h 847726"/>
                <a:gd name="T42" fmla="*/ 83723 w 3308350"/>
                <a:gd name="T43" fmla="*/ 68626 h 847726"/>
                <a:gd name="T44" fmla="*/ 9051 w 3308350"/>
                <a:gd name="T45" fmla="*/ 69247 h 847726"/>
                <a:gd name="T46" fmla="*/ 1154 w 3308350"/>
                <a:gd name="T47" fmla="*/ 48591 h 847726"/>
                <a:gd name="T48" fmla="*/ 1154 w 3308350"/>
                <a:gd name="T49" fmla="*/ 48591 h 847726"/>
                <a:gd name="T50" fmla="*/ 272142 w 3308350"/>
                <a:gd name="T51" fmla="*/ 46420 h 847726"/>
                <a:gd name="T52" fmla="*/ 528 w 3308350"/>
                <a:gd name="T53" fmla="*/ 44203 h 847726"/>
                <a:gd name="T54" fmla="*/ 273350 w 3308350"/>
                <a:gd name="T55" fmla="*/ 42033 h 847726"/>
                <a:gd name="T56" fmla="*/ 2186 w 3308350"/>
                <a:gd name="T57" fmla="*/ 22316 h 847726"/>
                <a:gd name="T58" fmla="*/ 905 w 3308350"/>
                <a:gd name="T59" fmla="*/ 27990 h 847726"/>
                <a:gd name="T60" fmla="*/ 274895 w 3308350"/>
                <a:gd name="T61" fmla="*/ 25150 h 847726"/>
                <a:gd name="T62" fmla="*/ 273972 w 3308350"/>
                <a:gd name="T63" fmla="*/ 18791 h 847726"/>
                <a:gd name="T64" fmla="*/ 940 w 3308350"/>
                <a:gd name="T65" fmla="*/ 17804 h 847726"/>
                <a:gd name="T66" fmla="*/ 270850 w 3308350"/>
                <a:gd name="T67" fmla="*/ 5489 h 847726"/>
                <a:gd name="T68" fmla="*/ 270850 w 3308350"/>
                <a:gd name="T69" fmla="*/ 5489 h 847726"/>
                <a:gd name="T70" fmla="*/ 5277 w 3308350"/>
                <a:gd name="T71" fmla="*/ 6727 h 847726"/>
                <a:gd name="T72" fmla="*/ 267142 w 3308350"/>
                <a:gd name="T73" fmla="*/ 5756 h 847726"/>
                <a:gd name="T74" fmla="*/ 27420 w 3308350"/>
                <a:gd name="T75" fmla="*/ 5444 h 847726"/>
                <a:gd name="T76" fmla="*/ 27420 w 3308350"/>
                <a:gd name="T77" fmla="*/ 3883 h 847726"/>
                <a:gd name="T78" fmla="*/ 244952 w 3308350"/>
                <a:gd name="T79" fmla="*/ 5131 h 847726"/>
                <a:gd name="T80" fmla="*/ 241127 w 3308350"/>
                <a:gd name="T81" fmla="*/ 3883 h 847726"/>
                <a:gd name="T82" fmla="*/ 40921 w 3308350"/>
                <a:gd name="T83" fmla="*/ 4194 h 847726"/>
                <a:gd name="T84" fmla="*/ 205605 w 3308350"/>
                <a:gd name="T85" fmla="*/ 2008 h 847726"/>
                <a:gd name="T86" fmla="*/ 204984 w 3308350"/>
                <a:gd name="T87" fmla="*/ 2650 h 847726"/>
                <a:gd name="T88" fmla="*/ 58434 w 3308350"/>
                <a:gd name="T89" fmla="*/ 2907 h 847726"/>
                <a:gd name="T90" fmla="*/ 46189 w 3308350"/>
                <a:gd name="T91" fmla="*/ 5087 h 847726"/>
                <a:gd name="T92" fmla="*/ 222429 w 3308350"/>
                <a:gd name="T93" fmla="*/ 2249 h 847726"/>
                <a:gd name="T94" fmla="*/ 218983 w 3308350"/>
                <a:gd name="T95" fmla="*/ 3213 h 847726"/>
                <a:gd name="T96" fmla="*/ 185843 w 3308350"/>
                <a:gd name="T97" fmla="*/ 3213 h 847726"/>
                <a:gd name="T98" fmla="*/ 201159 w 3308350"/>
                <a:gd name="T99" fmla="*/ 3246 h 847726"/>
                <a:gd name="T100" fmla="*/ 171812 w 3308350"/>
                <a:gd name="T101" fmla="*/ 1383 h 847726"/>
                <a:gd name="T102" fmla="*/ 164884 w 3308350"/>
                <a:gd name="T103" fmla="*/ 2008 h 847726"/>
                <a:gd name="T104" fmla="*/ 80575 w 3308350"/>
                <a:gd name="T105" fmla="*/ 3614 h 847726"/>
                <a:gd name="T106" fmla="*/ 160527 w 3308350"/>
                <a:gd name="T107" fmla="*/ 1355 h 847726"/>
                <a:gd name="T108" fmla="*/ 105830 w 3308350"/>
                <a:gd name="T109" fmla="*/ 401 h 847726"/>
                <a:gd name="T110" fmla="*/ 105830 w 3308350"/>
                <a:gd name="T111" fmla="*/ 401 h 847726"/>
                <a:gd name="T112" fmla="*/ 85880 w 3308350"/>
                <a:gd name="T113" fmla="*/ 1355 h 847726"/>
                <a:gd name="T114" fmla="*/ 138371 w 3308350"/>
                <a:gd name="T115" fmla="*/ 1590 h 847726"/>
                <a:gd name="T116" fmla="*/ 134048 w 3308350"/>
                <a:gd name="T117" fmla="*/ 2276 h 847726"/>
                <a:gd name="T118" fmla="*/ 119325 w 3308350"/>
                <a:gd name="T119" fmla="*/ 1338 h 84772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308350" h="847726">
                  <a:moveTo>
                    <a:pt x="2609389" y="817563"/>
                  </a:moveTo>
                  <a:cubicBezTo>
                    <a:pt x="2613127" y="817563"/>
                    <a:pt x="2613127" y="817563"/>
                    <a:pt x="2616866" y="817563"/>
                  </a:cubicBezTo>
                  <a:cubicBezTo>
                    <a:pt x="2646772" y="817563"/>
                    <a:pt x="2676679" y="817563"/>
                    <a:pt x="2710324" y="817563"/>
                  </a:cubicBezTo>
                  <a:cubicBezTo>
                    <a:pt x="2714062" y="817563"/>
                    <a:pt x="2717800" y="821373"/>
                    <a:pt x="2717800" y="825183"/>
                  </a:cubicBezTo>
                  <a:cubicBezTo>
                    <a:pt x="2717800" y="828993"/>
                    <a:pt x="2714062" y="836613"/>
                    <a:pt x="2710324" y="836613"/>
                  </a:cubicBezTo>
                  <a:cubicBezTo>
                    <a:pt x="2676679" y="836613"/>
                    <a:pt x="2646772" y="836613"/>
                    <a:pt x="2616866" y="836613"/>
                  </a:cubicBezTo>
                  <a:cubicBezTo>
                    <a:pt x="2613127" y="836613"/>
                    <a:pt x="2613127" y="836613"/>
                    <a:pt x="2609389" y="836613"/>
                  </a:cubicBezTo>
                  <a:cubicBezTo>
                    <a:pt x="2605651" y="836613"/>
                    <a:pt x="2601912" y="832803"/>
                    <a:pt x="2601912" y="825183"/>
                  </a:cubicBezTo>
                  <a:cubicBezTo>
                    <a:pt x="2601912" y="821373"/>
                    <a:pt x="2605651" y="817563"/>
                    <a:pt x="2609389" y="817563"/>
                  </a:cubicBezTo>
                  <a:close/>
                  <a:moveTo>
                    <a:pt x="466526" y="814842"/>
                  </a:moveTo>
                  <a:cubicBezTo>
                    <a:pt x="470296" y="811213"/>
                    <a:pt x="474067" y="818470"/>
                    <a:pt x="474067" y="822099"/>
                  </a:cubicBezTo>
                  <a:cubicBezTo>
                    <a:pt x="477837" y="825728"/>
                    <a:pt x="470296" y="829356"/>
                    <a:pt x="466526" y="829356"/>
                  </a:cubicBezTo>
                  <a:cubicBezTo>
                    <a:pt x="436363" y="832985"/>
                    <a:pt x="402431" y="832985"/>
                    <a:pt x="368498" y="836613"/>
                  </a:cubicBezTo>
                  <a:cubicBezTo>
                    <a:pt x="360957" y="836613"/>
                    <a:pt x="357187" y="832985"/>
                    <a:pt x="357187" y="825728"/>
                  </a:cubicBezTo>
                  <a:cubicBezTo>
                    <a:pt x="357187" y="822099"/>
                    <a:pt x="360957" y="818470"/>
                    <a:pt x="368498" y="818470"/>
                  </a:cubicBezTo>
                  <a:cubicBezTo>
                    <a:pt x="402431" y="814842"/>
                    <a:pt x="432593" y="814842"/>
                    <a:pt x="466526" y="814842"/>
                  </a:cubicBezTo>
                  <a:close/>
                  <a:moveTo>
                    <a:pt x="155360" y="814408"/>
                  </a:moveTo>
                  <a:cubicBezTo>
                    <a:pt x="156776" y="813039"/>
                    <a:pt x="158664" y="813039"/>
                    <a:pt x="160552" y="814865"/>
                  </a:cubicBezTo>
                  <a:cubicBezTo>
                    <a:pt x="171879" y="814865"/>
                    <a:pt x="183206" y="818516"/>
                    <a:pt x="198309" y="818516"/>
                  </a:cubicBezTo>
                  <a:cubicBezTo>
                    <a:pt x="224738" y="822167"/>
                    <a:pt x="251168" y="825818"/>
                    <a:pt x="281374" y="829470"/>
                  </a:cubicBezTo>
                  <a:cubicBezTo>
                    <a:pt x="285149" y="829470"/>
                    <a:pt x="288925" y="833121"/>
                    <a:pt x="285149" y="836772"/>
                  </a:cubicBezTo>
                  <a:cubicBezTo>
                    <a:pt x="285149" y="844075"/>
                    <a:pt x="281374" y="847726"/>
                    <a:pt x="277598" y="847726"/>
                  </a:cubicBezTo>
                  <a:cubicBezTo>
                    <a:pt x="251168" y="844075"/>
                    <a:pt x="224738" y="840424"/>
                    <a:pt x="194533" y="836772"/>
                  </a:cubicBezTo>
                  <a:cubicBezTo>
                    <a:pt x="179430" y="836772"/>
                    <a:pt x="168103" y="833121"/>
                    <a:pt x="156776" y="829470"/>
                  </a:cubicBezTo>
                  <a:cubicBezTo>
                    <a:pt x="153001" y="829470"/>
                    <a:pt x="149225" y="825818"/>
                    <a:pt x="153001" y="822167"/>
                  </a:cubicBezTo>
                  <a:cubicBezTo>
                    <a:pt x="153001" y="818516"/>
                    <a:pt x="153945" y="815777"/>
                    <a:pt x="155360" y="814408"/>
                  </a:cubicBezTo>
                  <a:close/>
                  <a:moveTo>
                    <a:pt x="2771314" y="814388"/>
                  </a:moveTo>
                  <a:cubicBezTo>
                    <a:pt x="2804959" y="814388"/>
                    <a:pt x="2834865" y="814388"/>
                    <a:pt x="2868510" y="814388"/>
                  </a:cubicBezTo>
                  <a:cubicBezTo>
                    <a:pt x="2872249" y="814388"/>
                    <a:pt x="2879725" y="818198"/>
                    <a:pt x="2879725" y="822008"/>
                  </a:cubicBezTo>
                  <a:cubicBezTo>
                    <a:pt x="2879725" y="825818"/>
                    <a:pt x="2875987" y="833438"/>
                    <a:pt x="2868510" y="833438"/>
                  </a:cubicBezTo>
                  <a:cubicBezTo>
                    <a:pt x="2838604" y="833438"/>
                    <a:pt x="2804959" y="833438"/>
                    <a:pt x="2771314" y="833438"/>
                  </a:cubicBezTo>
                  <a:cubicBezTo>
                    <a:pt x="2767576" y="833438"/>
                    <a:pt x="2763837" y="829628"/>
                    <a:pt x="2763837" y="825818"/>
                  </a:cubicBezTo>
                  <a:cubicBezTo>
                    <a:pt x="2763837" y="822008"/>
                    <a:pt x="2767576" y="814388"/>
                    <a:pt x="2771314" y="814388"/>
                  </a:cubicBezTo>
                  <a:close/>
                  <a:moveTo>
                    <a:pt x="2451202" y="814388"/>
                  </a:moveTo>
                  <a:cubicBezTo>
                    <a:pt x="2484847" y="818092"/>
                    <a:pt x="2514754" y="818092"/>
                    <a:pt x="2548399" y="818092"/>
                  </a:cubicBezTo>
                  <a:cubicBezTo>
                    <a:pt x="2552137" y="818092"/>
                    <a:pt x="2555875" y="821797"/>
                    <a:pt x="2555875" y="825501"/>
                  </a:cubicBezTo>
                  <a:cubicBezTo>
                    <a:pt x="2555875" y="832909"/>
                    <a:pt x="2552137" y="836613"/>
                    <a:pt x="2548399" y="836613"/>
                  </a:cubicBezTo>
                  <a:cubicBezTo>
                    <a:pt x="2514754" y="836613"/>
                    <a:pt x="2481109" y="836613"/>
                    <a:pt x="2451202" y="832909"/>
                  </a:cubicBezTo>
                  <a:cubicBezTo>
                    <a:pt x="2443726" y="832909"/>
                    <a:pt x="2439987" y="829205"/>
                    <a:pt x="2439987" y="825501"/>
                  </a:cubicBezTo>
                  <a:cubicBezTo>
                    <a:pt x="2439987" y="821797"/>
                    <a:pt x="2443726" y="814388"/>
                    <a:pt x="2451202" y="814388"/>
                  </a:cubicBezTo>
                  <a:close/>
                  <a:moveTo>
                    <a:pt x="2387498" y="811213"/>
                  </a:moveTo>
                  <a:cubicBezTo>
                    <a:pt x="2394975" y="811213"/>
                    <a:pt x="2398713" y="814842"/>
                    <a:pt x="2398713" y="818470"/>
                  </a:cubicBezTo>
                  <a:cubicBezTo>
                    <a:pt x="2398713" y="825728"/>
                    <a:pt x="2394975" y="829356"/>
                    <a:pt x="2391237" y="829356"/>
                  </a:cubicBezTo>
                  <a:cubicBezTo>
                    <a:pt x="2357592" y="832985"/>
                    <a:pt x="2323947" y="832985"/>
                    <a:pt x="2290302" y="836613"/>
                  </a:cubicBezTo>
                  <a:cubicBezTo>
                    <a:pt x="2286564" y="836613"/>
                    <a:pt x="2282825" y="832985"/>
                    <a:pt x="2282825" y="829356"/>
                  </a:cubicBezTo>
                  <a:cubicBezTo>
                    <a:pt x="2282825" y="822099"/>
                    <a:pt x="2286564" y="818470"/>
                    <a:pt x="2290302" y="818470"/>
                  </a:cubicBezTo>
                  <a:cubicBezTo>
                    <a:pt x="2323947" y="814842"/>
                    <a:pt x="2353853" y="814842"/>
                    <a:pt x="2387498" y="811213"/>
                  </a:cubicBezTo>
                  <a:close/>
                  <a:moveTo>
                    <a:pt x="2132115" y="811213"/>
                  </a:moveTo>
                  <a:cubicBezTo>
                    <a:pt x="2162022" y="811213"/>
                    <a:pt x="2195667" y="814917"/>
                    <a:pt x="2229312" y="814917"/>
                  </a:cubicBezTo>
                  <a:cubicBezTo>
                    <a:pt x="2233050" y="814917"/>
                    <a:pt x="2236788" y="818622"/>
                    <a:pt x="2236788" y="822326"/>
                  </a:cubicBezTo>
                  <a:cubicBezTo>
                    <a:pt x="2236788" y="829734"/>
                    <a:pt x="2233050" y="833438"/>
                    <a:pt x="2229312" y="833438"/>
                  </a:cubicBezTo>
                  <a:cubicBezTo>
                    <a:pt x="2195667" y="829734"/>
                    <a:pt x="2162022" y="829734"/>
                    <a:pt x="2128377" y="829734"/>
                  </a:cubicBezTo>
                  <a:cubicBezTo>
                    <a:pt x="2124639" y="829734"/>
                    <a:pt x="2120900" y="826030"/>
                    <a:pt x="2120900" y="822326"/>
                  </a:cubicBezTo>
                  <a:cubicBezTo>
                    <a:pt x="2120900" y="814917"/>
                    <a:pt x="2124639" y="811213"/>
                    <a:pt x="2132115" y="811213"/>
                  </a:cubicBezTo>
                  <a:close/>
                  <a:moveTo>
                    <a:pt x="1970286" y="811213"/>
                  </a:moveTo>
                  <a:cubicBezTo>
                    <a:pt x="1989138" y="811213"/>
                    <a:pt x="2011760" y="811213"/>
                    <a:pt x="2030611" y="811213"/>
                  </a:cubicBezTo>
                  <a:cubicBezTo>
                    <a:pt x="2041922" y="811213"/>
                    <a:pt x="2057003" y="811213"/>
                    <a:pt x="2068314" y="811213"/>
                  </a:cubicBezTo>
                  <a:cubicBezTo>
                    <a:pt x="2072085" y="811213"/>
                    <a:pt x="2079625" y="814706"/>
                    <a:pt x="2079625" y="821691"/>
                  </a:cubicBezTo>
                  <a:cubicBezTo>
                    <a:pt x="2079625" y="825184"/>
                    <a:pt x="2072085" y="828676"/>
                    <a:pt x="2068314" y="828676"/>
                  </a:cubicBezTo>
                  <a:cubicBezTo>
                    <a:pt x="2057003" y="828676"/>
                    <a:pt x="2041922" y="828676"/>
                    <a:pt x="2030611" y="828676"/>
                  </a:cubicBezTo>
                  <a:cubicBezTo>
                    <a:pt x="2011760" y="828676"/>
                    <a:pt x="1989138" y="828676"/>
                    <a:pt x="1970286" y="828676"/>
                  </a:cubicBezTo>
                  <a:cubicBezTo>
                    <a:pt x="1966516" y="828676"/>
                    <a:pt x="1958975" y="825184"/>
                    <a:pt x="1958975" y="821691"/>
                  </a:cubicBezTo>
                  <a:cubicBezTo>
                    <a:pt x="1958975" y="814706"/>
                    <a:pt x="1966516" y="811213"/>
                    <a:pt x="1970286" y="811213"/>
                  </a:cubicBezTo>
                  <a:close/>
                  <a:moveTo>
                    <a:pt x="1807804" y="811213"/>
                  </a:moveTo>
                  <a:cubicBezTo>
                    <a:pt x="1841910" y="811213"/>
                    <a:pt x="1876016" y="811213"/>
                    <a:pt x="1910121" y="811213"/>
                  </a:cubicBezTo>
                  <a:cubicBezTo>
                    <a:pt x="1913911" y="811213"/>
                    <a:pt x="1917700" y="814706"/>
                    <a:pt x="1917700" y="821691"/>
                  </a:cubicBezTo>
                  <a:cubicBezTo>
                    <a:pt x="1917700" y="825184"/>
                    <a:pt x="1913911" y="828676"/>
                    <a:pt x="1906332" y="828676"/>
                  </a:cubicBezTo>
                  <a:cubicBezTo>
                    <a:pt x="1876016" y="828676"/>
                    <a:pt x="1841910" y="828676"/>
                    <a:pt x="1807804" y="828676"/>
                  </a:cubicBezTo>
                  <a:cubicBezTo>
                    <a:pt x="1804015" y="828676"/>
                    <a:pt x="1800225" y="825184"/>
                    <a:pt x="1800225" y="818198"/>
                  </a:cubicBezTo>
                  <a:cubicBezTo>
                    <a:pt x="1800225" y="814706"/>
                    <a:pt x="1804015" y="811213"/>
                    <a:pt x="1807804" y="811213"/>
                  </a:cubicBezTo>
                  <a:close/>
                  <a:moveTo>
                    <a:pt x="1488613" y="806450"/>
                  </a:moveTo>
                  <a:cubicBezTo>
                    <a:pt x="1522259" y="806450"/>
                    <a:pt x="1555904" y="806450"/>
                    <a:pt x="1585810" y="806450"/>
                  </a:cubicBezTo>
                  <a:cubicBezTo>
                    <a:pt x="1593287" y="806450"/>
                    <a:pt x="1597025" y="810260"/>
                    <a:pt x="1597025" y="817880"/>
                  </a:cubicBezTo>
                  <a:cubicBezTo>
                    <a:pt x="1597025" y="821690"/>
                    <a:pt x="1593287" y="825500"/>
                    <a:pt x="1585810" y="825500"/>
                  </a:cubicBezTo>
                  <a:cubicBezTo>
                    <a:pt x="1552165" y="825500"/>
                    <a:pt x="1522259" y="825500"/>
                    <a:pt x="1488613" y="825500"/>
                  </a:cubicBezTo>
                  <a:cubicBezTo>
                    <a:pt x="1484875" y="825500"/>
                    <a:pt x="1481137" y="821690"/>
                    <a:pt x="1481137" y="814070"/>
                  </a:cubicBezTo>
                  <a:cubicBezTo>
                    <a:pt x="1481137" y="810260"/>
                    <a:pt x="1484875" y="806450"/>
                    <a:pt x="1488613" y="806450"/>
                  </a:cubicBezTo>
                  <a:close/>
                  <a:moveTo>
                    <a:pt x="627523" y="806450"/>
                  </a:moveTo>
                  <a:cubicBezTo>
                    <a:pt x="631262" y="806450"/>
                    <a:pt x="635000" y="810154"/>
                    <a:pt x="635000" y="813859"/>
                  </a:cubicBezTo>
                  <a:cubicBezTo>
                    <a:pt x="635000" y="821267"/>
                    <a:pt x="631262" y="824971"/>
                    <a:pt x="627523" y="824971"/>
                  </a:cubicBezTo>
                  <a:cubicBezTo>
                    <a:pt x="593878" y="824971"/>
                    <a:pt x="560233" y="824971"/>
                    <a:pt x="526589" y="828675"/>
                  </a:cubicBezTo>
                  <a:cubicBezTo>
                    <a:pt x="522850" y="828675"/>
                    <a:pt x="519112" y="824971"/>
                    <a:pt x="519112" y="817563"/>
                  </a:cubicBezTo>
                  <a:cubicBezTo>
                    <a:pt x="519112" y="813859"/>
                    <a:pt x="522850" y="810154"/>
                    <a:pt x="526589" y="810154"/>
                  </a:cubicBezTo>
                  <a:cubicBezTo>
                    <a:pt x="560233" y="806450"/>
                    <a:pt x="593878" y="806450"/>
                    <a:pt x="627523" y="806450"/>
                  </a:cubicBezTo>
                  <a:close/>
                  <a:moveTo>
                    <a:pt x="3030896" y="803275"/>
                  </a:moveTo>
                  <a:cubicBezTo>
                    <a:pt x="3034686" y="803275"/>
                    <a:pt x="3038475" y="806904"/>
                    <a:pt x="3038475" y="814161"/>
                  </a:cubicBezTo>
                  <a:cubicBezTo>
                    <a:pt x="3038475" y="817790"/>
                    <a:pt x="3034686" y="821418"/>
                    <a:pt x="3030896" y="821418"/>
                  </a:cubicBezTo>
                  <a:cubicBezTo>
                    <a:pt x="2996791" y="825047"/>
                    <a:pt x="2962685" y="825047"/>
                    <a:pt x="2932369" y="828675"/>
                  </a:cubicBezTo>
                  <a:cubicBezTo>
                    <a:pt x="2924790" y="828675"/>
                    <a:pt x="2921000" y="825047"/>
                    <a:pt x="2921000" y="821418"/>
                  </a:cubicBezTo>
                  <a:cubicBezTo>
                    <a:pt x="2921000" y="814161"/>
                    <a:pt x="2924790" y="810532"/>
                    <a:pt x="2928579" y="810532"/>
                  </a:cubicBezTo>
                  <a:cubicBezTo>
                    <a:pt x="2962685" y="810532"/>
                    <a:pt x="2996791" y="806904"/>
                    <a:pt x="3030896" y="803275"/>
                  </a:cubicBezTo>
                  <a:close/>
                  <a:moveTo>
                    <a:pt x="1168598" y="803275"/>
                  </a:moveTo>
                  <a:cubicBezTo>
                    <a:pt x="1202531" y="803275"/>
                    <a:pt x="1232693" y="803275"/>
                    <a:pt x="1266626" y="803275"/>
                  </a:cubicBezTo>
                  <a:cubicBezTo>
                    <a:pt x="1270396" y="803275"/>
                    <a:pt x="1277937" y="807085"/>
                    <a:pt x="1274167" y="814705"/>
                  </a:cubicBezTo>
                  <a:cubicBezTo>
                    <a:pt x="1274167" y="818515"/>
                    <a:pt x="1270396" y="822325"/>
                    <a:pt x="1266626" y="822325"/>
                  </a:cubicBezTo>
                  <a:cubicBezTo>
                    <a:pt x="1232693" y="822325"/>
                    <a:pt x="1202531" y="822325"/>
                    <a:pt x="1168598" y="822325"/>
                  </a:cubicBezTo>
                  <a:cubicBezTo>
                    <a:pt x="1161057" y="822325"/>
                    <a:pt x="1157287" y="818515"/>
                    <a:pt x="1157287" y="810895"/>
                  </a:cubicBezTo>
                  <a:cubicBezTo>
                    <a:pt x="1157287" y="807085"/>
                    <a:pt x="1161057" y="803275"/>
                    <a:pt x="1168598" y="803275"/>
                  </a:cubicBezTo>
                  <a:close/>
                  <a:moveTo>
                    <a:pt x="849415" y="803275"/>
                  </a:moveTo>
                  <a:cubicBezTo>
                    <a:pt x="879321" y="803275"/>
                    <a:pt x="912966" y="803275"/>
                    <a:pt x="946611" y="803275"/>
                  </a:cubicBezTo>
                  <a:cubicBezTo>
                    <a:pt x="950350" y="803275"/>
                    <a:pt x="954088" y="807085"/>
                    <a:pt x="954088" y="810895"/>
                  </a:cubicBezTo>
                  <a:cubicBezTo>
                    <a:pt x="954088" y="814705"/>
                    <a:pt x="950350" y="822325"/>
                    <a:pt x="946611" y="822325"/>
                  </a:cubicBezTo>
                  <a:cubicBezTo>
                    <a:pt x="912966" y="822325"/>
                    <a:pt x="879321" y="822325"/>
                    <a:pt x="849415" y="822325"/>
                  </a:cubicBezTo>
                  <a:cubicBezTo>
                    <a:pt x="841938" y="822325"/>
                    <a:pt x="838200" y="818515"/>
                    <a:pt x="838200" y="810895"/>
                  </a:cubicBezTo>
                  <a:cubicBezTo>
                    <a:pt x="838200" y="807085"/>
                    <a:pt x="841938" y="803275"/>
                    <a:pt x="849415" y="803275"/>
                  </a:cubicBezTo>
                  <a:close/>
                  <a:moveTo>
                    <a:pt x="1649669" y="798513"/>
                  </a:moveTo>
                  <a:cubicBezTo>
                    <a:pt x="1683774" y="806133"/>
                    <a:pt x="1717880" y="809943"/>
                    <a:pt x="1748196" y="817563"/>
                  </a:cubicBezTo>
                  <a:cubicBezTo>
                    <a:pt x="1751986" y="817563"/>
                    <a:pt x="1755775" y="825183"/>
                    <a:pt x="1755775" y="828993"/>
                  </a:cubicBezTo>
                  <a:cubicBezTo>
                    <a:pt x="1755775" y="832803"/>
                    <a:pt x="1751986" y="836613"/>
                    <a:pt x="1744407" y="836613"/>
                  </a:cubicBezTo>
                  <a:cubicBezTo>
                    <a:pt x="1714091" y="828993"/>
                    <a:pt x="1679985" y="825183"/>
                    <a:pt x="1645879" y="817563"/>
                  </a:cubicBezTo>
                  <a:cubicBezTo>
                    <a:pt x="1642090" y="817563"/>
                    <a:pt x="1638300" y="813753"/>
                    <a:pt x="1638300" y="806133"/>
                  </a:cubicBezTo>
                  <a:cubicBezTo>
                    <a:pt x="1642090" y="802323"/>
                    <a:pt x="1645879" y="798513"/>
                    <a:pt x="1649669" y="798513"/>
                  </a:cubicBezTo>
                  <a:close/>
                  <a:moveTo>
                    <a:pt x="1413286" y="798513"/>
                  </a:moveTo>
                  <a:cubicBezTo>
                    <a:pt x="1417049" y="798513"/>
                    <a:pt x="1420812" y="802284"/>
                    <a:pt x="1420812" y="809824"/>
                  </a:cubicBezTo>
                  <a:cubicBezTo>
                    <a:pt x="1420812" y="813595"/>
                    <a:pt x="1417049" y="817365"/>
                    <a:pt x="1413286" y="817365"/>
                  </a:cubicBezTo>
                  <a:cubicBezTo>
                    <a:pt x="1386945" y="821135"/>
                    <a:pt x="1356842" y="824906"/>
                    <a:pt x="1330501" y="828676"/>
                  </a:cubicBezTo>
                  <a:cubicBezTo>
                    <a:pt x="1322975" y="828676"/>
                    <a:pt x="1319212" y="824906"/>
                    <a:pt x="1319212" y="821135"/>
                  </a:cubicBezTo>
                  <a:cubicBezTo>
                    <a:pt x="1319212" y="813595"/>
                    <a:pt x="1322975" y="809824"/>
                    <a:pt x="1326738" y="809824"/>
                  </a:cubicBezTo>
                  <a:cubicBezTo>
                    <a:pt x="1353079" y="806054"/>
                    <a:pt x="1383182" y="802284"/>
                    <a:pt x="1413286" y="798513"/>
                  </a:cubicBezTo>
                  <a:close/>
                  <a:moveTo>
                    <a:pt x="785614" y="798513"/>
                  </a:moveTo>
                  <a:cubicBezTo>
                    <a:pt x="789384" y="798513"/>
                    <a:pt x="793155" y="802284"/>
                    <a:pt x="796925" y="806054"/>
                  </a:cubicBezTo>
                  <a:cubicBezTo>
                    <a:pt x="796925" y="813595"/>
                    <a:pt x="793155" y="817365"/>
                    <a:pt x="785614" y="817365"/>
                  </a:cubicBezTo>
                  <a:cubicBezTo>
                    <a:pt x="755451" y="821135"/>
                    <a:pt x="721519" y="824906"/>
                    <a:pt x="687586" y="824906"/>
                  </a:cubicBezTo>
                  <a:cubicBezTo>
                    <a:pt x="687586" y="824906"/>
                    <a:pt x="687586" y="828676"/>
                    <a:pt x="687586" y="828676"/>
                  </a:cubicBezTo>
                  <a:cubicBezTo>
                    <a:pt x="683815" y="828676"/>
                    <a:pt x="680045" y="824906"/>
                    <a:pt x="680045" y="817365"/>
                  </a:cubicBezTo>
                  <a:cubicBezTo>
                    <a:pt x="676275" y="813595"/>
                    <a:pt x="680045" y="809824"/>
                    <a:pt x="687586" y="809824"/>
                  </a:cubicBezTo>
                  <a:cubicBezTo>
                    <a:pt x="717748" y="806054"/>
                    <a:pt x="751681" y="802284"/>
                    <a:pt x="785614" y="798513"/>
                  </a:cubicBezTo>
                  <a:close/>
                  <a:moveTo>
                    <a:pt x="1011340" y="795338"/>
                  </a:moveTo>
                  <a:cubicBezTo>
                    <a:pt x="1041246" y="799042"/>
                    <a:pt x="1074891" y="802747"/>
                    <a:pt x="1108536" y="806451"/>
                  </a:cubicBezTo>
                  <a:cubicBezTo>
                    <a:pt x="1112275" y="810155"/>
                    <a:pt x="1116013" y="813859"/>
                    <a:pt x="1116013" y="817564"/>
                  </a:cubicBezTo>
                  <a:cubicBezTo>
                    <a:pt x="1116013" y="824972"/>
                    <a:pt x="1108536" y="828676"/>
                    <a:pt x="1104798" y="824972"/>
                  </a:cubicBezTo>
                  <a:cubicBezTo>
                    <a:pt x="1071153" y="821268"/>
                    <a:pt x="1041246" y="817564"/>
                    <a:pt x="1007602" y="813859"/>
                  </a:cubicBezTo>
                  <a:cubicBezTo>
                    <a:pt x="1003863" y="813859"/>
                    <a:pt x="1000125" y="806451"/>
                    <a:pt x="1000125" y="802747"/>
                  </a:cubicBezTo>
                  <a:cubicBezTo>
                    <a:pt x="1000125" y="799042"/>
                    <a:pt x="1003863" y="795338"/>
                    <a:pt x="1011340" y="795338"/>
                  </a:cubicBezTo>
                  <a:close/>
                  <a:moveTo>
                    <a:pt x="47983" y="734631"/>
                  </a:moveTo>
                  <a:cubicBezTo>
                    <a:pt x="50346" y="735563"/>
                    <a:pt x="52236" y="737425"/>
                    <a:pt x="52236" y="739287"/>
                  </a:cubicBezTo>
                  <a:cubicBezTo>
                    <a:pt x="67355" y="780257"/>
                    <a:pt x="78694" y="798880"/>
                    <a:pt x="105152" y="810054"/>
                  </a:cubicBezTo>
                  <a:cubicBezTo>
                    <a:pt x="108932" y="813778"/>
                    <a:pt x="112712" y="817503"/>
                    <a:pt x="108932" y="821227"/>
                  </a:cubicBezTo>
                  <a:cubicBezTo>
                    <a:pt x="108932" y="824952"/>
                    <a:pt x="105152" y="828676"/>
                    <a:pt x="101373" y="828676"/>
                  </a:cubicBezTo>
                  <a:cubicBezTo>
                    <a:pt x="101373" y="828676"/>
                    <a:pt x="97593" y="828676"/>
                    <a:pt x="97593" y="828676"/>
                  </a:cubicBezTo>
                  <a:cubicBezTo>
                    <a:pt x="63575" y="813778"/>
                    <a:pt x="48456" y="787706"/>
                    <a:pt x="33337" y="746736"/>
                  </a:cubicBezTo>
                  <a:cubicBezTo>
                    <a:pt x="33337" y="743012"/>
                    <a:pt x="37117" y="735563"/>
                    <a:pt x="40896" y="735563"/>
                  </a:cubicBezTo>
                  <a:cubicBezTo>
                    <a:pt x="42786" y="733700"/>
                    <a:pt x="45621" y="733700"/>
                    <a:pt x="47983" y="734631"/>
                  </a:cubicBezTo>
                  <a:close/>
                  <a:moveTo>
                    <a:pt x="13891" y="576263"/>
                  </a:moveTo>
                  <a:cubicBezTo>
                    <a:pt x="21431" y="576263"/>
                    <a:pt x="25202" y="580053"/>
                    <a:pt x="25202" y="583842"/>
                  </a:cubicBezTo>
                  <a:cubicBezTo>
                    <a:pt x="25202" y="617948"/>
                    <a:pt x="28972" y="648264"/>
                    <a:pt x="36513" y="682370"/>
                  </a:cubicBezTo>
                  <a:cubicBezTo>
                    <a:pt x="36513" y="686159"/>
                    <a:pt x="32742" y="693738"/>
                    <a:pt x="28972" y="693738"/>
                  </a:cubicBezTo>
                  <a:cubicBezTo>
                    <a:pt x="25202" y="693738"/>
                    <a:pt x="17661" y="689949"/>
                    <a:pt x="17661" y="686159"/>
                  </a:cubicBezTo>
                  <a:cubicBezTo>
                    <a:pt x="10120" y="652053"/>
                    <a:pt x="10120" y="617948"/>
                    <a:pt x="6350" y="583842"/>
                  </a:cubicBezTo>
                  <a:cubicBezTo>
                    <a:pt x="6350" y="580053"/>
                    <a:pt x="10120" y="576263"/>
                    <a:pt x="13891" y="576263"/>
                  </a:cubicBezTo>
                  <a:close/>
                  <a:moveTo>
                    <a:pt x="3282752" y="542925"/>
                  </a:moveTo>
                  <a:cubicBezTo>
                    <a:pt x="3290293" y="542925"/>
                    <a:pt x="3294063" y="546715"/>
                    <a:pt x="3294063" y="550504"/>
                  </a:cubicBezTo>
                  <a:cubicBezTo>
                    <a:pt x="3290293" y="584610"/>
                    <a:pt x="3286522" y="618715"/>
                    <a:pt x="3282752" y="649032"/>
                  </a:cubicBezTo>
                  <a:cubicBezTo>
                    <a:pt x="3282752" y="656611"/>
                    <a:pt x="3278982" y="660400"/>
                    <a:pt x="3275211" y="660400"/>
                  </a:cubicBezTo>
                  <a:cubicBezTo>
                    <a:pt x="3267671" y="660400"/>
                    <a:pt x="3263900" y="652821"/>
                    <a:pt x="3263900" y="649032"/>
                  </a:cubicBezTo>
                  <a:cubicBezTo>
                    <a:pt x="3267671" y="618715"/>
                    <a:pt x="3271441" y="584610"/>
                    <a:pt x="3275211" y="550504"/>
                  </a:cubicBezTo>
                  <a:cubicBezTo>
                    <a:pt x="3275211" y="546715"/>
                    <a:pt x="3278982" y="542925"/>
                    <a:pt x="3282752" y="542925"/>
                  </a:cubicBezTo>
                  <a:close/>
                  <a:moveTo>
                    <a:pt x="18256" y="414338"/>
                  </a:moveTo>
                  <a:cubicBezTo>
                    <a:pt x="26194" y="414338"/>
                    <a:pt x="30163" y="418128"/>
                    <a:pt x="30163" y="425707"/>
                  </a:cubicBezTo>
                  <a:cubicBezTo>
                    <a:pt x="26194" y="459812"/>
                    <a:pt x="26194" y="490128"/>
                    <a:pt x="26194" y="524234"/>
                  </a:cubicBezTo>
                  <a:cubicBezTo>
                    <a:pt x="26194" y="528024"/>
                    <a:pt x="22225" y="531813"/>
                    <a:pt x="14288" y="531813"/>
                  </a:cubicBezTo>
                  <a:cubicBezTo>
                    <a:pt x="10319" y="531813"/>
                    <a:pt x="6350" y="528024"/>
                    <a:pt x="6350" y="524234"/>
                  </a:cubicBezTo>
                  <a:cubicBezTo>
                    <a:pt x="6350" y="490128"/>
                    <a:pt x="6350" y="456023"/>
                    <a:pt x="10319" y="425707"/>
                  </a:cubicBezTo>
                  <a:cubicBezTo>
                    <a:pt x="10319" y="418128"/>
                    <a:pt x="14288" y="414338"/>
                    <a:pt x="18256" y="414338"/>
                  </a:cubicBezTo>
                  <a:close/>
                  <a:moveTo>
                    <a:pt x="3297464" y="381000"/>
                  </a:moveTo>
                  <a:cubicBezTo>
                    <a:pt x="3301320" y="381000"/>
                    <a:pt x="3305175" y="384790"/>
                    <a:pt x="3305175" y="392369"/>
                  </a:cubicBezTo>
                  <a:cubicBezTo>
                    <a:pt x="3305175" y="426474"/>
                    <a:pt x="3301320" y="456790"/>
                    <a:pt x="3297464" y="490896"/>
                  </a:cubicBezTo>
                  <a:cubicBezTo>
                    <a:pt x="3297464" y="494686"/>
                    <a:pt x="3293609" y="498475"/>
                    <a:pt x="3289754" y="498475"/>
                  </a:cubicBezTo>
                  <a:cubicBezTo>
                    <a:pt x="3289754" y="498475"/>
                    <a:pt x="3285898" y="498475"/>
                    <a:pt x="3285898" y="498475"/>
                  </a:cubicBezTo>
                  <a:cubicBezTo>
                    <a:pt x="3282043" y="498475"/>
                    <a:pt x="3278187" y="494686"/>
                    <a:pt x="3278187" y="490896"/>
                  </a:cubicBezTo>
                  <a:cubicBezTo>
                    <a:pt x="3282043" y="456790"/>
                    <a:pt x="3285898" y="422685"/>
                    <a:pt x="3285898" y="388579"/>
                  </a:cubicBezTo>
                  <a:cubicBezTo>
                    <a:pt x="3285898" y="384790"/>
                    <a:pt x="3289754" y="381000"/>
                    <a:pt x="3297464" y="381000"/>
                  </a:cubicBezTo>
                  <a:close/>
                  <a:moveTo>
                    <a:pt x="14741" y="257175"/>
                  </a:moveTo>
                  <a:cubicBezTo>
                    <a:pt x="18597" y="257175"/>
                    <a:pt x="22452" y="260913"/>
                    <a:pt x="26307" y="264652"/>
                  </a:cubicBezTo>
                  <a:cubicBezTo>
                    <a:pt x="26307" y="290820"/>
                    <a:pt x="30163" y="313250"/>
                    <a:pt x="30163" y="328203"/>
                  </a:cubicBezTo>
                  <a:cubicBezTo>
                    <a:pt x="30163" y="328203"/>
                    <a:pt x="30163" y="331942"/>
                    <a:pt x="30163" y="331942"/>
                  </a:cubicBezTo>
                  <a:cubicBezTo>
                    <a:pt x="30163" y="343157"/>
                    <a:pt x="30163" y="354372"/>
                    <a:pt x="30163" y="361848"/>
                  </a:cubicBezTo>
                  <a:cubicBezTo>
                    <a:pt x="30163" y="369325"/>
                    <a:pt x="26307" y="373063"/>
                    <a:pt x="22452" y="373063"/>
                  </a:cubicBezTo>
                  <a:cubicBezTo>
                    <a:pt x="14741" y="373063"/>
                    <a:pt x="10886" y="369325"/>
                    <a:pt x="10886" y="361848"/>
                  </a:cubicBezTo>
                  <a:cubicBezTo>
                    <a:pt x="10886" y="350633"/>
                    <a:pt x="10886" y="343157"/>
                    <a:pt x="10886" y="331942"/>
                  </a:cubicBezTo>
                  <a:cubicBezTo>
                    <a:pt x="10886" y="331942"/>
                    <a:pt x="10886" y="328203"/>
                    <a:pt x="10886" y="328203"/>
                  </a:cubicBezTo>
                  <a:cubicBezTo>
                    <a:pt x="10886" y="313250"/>
                    <a:pt x="10886" y="290820"/>
                    <a:pt x="7030" y="268390"/>
                  </a:cubicBezTo>
                  <a:cubicBezTo>
                    <a:pt x="3175" y="260913"/>
                    <a:pt x="7030" y="257175"/>
                    <a:pt x="14741" y="257175"/>
                  </a:cubicBezTo>
                  <a:close/>
                  <a:moveTo>
                    <a:pt x="3297238" y="222845"/>
                  </a:moveTo>
                  <a:cubicBezTo>
                    <a:pt x="3300942" y="219075"/>
                    <a:pt x="3304646" y="226616"/>
                    <a:pt x="3304646" y="230386"/>
                  </a:cubicBezTo>
                  <a:cubicBezTo>
                    <a:pt x="3308350" y="253008"/>
                    <a:pt x="3308350" y="275630"/>
                    <a:pt x="3308350" y="298252"/>
                  </a:cubicBezTo>
                  <a:cubicBezTo>
                    <a:pt x="3308350" y="309563"/>
                    <a:pt x="3308350" y="317103"/>
                    <a:pt x="3308350" y="328414"/>
                  </a:cubicBezTo>
                  <a:cubicBezTo>
                    <a:pt x="3308350" y="335955"/>
                    <a:pt x="3304646" y="339725"/>
                    <a:pt x="3297238" y="339725"/>
                  </a:cubicBezTo>
                  <a:cubicBezTo>
                    <a:pt x="3293534" y="339725"/>
                    <a:pt x="3289829" y="335955"/>
                    <a:pt x="3289829" y="328414"/>
                  </a:cubicBezTo>
                  <a:cubicBezTo>
                    <a:pt x="3289829" y="317103"/>
                    <a:pt x="3289829" y="309563"/>
                    <a:pt x="3289829" y="298252"/>
                  </a:cubicBezTo>
                  <a:cubicBezTo>
                    <a:pt x="3289829" y="275630"/>
                    <a:pt x="3289829" y="253008"/>
                    <a:pt x="3286125" y="230386"/>
                  </a:cubicBezTo>
                  <a:cubicBezTo>
                    <a:pt x="3286125" y="226616"/>
                    <a:pt x="3289829" y="222845"/>
                    <a:pt x="3297238" y="222845"/>
                  </a:cubicBezTo>
                  <a:close/>
                  <a:moveTo>
                    <a:pt x="18852" y="98054"/>
                  </a:moveTo>
                  <a:cubicBezTo>
                    <a:pt x="21680" y="97119"/>
                    <a:pt x="24507" y="97119"/>
                    <a:pt x="26392" y="98988"/>
                  </a:cubicBezTo>
                  <a:cubicBezTo>
                    <a:pt x="30163" y="102727"/>
                    <a:pt x="30163" y="106465"/>
                    <a:pt x="30163" y="113942"/>
                  </a:cubicBezTo>
                  <a:cubicBezTo>
                    <a:pt x="18852" y="125157"/>
                    <a:pt x="15081" y="147587"/>
                    <a:pt x="18852" y="173755"/>
                  </a:cubicBezTo>
                  <a:cubicBezTo>
                    <a:pt x="18852" y="184970"/>
                    <a:pt x="18852" y="192447"/>
                    <a:pt x="18852" y="203661"/>
                  </a:cubicBezTo>
                  <a:cubicBezTo>
                    <a:pt x="18852" y="207400"/>
                    <a:pt x="15081" y="211138"/>
                    <a:pt x="11311" y="211138"/>
                  </a:cubicBezTo>
                  <a:cubicBezTo>
                    <a:pt x="7541" y="211138"/>
                    <a:pt x="7541" y="211138"/>
                    <a:pt x="7541" y="211138"/>
                  </a:cubicBezTo>
                  <a:cubicBezTo>
                    <a:pt x="3770" y="211138"/>
                    <a:pt x="0" y="207400"/>
                    <a:pt x="0" y="203661"/>
                  </a:cubicBezTo>
                  <a:cubicBezTo>
                    <a:pt x="0" y="192447"/>
                    <a:pt x="0" y="184970"/>
                    <a:pt x="0" y="173755"/>
                  </a:cubicBezTo>
                  <a:cubicBezTo>
                    <a:pt x="0" y="147587"/>
                    <a:pt x="0" y="121418"/>
                    <a:pt x="11311" y="102727"/>
                  </a:cubicBezTo>
                  <a:cubicBezTo>
                    <a:pt x="13196" y="100858"/>
                    <a:pt x="16024" y="98988"/>
                    <a:pt x="18852" y="98054"/>
                  </a:cubicBezTo>
                  <a:close/>
                  <a:moveTo>
                    <a:pt x="3259666" y="65088"/>
                  </a:moveTo>
                  <a:cubicBezTo>
                    <a:pt x="3267075" y="65088"/>
                    <a:pt x="3270779" y="65088"/>
                    <a:pt x="3274483" y="72602"/>
                  </a:cubicBezTo>
                  <a:cubicBezTo>
                    <a:pt x="3285596" y="102659"/>
                    <a:pt x="3293004" y="132716"/>
                    <a:pt x="3300412" y="166530"/>
                  </a:cubicBezTo>
                  <a:cubicBezTo>
                    <a:pt x="3300412" y="174044"/>
                    <a:pt x="3296708" y="177801"/>
                    <a:pt x="3289300" y="177801"/>
                  </a:cubicBezTo>
                  <a:cubicBezTo>
                    <a:pt x="3285596" y="177801"/>
                    <a:pt x="3281891" y="174044"/>
                    <a:pt x="3281891" y="170287"/>
                  </a:cubicBezTo>
                  <a:cubicBezTo>
                    <a:pt x="3274483" y="136473"/>
                    <a:pt x="3267075" y="106416"/>
                    <a:pt x="3255962" y="76359"/>
                  </a:cubicBezTo>
                  <a:cubicBezTo>
                    <a:pt x="3255962" y="72602"/>
                    <a:pt x="3255962" y="68845"/>
                    <a:pt x="3259666" y="65088"/>
                  </a:cubicBezTo>
                  <a:close/>
                  <a:moveTo>
                    <a:pt x="168173" y="57150"/>
                  </a:moveTo>
                  <a:cubicBezTo>
                    <a:pt x="175650" y="57150"/>
                    <a:pt x="179388" y="60921"/>
                    <a:pt x="179388" y="64691"/>
                  </a:cubicBezTo>
                  <a:cubicBezTo>
                    <a:pt x="179388" y="72232"/>
                    <a:pt x="175650" y="76002"/>
                    <a:pt x="171911" y="76002"/>
                  </a:cubicBezTo>
                  <a:cubicBezTo>
                    <a:pt x="134528" y="76002"/>
                    <a:pt x="100883" y="79772"/>
                    <a:pt x="74715" y="87313"/>
                  </a:cubicBezTo>
                  <a:cubicBezTo>
                    <a:pt x="74715" y="87313"/>
                    <a:pt x="74715" y="87313"/>
                    <a:pt x="70977" y="87313"/>
                  </a:cubicBezTo>
                  <a:cubicBezTo>
                    <a:pt x="67238" y="87313"/>
                    <a:pt x="63500" y="83543"/>
                    <a:pt x="63500" y="79772"/>
                  </a:cubicBezTo>
                  <a:cubicBezTo>
                    <a:pt x="63500" y="76002"/>
                    <a:pt x="67238" y="68461"/>
                    <a:pt x="70977" y="68461"/>
                  </a:cubicBezTo>
                  <a:cubicBezTo>
                    <a:pt x="100883" y="60921"/>
                    <a:pt x="134528" y="60921"/>
                    <a:pt x="168173" y="57150"/>
                  </a:cubicBezTo>
                  <a:close/>
                  <a:moveTo>
                    <a:pt x="3116519" y="46038"/>
                  </a:moveTo>
                  <a:cubicBezTo>
                    <a:pt x="3146835" y="46038"/>
                    <a:pt x="3180941" y="49742"/>
                    <a:pt x="3215046" y="49742"/>
                  </a:cubicBezTo>
                  <a:cubicBezTo>
                    <a:pt x="3218836" y="49742"/>
                    <a:pt x="3222625" y="53446"/>
                    <a:pt x="3222625" y="57151"/>
                  </a:cubicBezTo>
                  <a:cubicBezTo>
                    <a:pt x="3222625" y="60855"/>
                    <a:pt x="3218836" y="68263"/>
                    <a:pt x="3215046" y="68263"/>
                  </a:cubicBezTo>
                  <a:cubicBezTo>
                    <a:pt x="3180941" y="68263"/>
                    <a:pt x="3146835" y="64559"/>
                    <a:pt x="3116519" y="64559"/>
                  </a:cubicBezTo>
                  <a:cubicBezTo>
                    <a:pt x="3108940" y="64559"/>
                    <a:pt x="3105150" y="60855"/>
                    <a:pt x="3105150" y="57151"/>
                  </a:cubicBezTo>
                  <a:cubicBezTo>
                    <a:pt x="3105150" y="49742"/>
                    <a:pt x="3108940" y="46038"/>
                    <a:pt x="3116519" y="46038"/>
                  </a:cubicBezTo>
                  <a:close/>
                  <a:moveTo>
                    <a:pt x="330001" y="46038"/>
                  </a:moveTo>
                  <a:cubicBezTo>
                    <a:pt x="333771" y="46038"/>
                    <a:pt x="337542" y="49742"/>
                    <a:pt x="337542" y="53447"/>
                  </a:cubicBezTo>
                  <a:cubicBezTo>
                    <a:pt x="341312" y="57151"/>
                    <a:pt x="337542" y="60855"/>
                    <a:pt x="330001" y="64559"/>
                  </a:cubicBezTo>
                  <a:cubicBezTo>
                    <a:pt x="318690" y="64559"/>
                    <a:pt x="307379" y="68263"/>
                    <a:pt x="296068" y="68263"/>
                  </a:cubicBezTo>
                  <a:cubicBezTo>
                    <a:pt x="280987" y="71968"/>
                    <a:pt x="258365" y="75672"/>
                    <a:pt x="231973" y="75672"/>
                  </a:cubicBezTo>
                  <a:cubicBezTo>
                    <a:pt x="228202" y="79376"/>
                    <a:pt x="224432" y="75672"/>
                    <a:pt x="224432" y="68263"/>
                  </a:cubicBezTo>
                  <a:cubicBezTo>
                    <a:pt x="220662" y="64559"/>
                    <a:pt x="224432" y="60855"/>
                    <a:pt x="231973" y="60855"/>
                  </a:cubicBezTo>
                  <a:cubicBezTo>
                    <a:pt x="258365" y="57151"/>
                    <a:pt x="280987" y="53447"/>
                    <a:pt x="296068" y="49742"/>
                  </a:cubicBezTo>
                  <a:cubicBezTo>
                    <a:pt x="307379" y="49742"/>
                    <a:pt x="318690" y="46038"/>
                    <a:pt x="330001" y="46038"/>
                  </a:cubicBezTo>
                  <a:close/>
                  <a:moveTo>
                    <a:pt x="3058268" y="38166"/>
                  </a:moveTo>
                  <a:cubicBezTo>
                    <a:pt x="3060137" y="39555"/>
                    <a:pt x="3062006" y="42334"/>
                    <a:pt x="3063875" y="46038"/>
                  </a:cubicBezTo>
                  <a:cubicBezTo>
                    <a:pt x="3063875" y="49742"/>
                    <a:pt x="3060137" y="53446"/>
                    <a:pt x="3056399" y="53446"/>
                  </a:cubicBezTo>
                  <a:cubicBezTo>
                    <a:pt x="3056399" y="53446"/>
                    <a:pt x="3056399" y="53446"/>
                    <a:pt x="3052660" y="53446"/>
                  </a:cubicBezTo>
                  <a:cubicBezTo>
                    <a:pt x="3022754" y="60855"/>
                    <a:pt x="2989109" y="64559"/>
                    <a:pt x="2955464" y="68263"/>
                  </a:cubicBezTo>
                  <a:cubicBezTo>
                    <a:pt x="2951726" y="68263"/>
                    <a:pt x="2947987" y="64559"/>
                    <a:pt x="2947987" y="60855"/>
                  </a:cubicBezTo>
                  <a:cubicBezTo>
                    <a:pt x="2947987" y="53446"/>
                    <a:pt x="2947987" y="49742"/>
                    <a:pt x="2955464" y="49742"/>
                  </a:cubicBezTo>
                  <a:cubicBezTo>
                    <a:pt x="2989109" y="46038"/>
                    <a:pt x="3019015" y="42334"/>
                    <a:pt x="3052660" y="38629"/>
                  </a:cubicBezTo>
                  <a:cubicBezTo>
                    <a:pt x="3054529" y="36777"/>
                    <a:pt x="3056399" y="36777"/>
                    <a:pt x="3058268" y="38166"/>
                  </a:cubicBezTo>
                  <a:close/>
                  <a:moveTo>
                    <a:pt x="2797277" y="34925"/>
                  </a:moveTo>
                  <a:cubicBezTo>
                    <a:pt x="2827184" y="34925"/>
                    <a:pt x="2860829" y="34925"/>
                    <a:pt x="2894474" y="38629"/>
                  </a:cubicBezTo>
                  <a:cubicBezTo>
                    <a:pt x="2898212" y="38629"/>
                    <a:pt x="2901950" y="42333"/>
                    <a:pt x="2901950" y="46038"/>
                  </a:cubicBezTo>
                  <a:cubicBezTo>
                    <a:pt x="2901950" y="53446"/>
                    <a:pt x="2898212" y="57150"/>
                    <a:pt x="2894474" y="57150"/>
                  </a:cubicBezTo>
                  <a:cubicBezTo>
                    <a:pt x="2860829" y="53446"/>
                    <a:pt x="2827184" y="53446"/>
                    <a:pt x="2793539" y="49742"/>
                  </a:cubicBezTo>
                  <a:cubicBezTo>
                    <a:pt x="2789801" y="49742"/>
                    <a:pt x="2786062" y="46038"/>
                    <a:pt x="2786062" y="42333"/>
                  </a:cubicBezTo>
                  <a:cubicBezTo>
                    <a:pt x="2786062" y="38629"/>
                    <a:pt x="2789801" y="34925"/>
                    <a:pt x="2797277" y="34925"/>
                  </a:cubicBezTo>
                  <a:close/>
                  <a:moveTo>
                    <a:pt x="393955" y="34925"/>
                  </a:moveTo>
                  <a:cubicBezTo>
                    <a:pt x="428061" y="38629"/>
                    <a:pt x="458377" y="42334"/>
                    <a:pt x="492483" y="49742"/>
                  </a:cubicBezTo>
                  <a:cubicBezTo>
                    <a:pt x="496272" y="49742"/>
                    <a:pt x="500062" y="53446"/>
                    <a:pt x="500062" y="57150"/>
                  </a:cubicBezTo>
                  <a:cubicBezTo>
                    <a:pt x="500062" y="64559"/>
                    <a:pt x="496272" y="68263"/>
                    <a:pt x="488693" y="64559"/>
                  </a:cubicBezTo>
                  <a:cubicBezTo>
                    <a:pt x="458377" y="60855"/>
                    <a:pt x="424272" y="57150"/>
                    <a:pt x="390166" y="53446"/>
                  </a:cubicBezTo>
                  <a:cubicBezTo>
                    <a:pt x="386376" y="53446"/>
                    <a:pt x="382587" y="46038"/>
                    <a:pt x="382587" y="42334"/>
                  </a:cubicBezTo>
                  <a:cubicBezTo>
                    <a:pt x="382587" y="38629"/>
                    <a:pt x="390166" y="34925"/>
                    <a:pt x="393955" y="34925"/>
                  </a:cubicBezTo>
                  <a:close/>
                  <a:moveTo>
                    <a:pt x="2474452" y="23813"/>
                  </a:moveTo>
                  <a:cubicBezTo>
                    <a:pt x="2508097" y="23813"/>
                    <a:pt x="2541742" y="23813"/>
                    <a:pt x="2575387" y="23813"/>
                  </a:cubicBezTo>
                  <a:cubicBezTo>
                    <a:pt x="2579125" y="23813"/>
                    <a:pt x="2582863" y="27623"/>
                    <a:pt x="2582863" y="35243"/>
                  </a:cubicBezTo>
                  <a:cubicBezTo>
                    <a:pt x="2582863" y="39053"/>
                    <a:pt x="2579125" y="42863"/>
                    <a:pt x="2575387" y="42863"/>
                  </a:cubicBezTo>
                  <a:cubicBezTo>
                    <a:pt x="2571648" y="42863"/>
                    <a:pt x="2571648" y="42863"/>
                    <a:pt x="2571648" y="42863"/>
                  </a:cubicBezTo>
                  <a:cubicBezTo>
                    <a:pt x="2541742" y="42863"/>
                    <a:pt x="2508097" y="42863"/>
                    <a:pt x="2474452" y="42863"/>
                  </a:cubicBezTo>
                  <a:cubicBezTo>
                    <a:pt x="2470714" y="42863"/>
                    <a:pt x="2466975" y="39053"/>
                    <a:pt x="2466975" y="31433"/>
                  </a:cubicBezTo>
                  <a:cubicBezTo>
                    <a:pt x="2466975" y="27623"/>
                    <a:pt x="2470714" y="23813"/>
                    <a:pt x="2474452" y="23813"/>
                  </a:cubicBezTo>
                  <a:close/>
                  <a:moveTo>
                    <a:pt x="796811" y="22906"/>
                  </a:moveTo>
                  <a:cubicBezTo>
                    <a:pt x="804295" y="19050"/>
                    <a:pt x="808037" y="26761"/>
                    <a:pt x="808037" y="30616"/>
                  </a:cubicBezTo>
                  <a:cubicBezTo>
                    <a:pt x="808037" y="34472"/>
                    <a:pt x="804295" y="38327"/>
                    <a:pt x="800553" y="38327"/>
                  </a:cubicBezTo>
                  <a:cubicBezTo>
                    <a:pt x="770617" y="42183"/>
                    <a:pt x="740682" y="42183"/>
                    <a:pt x="710746" y="46038"/>
                  </a:cubicBezTo>
                  <a:cubicBezTo>
                    <a:pt x="707004" y="46038"/>
                    <a:pt x="703262" y="42183"/>
                    <a:pt x="703262" y="34472"/>
                  </a:cubicBezTo>
                  <a:cubicBezTo>
                    <a:pt x="703262" y="30616"/>
                    <a:pt x="707004" y="26761"/>
                    <a:pt x="710746" y="26761"/>
                  </a:cubicBezTo>
                  <a:cubicBezTo>
                    <a:pt x="740682" y="22906"/>
                    <a:pt x="770617" y="22906"/>
                    <a:pt x="796811" y="22906"/>
                  </a:cubicBezTo>
                  <a:close/>
                  <a:moveTo>
                    <a:pt x="655355" y="22333"/>
                  </a:moveTo>
                  <a:cubicBezTo>
                    <a:pt x="657250" y="23740"/>
                    <a:pt x="658197" y="26555"/>
                    <a:pt x="658197" y="30307"/>
                  </a:cubicBezTo>
                  <a:cubicBezTo>
                    <a:pt x="661987" y="34059"/>
                    <a:pt x="658197" y="37811"/>
                    <a:pt x="650618" y="37811"/>
                  </a:cubicBezTo>
                  <a:cubicBezTo>
                    <a:pt x="620302" y="45316"/>
                    <a:pt x="586197" y="52821"/>
                    <a:pt x="555880" y="60325"/>
                  </a:cubicBezTo>
                  <a:cubicBezTo>
                    <a:pt x="548301" y="60325"/>
                    <a:pt x="544512" y="56573"/>
                    <a:pt x="544512" y="52821"/>
                  </a:cubicBezTo>
                  <a:cubicBezTo>
                    <a:pt x="544512" y="49068"/>
                    <a:pt x="544512" y="41564"/>
                    <a:pt x="552091" y="41564"/>
                  </a:cubicBezTo>
                  <a:cubicBezTo>
                    <a:pt x="582407" y="34059"/>
                    <a:pt x="616513" y="26555"/>
                    <a:pt x="646829" y="22802"/>
                  </a:cubicBezTo>
                  <a:cubicBezTo>
                    <a:pt x="650618" y="20926"/>
                    <a:pt x="653461" y="20926"/>
                    <a:pt x="655355" y="22333"/>
                  </a:cubicBezTo>
                  <a:close/>
                  <a:moveTo>
                    <a:pt x="2639218" y="19050"/>
                  </a:moveTo>
                  <a:cubicBezTo>
                    <a:pt x="2650529" y="22860"/>
                    <a:pt x="2661840" y="22860"/>
                    <a:pt x="2676922" y="26670"/>
                  </a:cubicBezTo>
                  <a:cubicBezTo>
                    <a:pt x="2695773" y="30480"/>
                    <a:pt x="2714625" y="34290"/>
                    <a:pt x="2733476" y="38100"/>
                  </a:cubicBezTo>
                  <a:cubicBezTo>
                    <a:pt x="2741017" y="38100"/>
                    <a:pt x="2744787" y="41910"/>
                    <a:pt x="2741017" y="45720"/>
                  </a:cubicBezTo>
                  <a:cubicBezTo>
                    <a:pt x="2741017" y="53340"/>
                    <a:pt x="2737247" y="57150"/>
                    <a:pt x="2733476" y="53340"/>
                  </a:cubicBezTo>
                  <a:cubicBezTo>
                    <a:pt x="2733476" y="53340"/>
                    <a:pt x="2729706" y="53340"/>
                    <a:pt x="2729706" y="53340"/>
                  </a:cubicBezTo>
                  <a:cubicBezTo>
                    <a:pt x="2710854" y="49530"/>
                    <a:pt x="2692003" y="49530"/>
                    <a:pt x="2673151" y="45720"/>
                  </a:cubicBezTo>
                  <a:cubicBezTo>
                    <a:pt x="2658070" y="41910"/>
                    <a:pt x="2646759" y="38100"/>
                    <a:pt x="2635448" y="38100"/>
                  </a:cubicBezTo>
                  <a:cubicBezTo>
                    <a:pt x="2627908" y="38100"/>
                    <a:pt x="2624137" y="30480"/>
                    <a:pt x="2627908" y="26670"/>
                  </a:cubicBezTo>
                  <a:cubicBezTo>
                    <a:pt x="2627908" y="22860"/>
                    <a:pt x="2631678" y="19050"/>
                    <a:pt x="2639218" y="19050"/>
                  </a:cubicBezTo>
                  <a:close/>
                  <a:moveTo>
                    <a:pt x="2153826" y="19050"/>
                  </a:moveTo>
                  <a:cubicBezTo>
                    <a:pt x="2180167" y="19050"/>
                    <a:pt x="2210271" y="19050"/>
                    <a:pt x="2236611" y="19050"/>
                  </a:cubicBezTo>
                  <a:cubicBezTo>
                    <a:pt x="2244137" y="19050"/>
                    <a:pt x="2247900" y="22860"/>
                    <a:pt x="2247900" y="30480"/>
                  </a:cubicBezTo>
                  <a:cubicBezTo>
                    <a:pt x="2244137" y="34290"/>
                    <a:pt x="2244137" y="38100"/>
                    <a:pt x="2236611" y="38100"/>
                  </a:cubicBezTo>
                  <a:cubicBezTo>
                    <a:pt x="2210271" y="38100"/>
                    <a:pt x="2180167" y="38100"/>
                    <a:pt x="2153826" y="38100"/>
                  </a:cubicBezTo>
                  <a:cubicBezTo>
                    <a:pt x="2146300" y="38100"/>
                    <a:pt x="2146300" y="34290"/>
                    <a:pt x="2146300" y="26670"/>
                  </a:cubicBezTo>
                  <a:cubicBezTo>
                    <a:pt x="2146300" y="22860"/>
                    <a:pt x="2150063" y="19050"/>
                    <a:pt x="2153826" y="19050"/>
                  </a:cubicBezTo>
                  <a:close/>
                  <a:moveTo>
                    <a:pt x="2316265" y="15875"/>
                  </a:moveTo>
                  <a:cubicBezTo>
                    <a:pt x="2349910" y="19646"/>
                    <a:pt x="2379817" y="23416"/>
                    <a:pt x="2413462" y="27186"/>
                  </a:cubicBezTo>
                  <a:cubicBezTo>
                    <a:pt x="2417200" y="27186"/>
                    <a:pt x="2420938" y="34727"/>
                    <a:pt x="2420938" y="38497"/>
                  </a:cubicBezTo>
                  <a:cubicBezTo>
                    <a:pt x="2420938" y="42268"/>
                    <a:pt x="2417200" y="46038"/>
                    <a:pt x="2413462" y="46038"/>
                  </a:cubicBezTo>
                  <a:cubicBezTo>
                    <a:pt x="2379817" y="42268"/>
                    <a:pt x="2346172" y="38497"/>
                    <a:pt x="2312527" y="34727"/>
                  </a:cubicBezTo>
                  <a:cubicBezTo>
                    <a:pt x="2308789" y="34727"/>
                    <a:pt x="2305050" y="27186"/>
                    <a:pt x="2305050" y="23416"/>
                  </a:cubicBezTo>
                  <a:cubicBezTo>
                    <a:pt x="2305050" y="19646"/>
                    <a:pt x="2312527" y="15875"/>
                    <a:pt x="2316265" y="15875"/>
                  </a:cubicBezTo>
                  <a:close/>
                  <a:moveTo>
                    <a:pt x="1995744" y="12700"/>
                  </a:moveTo>
                  <a:cubicBezTo>
                    <a:pt x="2018481" y="16404"/>
                    <a:pt x="2041218" y="16404"/>
                    <a:pt x="2067745" y="16404"/>
                  </a:cubicBezTo>
                  <a:cubicBezTo>
                    <a:pt x="2075324" y="16404"/>
                    <a:pt x="2082903" y="16404"/>
                    <a:pt x="2094271" y="16404"/>
                  </a:cubicBezTo>
                  <a:cubicBezTo>
                    <a:pt x="2098061" y="16404"/>
                    <a:pt x="2101850" y="23813"/>
                    <a:pt x="2101850" y="27517"/>
                  </a:cubicBezTo>
                  <a:cubicBezTo>
                    <a:pt x="2101850" y="31221"/>
                    <a:pt x="2098061" y="34925"/>
                    <a:pt x="2094271" y="34925"/>
                  </a:cubicBezTo>
                  <a:cubicBezTo>
                    <a:pt x="2082903" y="34925"/>
                    <a:pt x="2075324" y="34925"/>
                    <a:pt x="2063955" y="34925"/>
                  </a:cubicBezTo>
                  <a:cubicBezTo>
                    <a:pt x="2041218" y="34925"/>
                    <a:pt x="2018481" y="34925"/>
                    <a:pt x="1991954" y="31221"/>
                  </a:cubicBezTo>
                  <a:cubicBezTo>
                    <a:pt x="1988165" y="31221"/>
                    <a:pt x="1984375" y="27517"/>
                    <a:pt x="1984375" y="23813"/>
                  </a:cubicBezTo>
                  <a:cubicBezTo>
                    <a:pt x="1984375" y="16404"/>
                    <a:pt x="1988165" y="12700"/>
                    <a:pt x="1995744" y="12700"/>
                  </a:cubicBezTo>
                  <a:close/>
                  <a:moveTo>
                    <a:pt x="874968" y="7938"/>
                  </a:moveTo>
                  <a:cubicBezTo>
                    <a:pt x="890126" y="11819"/>
                    <a:pt x="905285" y="15699"/>
                    <a:pt x="920443" y="15699"/>
                  </a:cubicBezTo>
                  <a:cubicBezTo>
                    <a:pt x="935601" y="19580"/>
                    <a:pt x="954548" y="19580"/>
                    <a:pt x="973496" y="23460"/>
                  </a:cubicBezTo>
                  <a:cubicBezTo>
                    <a:pt x="977285" y="23460"/>
                    <a:pt x="981075" y="31221"/>
                    <a:pt x="981075" y="35102"/>
                  </a:cubicBezTo>
                  <a:cubicBezTo>
                    <a:pt x="981075" y="38983"/>
                    <a:pt x="973496" y="42863"/>
                    <a:pt x="969706" y="42863"/>
                  </a:cubicBezTo>
                  <a:cubicBezTo>
                    <a:pt x="950759" y="38983"/>
                    <a:pt x="935601" y="38983"/>
                    <a:pt x="916653" y="35102"/>
                  </a:cubicBezTo>
                  <a:cubicBezTo>
                    <a:pt x="901495" y="31221"/>
                    <a:pt x="886337" y="31221"/>
                    <a:pt x="871179" y="27341"/>
                  </a:cubicBezTo>
                  <a:cubicBezTo>
                    <a:pt x="867389" y="27341"/>
                    <a:pt x="863600" y="23460"/>
                    <a:pt x="863600" y="15699"/>
                  </a:cubicBezTo>
                  <a:cubicBezTo>
                    <a:pt x="863600" y="11819"/>
                    <a:pt x="867389" y="7938"/>
                    <a:pt x="874968" y="7938"/>
                  </a:cubicBezTo>
                  <a:close/>
                  <a:moveTo>
                    <a:pt x="1835199" y="4763"/>
                  </a:moveTo>
                  <a:cubicBezTo>
                    <a:pt x="1868686" y="8534"/>
                    <a:pt x="1902172" y="12304"/>
                    <a:pt x="1931938" y="16074"/>
                  </a:cubicBezTo>
                  <a:cubicBezTo>
                    <a:pt x="1939380" y="16074"/>
                    <a:pt x="1943100" y="19845"/>
                    <a:pt x="1939380" y="27385"/>
                  </a:cubicBezTo>
                  <a:cubicBezTo>
                    <a:pt x="1939380" y="31156"/>
                    <a:pt x="1935659" y="34926"/>
                    <a:pt x="1931938" y="34926"/>
                  </a:cubicBezTo>
                  <a:cubicBezTo>
                    <a:pt x="1898452" y="31156"/>
                    <a:pt x="1864965" y="27385"/>
                    <a:pt x="1835199" y="23615"/>
                  </a:cubicBezTo>
                  <a:cubicBezTo>
                    <a:pt x="1827758" y="23615"/>
                    <a:pt x="1824037" y="19845"/>
                    <a:pt x="1824037" y="12304"/>
                  </a:cubicBezTo>
                  <a:cubicBezTo>
                    <a:pt x="1827758" y="8534"/>
                    <a:pt x="1831479" y="4763"/>
                    <a:pt x="1835199" y="4763"/>
                  </a:cubicBezTo>
                  <a:close/>
                  <a:moveTo>
                    <a:pt x="1273664" y="4763"/>
                  </a:moveTo>
                  <a:cubicBezTo>
                    <a:pt x="1277388" y="4763"/>
                    <a:pt x="1281113" y="8467"/>
                    <a:pt x="1281113" y="15876"/>
                  </a:cubicBezTo>
                  <a:cubicBezTo>
                    <a:pt x="1281113" y="19580"/>
                    <a:pt x="1277388" y="23284"/>
                    <a:pt x="1273664" y="23284"/>
                  </a:cubicBezTo>
                  <a:cubicBezTo>
                    <a:pt x="1247592" y="23284"/>
                    <a:pt x="1217796" y="26988"/>
                    <a:pt x="1191724" y="26988"/>
                  </a:cubicBezTo>
                  <a:cubicBezTo>
                    <a:pt x="1187999" y="26988"/>
                    <a:pt x="1184275" y="23284"/>
                    <a:pt x="1184275" y="15876"/>
                  </a:cubicBezTo>
                  <a:cubicBezTo>
                    <a:pt x="1184275" y="12171"/>
                    <a:pt x="1187999" y="8467"/>
                    <a:pt x="1191724" y="8467"/>
                  </a:cubicBezTo>
                  <a:cubicBezTo>
                    <a:pt x="1217796" y="8467"/>
                    <a:pt x="1247592" y="4763"/>
                    <a:pt x="1273664" y="4763"/>
                  </a:cubicBezTo>
                  <a:close/>
                  <a:moveTo>
                    <a:pt x="1130761" y="4763"/>
                  </a:moveTo>
                  <a:cubicBezTo>
                    <a:pt x="1134500" y="4763"/>
                    <a:pt x="1138238" y="8534"/>
                    <a:pt x="1138238" y="12304"/>
                  </a:cubicBezTo>
                  <a:cubicBezTo>
                    <a:pt x="1138238" y="16074"/>
                    <a:pt x="1138238" y="23615"/>
                    <a:pt x="1130761" y="23615"/>
                  </a:cubicBezTo>
                  <a:cubicBezTo>
                    <a:pt x="1100855" y="27385"/>
                    <a:pt x="1067210" y="31156"/>
                    <a:pt x="1033565" y="34926"/>
                  </a:cubicBezTo>
                  <a:cubicBezTo>
                    <a:pt x="1029827" y="34926"/>
                    <a:pt x="1026088" y="31156"/>
                    <a:pt x="1022350" y="27385"/>
                  </a:cubicBezTo>
                  <a:cubicBezTo>
                    <a:pt x="1022350" y="23615"/>
                    <a:pt x="1026088" y="19845"/>
                    <a:pt x="1033565" y="16074"/>
                  </a:cubicBezTo>
                  <a:cubicBezTo>
                    <a:pt x="1063471" y="12304"/>
                    <a:pt x="1097116" y="8534"/>
                    <a:pt x="1130761" y="4763"/>
                  </a:cubicBezTo>
                  <a:close/>
                  <a:moveTo>
                    <a:pt x="1769960" y="0"/>
                  </a:moveTo>
                  <a:cubicBezTo>
                    <a:pt x="1777437" y="0"/>
                    <a:pt x="1781175" y="3771"/>
                    <a:pt x="1781175" y="11311"/>
                  </a:cubicBezTo>
                  <a:cubicBezTo>
                    <a:pt x="1781175" y="15082"/>
                    <a:pt x="1777437" y="18852"/>
                    <a:pt x="1773699" y="18852"/>
                  </a:cubicBezTo>
                  <a:cubicBezTo>
                    <a:pt x="1740054" y="22622"/>
                    <a:pt x="1706409" y="26393"/>
                    <a:pt x="1676502" y="30163"/>
                  </a:cubicBezTo>
                  <a:cubicBezTo>
                    <a:pt x="1669026" y="30163"/>
                    <a:pt x="1665287" y="26393"/>
                    <a:pt x="1665287" y="18852"/>
                  </a:cubicBezTo>
                  <a:cubicBezTo>
                    <a:pt x="1665287" y="15082"/>
                    <a:pt x="1669026" y="11311"/>
                    <a:pt x="1672764" y="11311"/>
                  </a:cubicBezTo>
                  <a:cubicBezTo>
                    <a:pt x="1706409" y="7541"/>
                    <a:pt x="1736315" y="3771"/>
                    <a:pt x="1769960" y="0"/>
                  </a:cubicBezTo>
                  <a:close/>
                  <a:moveTo>
                    <a:pt x="1514731" y="0"/>
                  </a:moveTo>
                  <a:cubicBezTo>
                    <a:pt x="1548836" y="3856"/>
                    <a:pt x="1579153" y="3856"/>
                    <a:pt x="1613258" y="7711"/>
                  </a:cubicBezTo>
                  <a:cubicBezTo>
                    <a:pt x="1617048" y="7711"/>
                    <a:pt x="1620837" y="11566"/>
                    <a:pt x="1620837" y="19277"/>
                  </a:cubicBezTo>
                  <a:cubicBezTo>
                    <a:pt x="1620837" y="23133"/>
                    <a:pt x="1617048" y="26988"/>
                    <a:pt x="1613258" y="26988"/>
                  </a:cubicBezTo>
                  <a:cubicBezTo>
                    <a:pt x="1579153" y="23133"/>
                    <a:pt x="1545047" y="23133"/>
                    <a:pt x="1510941" y="19277"/>
                  </a:cubicBezTo>
                  <a:cubicBezTo>
                    <a:pt x="1507152" y="19277"/>
                    <a:pt x="1503362" y="15422"/>
                    <a:pt x="1503362" y="7711"/>
                  </a:cubicBezTo>
                  <a:cubicBezTo>
                    <a:pt x="1503362" y="3856"/>
                    <a:pt x="1507152" y="0"/>
                    <a:pt x="1514731" y="0"/>
                  </a:cubicBezTo>
                  <a:close/>
                  <a:moveTo>
                    <a:pt x="1352794" y="0"/>
                  </a:moveTo>
                  <a:cubicBezTo>
                    <a:pt x="1379293" y="3969"/>
                    <a:pt x="1405792" y="3969"/>
                    <a:pt x="1432291" y="3969"/>
                  </a:cubicBezTo>
                  <a:cubicBezTo>
                    <a:pt x="1436076" y="3969"/>
                    <a:pt x="1439862" y="11907"/>
                    <a:pt x="1436076" y="15875"/>
                  </a:cubicBezTo>
                  <a:cubicBezTo>
                    <a:pt x="1436076" y="19844"/>
                    <a:pt x="1432291" y="23813"/>
                    <a:pt x="1428505" y="23813"/>
                  </a:cubicBezTo>
                  <a:cubicBezTo>
                    <a:pt x="1402006" y="23813"/>
                    <a:pt x="1375507" y="23813"/>
                    <a:pt x="1349008" y="19844"/>
                  </a:cubicBezTo>
                  <a:cubicBezTo>
                    <a:pt x="1345222" y="19844"/>
                    <a:pt x="1341437" y="15875"/>
                    <a:pt x="1345222" y="11907"/>
                  </a:cubicBezTo>
                  <a:cubicBezTo>
                    <a:pt x="1345222" y="7938"/>
                    <a:pt x="1349008" y="0"/>
                    <a:pt x="1352794" y="0"/>
                  </a:cubicBezTo>
                  <a:close/>
                </a:path>
              </a:pathLst>
            </a:custGeom>
            <a:solidFill>
              <a:schemeClr val="accent6">
                <a:lumMod val="75000"/>
              </a:schemeClr>
            </a:solidFill>
            <a:ln>
              <a:solidFill>
                <a:schemeClr val="accent6">
                  <a:lumMod val="75000"/>
                </a:schemeClr>
              </a:solidFill>
            </a:ln>
          </p:spPr>
          <p:txBody>
            <a:bodyPr/>
            <a:lstStyle/>
            <a:p>
              <a:pPr defTabSz="342900">
                <a:defRPr/>
              </a:pPr>
              <a:endParaRPr lang="zh-CN" altLang="en-US">
                <a:solidFill>
                  <a:srgbClr val="000000"/>
                </a:solidFill>
                <a:latin typeface="Calibri" panose="020F0502020204030204" pitchFamily="34" charset="0"/>
                <a:ea typeface="字魂36号-正文宋楷" panose="02000000000000000000" pitchFamily="2" charset="-122"/>
                <a:cs typeface="Calibri" panose="020F0502020204030204" pitchFamily="34" charset="0"/>
              </a:endParaRPr>
            </a:p>
          </p:txBody>
        </p:sp>
      </p:grpSp>
      <p:pic>
        <p:nvPicPr>
          <p:cNvPr id="3"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623" y="3606874"/>
            <a:ext cx="1106564" cy="1553135"/>
          </a:xfrm>
          <a:prstGeom prst="rect">
            <a:avLst/>
          </a:prstGeom>
        </p:spPr>
      </p:pic>
      <p:grpSp>
        <p:nvGrpSpPr>
          <p:cNvPr id="11" name="Group 10">
            <a:extLst>
              <a:ext uri="{FF2B5EF4-FFF2-40B4-BE49-F238E27FC236}">
                <a16:creationId xmlns:a16="http://schemas.microsoft.com/office/drawing/2014/main" id="{DBA8BFF2-1497-4937-BD57-BA67EEDE0FAE}"/>
              </a:ext>
            </a:extLst>
          </p:cNvPr>
          <p:cNvGrpSpPr/>
          <p:nvPr/>
        </p:nvGrpSpPr>
        <p:grpSpPr>
          <a:xfrm>
            <a:off x="54330" y="79733"/>
            <a:ext cx="2188295" cy="593019"/>
            <a:chOff x="7876269" y="104148"/>
            <a:chExt cx="3751868" cy="886120"/>
          </a:xfrm>
        </p:grpSpPr>
        <p:sp>
          <p:nvSpPr>
            <p:cNvPr id="12" name="Rectangle: Rounded Corners 43">
              <a:extLst>
                <a:ext uri="{FF2B5EF4-FFF2-40B4-BE49-F238E27FC236}">
                  <a16:creationId xmlns:a16="http://schemas.microsoft.com/office/drawing/2014/main" id="{3AAC61C6-A8ED-43D0-9242-C50FAB341E0B}"/>
                </a:ext>
              </a:extLst>
            </p:cNvPr>
            <p:cNvSpPr/>
            <p:nvPr/>
          </p:nvSpPr>
          <p:spPr>
            <a:xfrm>
              <a:off x="7876269" y="104148"/>
              <a:ext cx="3751868" cy="886120"/>
            </a:xfrm>
            <a:custGeom>
              <a:avLst/>
              <a:gdLst>
                <a:gd name="connsiteX0" fmla="*/ 0 w 3751868"/>
                <a:gd name="connsiteY0" fmla="*/ 147690 h 886120"/>
                <a:gd name="connsiteX1" fmla="*/ 147690 w 3751868"/>
                <a:gd name="connsiteY1" fmla="*/ 0 h 886120"/>
                <a:gd name="connsiteX2" fmla="*/ 792901 w 3751868"/>
                <a:gd name="connsiteY2" fmla="*/ 0 h 886120"/>
                <a:gd name="connsiteX3" fmla="*/ 1368982 w 3751868"/>
                <a:gd name="connsiteY3" fmla="*/ 0 h 886120"/>
                <a:gd name="connsiteX4" fmla="*/ 1945064 w 3751868"/>
                <a:gd name="connsiteY4" fmla="*/ 0 h 886120"/>
                <a:gd name="connsiteX5" fmla="*/ 2417450 w 3751868"/>
                <a:gd name="connsiteY5" fmla="*/ 0 h 886120"/>
                <a:gd name="connsiteX6" fmla="*/ 2924402 w 3751868"/>
                <a:gd name="connsiteY6" fmla="*/ 0 h 886120"/>
                <a:gd name="connsiteX7" fmla="*/ 3604178 w 3751868"/>
                <a:gd name="connsiteY7" fmla="*/ 0 h 886120"/>
                <a:gd name="connsiteX8" fmla="*/ 3751868 w 3751868"/>
                <a:gd name="connsiteY8" fmla="*/ 147690 h 886120"/>
                <a:gd name="connsiteX9" fmla="*/ 3751868 w 3751868"/>
                <a:gd name="connsiteY9" fmla="*/ 738430 h 886120"/>
                <a:gd name="connsiteX10" fmla="*/ 3604178 w 3751868"/>
                <a:gd name="connsiteY10" fmla="*/ 886120 h 886120"/>
                <a:gd name="connsiteX11" fmla="*/ 3028097 w 3751868"/>
                <a:gd name="connsiteY11" fmla="*/ 886120 h 886120"/>
                <a:gd name="connsiteX12" fmla="*/ 2382886 w 3751868"/>
                <a:gd name="connsiteY12" fmla="*/ 886120 h 886120"/>
                <a:gd name="connsiteX13" fmla="*/ 1875934 w 3751868"/>
                <a:gd name="connsiteY13" fmla="*/ 886120 h 886120"/>
                <a:gd name="connsiteX14" fmla="*/ 1265288 w 3751868"/>
                <a:gd name="connsiteY14" fmla="*/ 886120 h 886120"/>
                <a:gd name="connsiteX15" fmla="*/ 758336 w 3751868"/>
                <a:gd name="connsiteY15" fmla="*/ 886120 h 886120"/>
                <a:gd name="connsiteX16" fmla="*/ 147690 w 3751868"/>
                <a:gd name="connsiteY16" fmla="*/ 886120 h 886120"/>
                <a:gd name="connsiteX17" fmla="*/ 0 w 3751868"/>
                <a:gd name="connsiteY17" fmla="*/ 738430 h 886120"/>
                <a:gd name="connsiteX18" fmla="*/ 0 w 3751868"/>
                <a:gd name="connsiteY18" fmla="*/ 147690 h 88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751868" h="886120" fill="none" extrusionOk="0">
                  <a:moveTo>
                    <a:pt x="0" y="147690"/>
                  </a:moveTo>
                  <a:cubicBezTo>
                    <a:pt x="8369" y="74642"/>
                    <a:pt x="71175" y="5191"/>
                    <a:pt x="147690" y="0"/>
                  </a:cubicBezTo>
                  <a:cubicBezTo>
                    <a:pt x="394474" y="-46531"/>
                    <a:pt x="527454" y="56745"/>
                    <a:pt x="792901" y="0"/>
                  </a:cubicBezTo>
                  <a:cubicBezTo>
                    <a:pt x="1058348" y="-56745"/>
                    <a:pt x="1183964" y="9033"/>
                    <a:pt x="1368982" y="0"/>
                  </a:cubicBezTo>
                  <a:cubicBezTo>
                    <a:pt x="1554000" y="-9033"/>
                    <a:pt x="1800299" y="32387"/>
                    <a:pt x="1945064" y="0"/>
                  </a:cubicBezTo>
                  <a:cubicBezTo>
                    <a:pt x="2089829" y="-32387"/>
                    <a:pt x="2251672" y="33920"/>
                    <a:pt x="2417450" y="0"/>
                  </a:cubicBezTo>
                  <a:cubicBezTo>
                    <a:pt x="2583228" y="-33920"/>
                    <a:pt x="2716496" y="2768"/>
                    <a:pt x="2924402" y="0"/>
                  </a:cubicBezTo>
                  <a:cubicBezTo>
                    <a:pt x="3132308" y="-2768"/>
                    <a:pt x="3356350" y="18058"/>
                    <a:pt x="3604178" y="0"/>
                  </a:cubicBezTo>
                  <a:cubicBezTo>
                    <a:pt x="3683540" y="3601"/>
                    <a:pt x="3762037" y="77147"/>
                    <a:pt x="3751868" y="147690"/>
                  </a:cubicBezTo>
                  <a:cubicBezTo>
                    <a:pt x="3785543" y="420750"/>
                    <a:pt x="3734680" y="594667"/>
                    <a:pt x="3751868" y="738430"/>
                  </a:cubicBezTo>
                  <a:cubicBezTo>
                    <a:pt x="3764548" y="810959"/>
                    <a:pt x="3696484" y="878796"/>
                    <a:pt x="3604178" y="886120"/>
                  </a:cubicBezTo>
                  <a:cubicBezTo>
                    <a:pt x="3388113" y="943135"/>
                    <a:pt x="3144454" y="862790"/>
                    <a:pt x="3028097" y="886120"/>
                  </a:cubicBezTo>
                  <a:cubicBezTo>
                    <a:pt x="2911740" y="909450"/>
                    <a:pt x="2692009" y="835423"/>
                    <a:pt x="2382886" y="886120"/>
                  </a:cubicBezTo>
                  <a:cubicBezTo>
                    <a:pt x="2073763" y="936817"/>
                    <a:pt x="2119772" y="870520"/>
                    <a:pt x="1875934" y="886120"/>
                  </a:cubicBezTo>
                  <a:cubicBezTo>
                    <a:pt x="1632096" y="901720"/>
                    <a:pt x="1539137" y="822826"/>
                    <a:pt x="1265288" y="886120"/>
                  </a:cubicBezTo>
                  <a:cubicBezTo>
                    <a:pt x="991439" y="949414"/>
                    <a:pt x="913717" y="869858"/>
                    <a:pt x="758336" y="886120"/>
                  </a:cubicBezTo>
                  <a:cubicBezTo>
                    <a:pt x="602955" y="902382"/>
                    <a:pt x="386938" y="851065"/>
                    <a:pt x="147690" y="886120"/>
                  </a:cubicBezTo>
                  <a:cubicBezTo>
                    <a:pt x="58991" y="887607"/>
                    <a:pt x="-128" y="825736"/>
                    <a:pt x="0" y="738430"/>
                  </a:cubicBezTo>
                  <a:cubicBezTo>
                    <a:pt x="-69733" y="488373"/>
                    <a:pt x="7926" y="326384"/>
                    <a:pt x="0" y="147690"/>
                  </a:cubicBezTo>
                  <a:close/>
                </a:path>
                <a:path w="3751868" h="886120" stroke="0" extrusionOk="0">
                  <a:moveTo>
                    <a:pt x="0" y="147690"/>
                  </a:moveTo>
                  <a:cubicBezTo>
                    <a:pt x="-5552" y="64483"/>
                    <a:pt x="84185" y="13750"/>
                    <a:pt x="147690" y="0"/>
                  </a:cubicBezTo>
                  <a:cubicBezTo>
                    <a:pt x="403051" y="-4297"/>
                    <a:pt x="547591" y="16715"/>
                    <a:pt x="758336" y="0"/>
                  </a:cubicBezTo>
                  <a:cubicBezTo>
                    <a:pt x="969081" y="-16715"/>
                    <a:pt x="1098640" y="56632"/>
                    <a:pt x="1368982" y="0"/>
                  </a:cubicBezTo>
                  <a:cubicBezTo>
                    <a:pt x="1639324" y="-56632"/>
                    <a:pt x="1772937" y="36372"/>
                    <a:pt x="1979629" y="0"/>
                  </a:cubicBezTo>
                  <a:cubicBezTo>
                    <a:pt x="2186321" y="-36372"/>
                    <a:pt x="2320468" y="57935"/>
                    <a:pt x="2624840" y="0"/>
                  </a:cubicBezTo>
                  <a:cubicBezTo>
                    <a:pt x="2929212" y="-57935"/>
                    <a:pt x="3181503" y="83757"/>
                    <a:pt x="3604178" y="0"/>
                  </a:cubicBezTo>
                  <a:cubicBezTo>
                    <a:pt x="3697697" y="6147"/>
                    <a:pt x="3747916" y="66828"/>
                    <a:pt x="3751868" y="147690"/>
                  </a:cubicBezTo>
                  <a:cubicBezTo>
                    <a:pt x="3818761" y="347539"/>
                    <a:pt x="3685444" y="463295"/>
                    <a:pt x="3751868" y="738430"/>
                  </a:cubicBezTo>
                  <a:cubicBezTo>
                    <a:pt x="3758432" y="800477"/>
                    <a:pt x="3672617" y="892570"/>
                    <a:pt x="3604178" y="886120"/>
                  </a:cubicBezTo>
                  <a:cubicBezTo>
                    <a:pt x="3431957" y="904469"/>
                    <a:pt x="3336414" y="832984"/>
                    <a:pt x="3131791" y="886120"/>
                  </a:cubicBezTo>
                  <a:cubicBezTo>
                    <a:pt x="2927168" y="939256"/>
                    <a:pt x="2715165" y="841608"/>
                    <a:pt x="2521145" y="886120"/>
                  </a:cubicBezTo>
                  <a:cubicBezTo>
                    <a:pt x="2327125" y="930632"/>
                    <a:pt x="2137257" y="858013"/>
                    <a:pt x="2014194" y="886120"/>
                  </a:cubicBezTo>
                  <a:cubicBezTo>
                    <a:pt x="1891131" y="914227"/>
                    <a:pt x="1634402" y="855897"/>
                    <a:pt x="1507242" y="886120"/>
                  </a:cubicBezTo>
                  <a:cubicBezTo>
                    <a:pt x="1380082" y="916343"/>
                    <a:pt x="1155589" y="852902"/>
                    <a:pt x="862031" y="886120"/>
                  </a:cubicBezTo>
                  <a:cubicBezTo>
                    <a:pt x="568473" y="919338"/>
                    <a:pt x="347300" y="848154"/>
                    <a:pt x="147690" y="886120"/>
                  </a:cubicBezTo>
                  <a:cubicBezTo>
                    <a:pt x="72271" y="898748"/>
                    <a:pt x="-10961" y="812431"/>
                    <a:pt x="0" y="738430"/>
                  </a:cubicBezTo>
                  <a:cubicBezTo>
                    <a:pt x="-18522" y="492053"/>
                    <a:pt x="32603" y="387694"/>
                    <a:pt x="0" y="147690"/>
                  </a:cubicBezTo>
                  <a:close/>
                </a:path>
              </a:pathLst>
            </a:custGeom>
            <a:solidFill>
              <a:srgbClr val="ABE9FF"/>
            </a:solidFill>
            <a:ln w="12700" cap="flat" cmpd="sng" algn="ctr">
              <a:solidFill>
                <a:srgbClr val="69991D">
                  <a:shade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algn="ctr">
                <a:defRPr/>
              </a:pPr>
              <a:endParaRPr lang="en-US" kern="0">
                <a:solidFill>
                  <a:prstClr val="white"/>
                </a:solidFill>
                <a:latin typeface="等线"/>
              </a:endParaRPr>
            </a:p>
          </p:txBody>
        </p:sp>
        <p:sp>
          <p:nvSpPr>
            <p:cNvPr id="13" name="Rectangle 12">
              <a:extLst>
                <a:ext uri="{FF2B5EF4-FFF2-40B4-BE49-F238E27FC236}">
                  <a16:creationId xmlns:a16="http://schemas.microsoft.com/office/drawing/2014/main" id="{06F3E1E2-95CF-457B-9B29-DAA6B11DC688}"/>
                </a:ext>
              </a:extLst>
            </p:cNvPr>
            <p:cNvSpPr/>
            <p:nvPr/>
          </p:nvSpPr>
          <p:spPr>
            <a:xfrm>
              <a:off x="8206509" y="157503"/>
              <a:ext cx="3064988" cy="827813"/>
            </a:xfrm>
            <a:prstGeom prst="rect">
              <a:avLst/>
            </a:prstGeom>
          </p:spPr>
          <p:txBody>
            <a:bodyPr wrap="none">
              <a:spAutoFit/>
            </a:bodyPr>
            <a:lstStyle/>
            <a:p>
              <a:pPr algn="ctr">
                <a:defRPr/>
              </a:pPr>
              <a:r>
                <a:rPr lang="en-US" altLang="zh-CN" sz="3000" b="1" kern="0" dirty="0">
                  <a:solidFill>
                    <a:srgbClr val="FF0000"/>
                  </a:solidFill>
                  <a:latin typeface="Calibri" panose="020F0502020204030204" pitchFamily="34" charset="0"/>
                  <a:ea typeface="inpin heiti" charset="-122"/>
                  <a:cs typeface="Calibri" panose="020F0502020204030204" pitchFamily="34" charset="0"/>
                </a:rPr>
                <a:t>Chia </a:t>
              </a:r>
              <a:r>
                <a:rPr lang="en-US" altLang="zh-CN" sz="3000" b="1" kern="0" dirty="0" err="1">
                  <a:solidFill>
                    <a:srgbClr val="FF0000"/>
                  </a:solidFill>
                  <a:latin typeface="Calibri" panose="020F0502020204030204" pitchFamily="34" charset="0"/>
                  <a:ea typeface="inpin heiti" charset="-122"/>
                  <a:cs typeface="Calibri" panose="020F0502020204030204" pitchFamily="34" charset="0"/>
                </a:rPr>
                <a:t>đoạn</a:t>
              </a:r>
              <a:endParaRPr lang="zh-CN" altLang="en-US" sz="3000" b="1" kern="0" dirty="0">
                <a:solidFill>
                  <a:srgbClr val="FF0000"/>
                </a:solidFill>
                <a:latin typeface="Calibri" panose="020F0502020204030204" pitchFamily="34" charset="0"/>
                <a:ea typeface="inpin heiti" charset="-122"/>
                <a:cs typeface="Calibri" panose="020F0502020204030204" pitchFamily="34" charset="0"/>
              </a:endParaRPr>
            </a:p>
          </p:txBody>
        </p:sp>
      </p:grpSp>
      <p:sp>
        <p:nvSpPr>
          <p:cNvPr id="14" name="Rounded Rectangle 17">
            <a:extLst>
              <a:ext uri="{FF2B5EF4-FFF2-40B4-BE49-F238E27FC236}">
                <a16:creationId xmlns:a16="http://schemas.microsoft.com/office/drawing/2014/main" id="{BB500472-3F8D-440C-A0BF-34945BFE3F44}"/>
              </a:ext>
            </a:extLst>
          </p:cNvPr>
          <p:cNvSpPr/>
          <p:nvPr/>
        </p:nvSpPr>
        <p:spPr>
          <a:xfrm>
            <a:off x="840442" y="990435"/>
            <a:ext cx="7713665" cy="2880466"/>
          </a:xfrm>
          <a:prstGeom prst="roundRect">
            <a:avLst>
              <a:gd name="adj" fmla="val 11248"/>
            </a:avLst>
          </a:prstGeom>
          <a:noFill/>
          <a:ln w="57150" cap="flat" cmpd="sng" algn="ctr">
            <a:solidFill>
              <a:srgbClr val="C46208"/>
            </a:solidFill>
            <a:prstDash val="solid"/>
            <a:miter lim="800000"/>
          </a:ln>
          <a:effectLst/>
        </p:spPr>
        <p:txBody>
          <a:bodyPr rtlCol="0" anchor="ctr"/>
          <a:lstStyle/>
          <a:p>
            <a:pPr algn="ctr">
              <a:defRPr/>
            </a:pPr>
            <a:endParaRPr lang="en-US" sz="760">
              <a:solidFill>
                <a:srgbClr val="FFFFFF"/>
              </a:solidFill>
              <a:cs typeface="Arial"/>
              <a:sym typeface="Arial"/>
            </a:endParaRPr>
          </a:p>
        </p:txBody>
      </p:sp>
      <p:sp>
        <p:nvSpPr>
          <p:cNvPr id="18" name="Text Box 6">
            <a:extLst>
              <a:ext uri="{FF2B5EF4-FFF2-40B4-BE49-F238E27FC236}">
                <a16:creationId xmlns:a16="http://schemas.microsoft.com/office/drawing/2014/main" id="{784622EC-E3D9-459B-B42F-9A6CF6AB4E42}"/>
              </a:ext>
            </a:extLst>
          </p:cNvPr>
          <p:cNvSpPr txBox="1">
            <a:spLocks noChangeArrowheads="1"/>
          </p:cNvSpPr>
          <p:nvPr/>
        </p:nvSpPr>
        <p:spPr bwMode="auto">
          <a:xfrm>
            <a:off x="1026941" y="1211816"/>
            <a:ext cx="7326972" cy="26930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buClr>
                <a:schemeClr val="accent2"/>
              </a:buClr>
              <a:buFont typeface="Wingdings" panose="05000000000000000000" pitchFamily="2" charset="2"/>
              <a:buChar char="v"/>
            </a:pPr>
            <a:r>
              <a:rPr lang="vi-VN" altLang="en-US" sz="2600" b="1" dirty="0">
                <a:solidFill>
                  <a:srgbClr val="660033"/>
                </a:solidFill>
                <a:latin typeface="ARI"/>
              </a:rPr>
              <a:t>  </a:t>
            </a:r>
            <a:r>
              <a:rPr lang="en-US" altLang="en-US" sz="2600" b="1" dirty="0" err="1">
                <a:solidFill>
                  <a:srgbClr val="660033"/>
                </a:solidFill>
                <a:latin typeface="ARI"/>
              </a:rPr>
              <a:t>Đoạn</a:t>
            </a:r>
            <a:r>
              <a:rPr lang="en-US" altLang="en-US" sz="2600" b="1" dirty="0">
                <a:solidFill>
                  <a:srgbClr val="660033"/>
                </a:solidFill>
                <a:latin typeface="ARI"/>
              </a:rPr>
              <a:t> 1:</a:t>
            </a:r>
            <a:r>
              <a:rPr lang="en-US" altLang="en-US" sz="2600" b="1" dirty="0">
                <a:solidFill>
                  <a:srgbClr val="C46208"/>
                </a:solidFill>
                <a:latin typeface="ARI"/>
              </a:rPr>
              <a:t> </a:t>
            </a:r>
            <a:r>
              <a:rPr lang="vi-VN" altLang="en-US" sz="2600" b="1" dirty="0">
                <a:solidFill>
                  <a:srgbClr val="C46208"/>
                </a:solidFill>
                <a:latin typeface="ARI"/>
              </a:rPr>
              <a:t> </a:t>
            </a:r>
            <a:r>
              <a:rPr lang="en-US" altLang="en-US" sz="2600" b="1" dirty="0" err="1">
                <a:solidFill>
                  <a:srgbClr val="C46208"/>
                </a:solidFill>
                <a:latin typeface="ARI"/>
              </a:rPr>
              <a:t>Từ</a:t>
            </a:r>
            <a:r>
              <a:rPr lang="en-US" altLang="en-US" sz="2600" b="1" dirty="0">
                <a:solidFill>
                  <a:srgbClr val="C46208"/>
                </a:solidFill>
                <a:latin typeface="ARI"/>
              </a:rPr>
              <a:t> </a:t>
            </a:r>
            <a:r>
              <a:rPr lang="en-US" altLang="en-US" sz="2600" b="1" dirty="0" err="1">
                <a:solidFill>
                  <a:srgbClr val="C46208"/>
                </a:solidFill>
                <a:latin typeface="ARI"/>
              </a:rPr>
              <a:t>đầu</a:t>
            </a:r>
            <a:r>
              <a:rPr lang="en-US" altLang="en-US" sz="2600" b="1" dirty="0">
                <a:solidFill>
                  <a:srgbClr val="C46208"/>
                </a:solidFill>
                <a:latin typeface="ARI"/>
              </a:rPr>
              <a:t> …</a:t>
            </a:r>
            <a:r>
              <a:rPr lang="vi-VN" altLang="en-US" sz="2600" b="1" dirty="0">
                <a:solidFill>
                  <a:srgbClr val="C46208"/>
                </a:solidFill>
                <a:latin typeface="ARI"/>
              </a:rPr>
              <a:t>nghe buồn não ruột</a:t>
            </a:r>
            <a:endParaRPr lang="en-US" altLang="en-US" sz="2600" b="1" dirty="0">
              <a:solidFill>
                <a:srgbClr val="C46208"/>
              </a:solidFill>
              <a:latin typeface="ARI"/>
            </a:endParaRPr>
          </a:p>
          <a:p>
            <a:pPr>
              <a:spcBef>
                <a:spcPct val="50000"/>
              </a:spcBef>
              <a:buClr>
                <a:schemeClr val="accent2"/>
              </a:buClr>
              <a:buFont typeface="Wingdings" panose="05000000000000000000" pitchFamily="2" charset="2"/>
              <a:buChar char="v"/>
            </a:pPr>
            <a:r>
              <a:rPr lang="vi-VN" altLang="en-US" sz="2600" b="1" dirty="0">
                <a:solidFill>
                  <a:srgbClr val="660033"/>
                </a:solidFill>
                <a:latin typeface="ARI"/>
              </a:rPr>
              <a:t>  </a:t>
            </a:r>
            <a:r>
              <a:rPr lang="en-US" altLang="en-US" sz="2600" b="1" dirty="0" err="1">
                <a:solidFill>
                  <a:srgbClr val="660033"/>
                </a:solidFill>
                <a:latin typeface="ARI"/>
              </a:rPr>
              <a:t>Đoạn</a:t>
            </a:r>
            <a:r>
              <a:rPr lang="en-US" altLang="en-US" sz="2600" b="1" dirty="0">
                <a:solidFill>
                  <a:srgbClr val="660033"/>
                </a:solidFill>
                <a:latin typeface="ARI"/>
              </a:rPr>
              <a:t> 2:</a:t>
            </a:r>
            <a:r>
              <a:rPr lang="en-US" altLang="en-US" sz="2600" b="1" dirty="0">
                <a:solidFill>
                  <a:srgbClr val="C46208"/>
                </a:solidFill>
                <a:latin typeface="ARI"/>
              </a:rPr>
              <a:t> </a:t>
            </a:r>
            <a:r>
              <a:rPr lang="vi-VN" altLang="en-US" sz="2600" b="1" dirty="0">
                <a:solidFill>
                  <a:srgbClr val="C46208"/>
                </a:solidFill>
                <a:latin typeface="ARI"/>
              </a:rPr>
              <a:t> Tiếp theo ...khung cửa ập xuống, khói bụi mịt mù.</a:t>
            </a:r>
            <a:endParaRPr lang="en-US" altLang="en-US" sz="2600" b="1" dirty="0">
              <a:solidFill>
                <a:srgbClr val="C46208"/>
              </a:solidFill>
              <a:latin typeface="ARI"/>
            </a:endParaRPr>
          </a:p>
          <a:p>
            <a:pPr indent="-457200">
              <a:spcBef>
                <a:spcPct val="50000"/>
              </a:spcBef>
              <a:buClr>
                <a:schemeClr val="accent2"/>
              </a:buClr>
              <a:buFont typeface="Wingdings" panose="05000000000000000000" pitchFamily="2" charset="2"/>
              <a:buChar char="v"/>
            </a:pPr>
            <a:r>
              <a:rPr lang="en-US" altLang="en-US" sz="2600" b="1" dirty="0" err="1">
                <a:solidFill>
                  <a:srgbClr val="660033"/>
                </a:solidFill>
                <a:latin typeface="ARI"/>
              </a:rPr>
              <a:t>Đoạn</a:t>
            </a:r>
            <a:r>
              <a:rPr lang="en-US" altLang="en-US" sz="2600" b="1" dirty="0">
                <a:solidFill>
                  <a:srgbClr val="660033"/>
                </a:solidFill>
                <a:latin typeface="ARI"/>
              </a:rPr>
              <a:t> 3: </a:t>
            </a:r>
            <a:r>
              <a:rPr lang="vi-VN" altLang="en-US" sz="2600" b="1" dirty="0">
                <a:solidFill>
                  <a:srgbClr val="660033"/>
                </a:solidFill>
                <a:latin typeface="ARI"/>
              </a:rPr>
              <a:t> </a:t>
            </a:r>
            <a:r>
              <a:rPr lang="vi-VN" altLang="en-US" sz="2600" b="1" dirty="0">
                <a:solidFill>
                  <a:srgbClr val="C46208"/>
                </a:solidFill>
                <a:latin typeface="ARI"/>
              </a:rPr>
              <a:t>Tiếp theo ...thì ra là một cái chân gỗ</a:t>
            </a:r>
            <a:r>
              <a:rPr lang="en-US" altLang="en-US" sz="2600" b="1" dirty="0">
                <a:solidFill>
                  <a:srgbClr val="C46208"/>
                </a:solidFill>
                <a:latin typeface="ARI"/>
              </a:rPr>
              <a:t>.</a:t>
            </a:r>
            <a:endParaRPr lang="vi-VN" altLang="en-US" sz="2600" b="1" dirty="0">
              <a:solidFill>
                <a:srgbClr val="C46208"/>
              </a:solidFill>
              <a:latin typeface="ARI"/>
            </a:endParaRPr>
          </a:p>
          <a:p>
            <a:pPr indent="-457200">
              <a:spcBef>
                <a:spcPct val="50000"/>
              </a:spcBef>
              <a:buClr>
                <a:schemeClr val="accent2"/>
              </a:buClr>
              <a:buFont typeface="Wingdings" panose="05000000000000000000" pitchFamily="2" charset="2"/>
              <a:buChar char="v"/>
            </a:pPr>
            <a:r>
              <a:rPr lang="vi-VN" altLang="en-US" sz="2600" b="1" dirty="0">
                <a:solidFill>
                  <a:srgbClr val="660033"/>
                </a:solidFill>
                <a:latin typeface="ARI"/>
              </a:rPr>
              <a:t>Đoạn 4:</a:t>
            </a:r>
            <a:r>
              <a:rPr lang="vi-VN" altLang="en-US" sz="2600" b="1" dirty="0">
                <a:solidFill>
                  <a:srgbClr val="C46208"/>
                </a:solidFill>
                <a:latin typeface="ARI"/>
              </a:rPr>
              <a:t>  Còn lại</a:t>
            </a:r>
            <a:endParaRPr lang="en-US" altLang="en-US" sz="2600" b="1" dirty="0">
              <a:solidFill>
                <a:srgbClr val="C46208"/>
              </a:solidFill>
              <a:latin typeface="ARI"/>
            </a:endParaRPr>
          </a:p>
        </p:txBody>
      </p:sp>
    </p:spTree>
    <p:extLst>
      <p:ext uri="{BB962C8B-B14F-4D97-AF65-F5344CB8AC3E}">
        <p14:creationId xmlns:p14="http://schemas.microsoft.com/office/powerpoint/2010/main" val="2858322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50"/>
                                        <p:tgtEl>
                                          <p:spTgt spid="11"/>
                                        </p:tgtEl>
                                      </p:cBhvr>
                                    </p:animEffect>
                                    <p:anim calcmode="lin" valueType="num">
                                      <p:cBhvr>
                                        <p:cTn id="8" dur="750" fill="hold"/>
                                        <p:tgtEl>
                                          <p:spTgt spid="11"/>
                                        </p:tgtEl>
                                        <p:attrNameLst>
                                          <p:attrName>ppt_x</p:attrName>
                                        </p:attrNameLst>
                                      </p:cBhvr>
                                      <p:tavLst>
                                        <p:tav tm="0">
                                          <p:val>
                                            <p:strVal val="#ppt_x"/>
                                          </p:val>
                                        </p:tav>
                                        <p:tav tm="100000">
                                          <p:val>
                                            <p:strVal val="#ppt_x"/>
                                          </p:val>
                                        </p:tav>
                                      </p:tavLst>
                                    </p:anim>
                                    <p:anim calcmode="lin" valueType="num">
                                      <p:cBhvr>
                                        <p:cTn id="9" dur="75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0" presetClass="entr" presetSubtype="0" fill="hold" nodeType="afterEffect">
                                  <p:stCondLst>
                                    <p:cond delay="0"/>
                                  </p:stCondLst>
                                  <p:iterate type="lt">
                                    <p:tmPct val="10000"/>
                                  </p:iterate>
                                  <p:childTnLst>
                                    <p:set>
                                      <p:cBhvr>
                                        <p:cTn id="17" dur="1" fill="hold">
                                          <p:stCondLst>
                                            <p:cond delay="0"/>
                                          </p:stCondLst>
                                        </p:cTn>
                                        <p:tgtEl>
                                          <p:spTgt spid="18">
                                            <p:txEl>
                                              <p:pRg st="0" end="0"/>
                                            </p:txEl>
                                          </p:spTgt>
                                        </p:tgtEl>
                                        <p:attrNameLst>
                                          <p:attrName>style.visibility</p:attrName>
                                        </p:attrNameLst>
                                      </p:cBhvr>
                                      <p:to>
                                        <p:strVal val="visible"/>
                                      </p:to>
                                    </p:set>
                                    <p:animEffect transition="in" filter="fade">
                                      <p:cBhvr>
                                        <p:cTn id="18" dur="1000"/>
                                        <p:tgtEl>
                                          <p:spTgt spid="18">
                                            <p:txEl>
                                              <p:pRg st="0" end="0"/>
                                            </p:txEl>
                                          </p:spTgt>
                                        </p:tgtEl>
                                      </p:cBhvr>
                                    </p:animEffect>
                                    <p:anim calcmode="lin" valueType="num">
                                      <p:cBhvr>
                                        <p:cTn id="19" dur="1000" fill="hold"/>
                                        <p:tgtEl>
                                          <p:spTgt spid="18">
                                            <p:txEl>
                                              <p:pRg st="0" end="0"/>
                                            </p:txEl>
                                          </p:spTgt>
                                        </p:tgtEl>
                                        <p:attrNameLst>
                                          <p:attrName>ppt_x</p:attrName>
                                        </p:attrNameLst>
                                      </p:cBhvr>
                                      <p:tavLst>
                                        <p:tav tm="0">
                                          <p:val>
                                            <p:strVal val="#ppt_x-.1"/>
                                          </p:val>
                                        </p:tav>
                                        <p:tav tm="100000">
                                          <p:val>
                                            <p:strVal val="#ppt_x"/>
                                          </p:val>
                                        </p:tav>
                                      </p:tavLst>
                                    </p:anim>
                                    <p:anim calcmode="lin" valueType="num">
                                      <p:cBhvr>
                                        <p:cTn id="20" dur="1000" fill="hold"/>
                                        <p:tgtEl>
                                          <p:spTgt spid="18">
                                            <p:txEl>
                                              <p:pRg st="0" end="0"/>
                                            </p:txEl>
                                          </p:spTgt>
                                        </p:tgtEl>
                                        <p:attrNameLst>
                                          <p:attrName>ppt_y</p:attrName>
                                        </p:attrNameLst>
                                      </p:cBhvr>
                                      <p:tavLst>
                                        <p:tav tm="0">
                                          <p:val>
                                            <p:strVal val="#ppt_y"/>
                                          </p:val>
                                        </p:tav>
                                        <p:tav tm="100000">
                                          <p:val>
                                            <p:strVal val="#ppt_y"/>
                                          </p:val>
                                        </p:tav>
                                      </p:tavLst>
                                    </p:anim>
                                  </p:childTnLst>
                                </p:cTn>
                              </p:par>
                            </p:childTnLst>
                          </p:cTn>
                        </p:par>
                        <p:par>
                          <p:cTn id="21" fill="hold">
                            <p:stCondLst>
                              <p:cond delay="4600"/>
                            </p:stCondLst>
                            <p:childTnLst>
                              <p:par>
                                <p:cTn id="22" presetID="40" presetClass="entr" presetSubtype="0" fill="hold" nodeType="afterEffect">
                                  <p:stCondLst>
                                    <p:cond delay="0"/>
                                  </p:stCondLst>
                                  <p:iterate type="lt">
                                    <p:tmPct val="10000"/>
                                  </p:iterate>
                                  <p:childTnLst>
                                    <p:set>
                                      <p:cBhvr>
                                        <p:cTn id="23" dur="1" fill="hold">
                                          <p:stCondLst>
                                            <p:cond delay="0"/>
                                          </p:stCondLst>
                                        </p:cTn>
                                        <p:tgtEl>
                                          <p:spTgt spid="18">
                                            <p:txEl>
                                              <p:pRg st="1" end="1"/>
                                            </p:txEl>
                                          </p:spTgt>
                                        </p:tgtEl>
                                        <p:attrNameLst>
                                          <p:attrName>style.visibility</p:attrName>
                                        </p:attrNameLst>
                                      </p:cBhvr>
                                      <p:to>
                                        <p:strVal val="visible"/>
                                      </p:to>
                                    </p:set>
                                    <p:animEffect transition="in" filter="fade">
                                      <p:cBhvr>
                                        <p:cTn id="24" dur="1000"/>
                                        <p:tgtEl>
                                          <p:spTgt spid="18">
                                            <p:txEl>
                                              <p:pRg st="1" end="1"/>
                                            </p:txEl>
                                          </p:spTgt>
                                        </p:tgtEl>
                                      </p:cBhvr>
                                    </p:animEffect>
                                    <p:anim calcmode="lin" valueType="num">
                                      <p:cBhvr>
                                        <p:cTn id="25" dur="1000" fill="hold"/>
                                        <p:tgtEl>
                                          <p:spTgt spid="18">
                                            <p:txEl>
                                              <p:pRg st="1" end="1"/>
                                            </p:txEl>
                                          </p:spTgt>
                                        </p:tgtEl>
                                        <p:attrNameLst>
                                          <p:attrName>ppt_x</p:attrName>
                                        </p:attrNameLst>
                                      </p:cBhvr>
                                      <p:tavLst>
                                        <p:tav tm="0">
                                          <p:val>
                                            <p:strVal val="#ppt_x-.1"/>
                                          </p:val>
                                        </p:tav>
                                        <p:tav tm="100000">
                                          <p:val>
                                            <p:strVal val="#ppt_x"/>
                                          </p:val>
                                        </p:tav>
                                      </p:tavLst>
                                    </p:anim>
                                    <p:anim calcmode="lin" valueType="num">
                                      <p:cBhvr>
                                        <p:cTn id="26" dur="1000" fill="hold"/>
                                        <p:tgtEl>
                                          <p:spTgt spid="18">
                                            <p:txEl>
                                              <p:pRg st="1" end="1"/>
                                            </p:txEl>
                                          </p:spTgt>
                                        </p:tgtEl>
                                        <p:attrNameLst>
                                          <p:attrName>ppt_y</p:attrName>
                                        </p:attrNameLst>
                                      </p:cBhvr>
                                      <p:tavLst>
                                        <p:tav tm="0">
                                          <p:val>
                                            <p:strVal val="#ppt_y"/>
                                          </p:val>
                                        </p:tav>
                                        <p:tav tm="100000">
                                          <p:val>
                                            <p:strVal val="#ppt_y"/>
                                          </p:val>
                                        </p:tav>
                                      </p:tavLst>
                                    </p:anim>
                                  </p:childTnLst>
                                </p:cTn>
                              </p:par>
                            </p:childTnLst>
                          </p:cTn>
                        </p:par>
                        <p:par>
                          <p:cTn id="27" fill="hold">
                            <p:stCondLst>
                              <p:cond delay="10100"/>
                            </p:stCondLst>
                            <p:childTnLst>
                              <p:par>
                                <p:cTn id="28" presetID="40" presetClass="entr" presetSubtype="0" fill="hold" nodeType="afterEffect">
                                  <p:stCondLst>
                                    <p:cond delay="0"/>
                                  </p:stCondLst>
                                  <p:iterate type="lt">
                                    <p:tmPct val="10000"/>
                                  </p:iterate>
                                  <p:childTnLst>
                                    <p:set>
                                      <p:cBhvr>
                                        <p:cTn id="29" dur="1" fill="hold">
                                          <p:stCondLst>
                                            <p:cond delay="0"/>
                                          </p:stCondLst>
                                        </p:cTn>
                                        <p:tgtEl>
                                          <p:spTgt spid="18">
                                            <p:txEl>
                                              <p:pRg st="2" end="2"/>
                                            </p:txEl>
                                          </p:spTgt>
                                        </p:tgtEl>
                                        <p:attrNameLst>
                                          <p:attrName>style.visibility</p:attrName>
                                        </p:attrNameLst>
                                      </p:cBhvr>
                                      <p:to>
                                        <p:strVal val="visible"/>
                                      </p:to>
                                    </p:set>
                                    <p:animEffect transition="in" filter="fade">
                                      <p:cBhvr>
                                        <p:cTn id="30" dur="1000"/>
                                        <p:tgtEl>
                                          <p:spTgt spid="18">
                                            <p:txEl>
                                              <p:pRg st="2" end="2"/>
                                            </p:txEl>
                                          </p:spTgt>
                                        </p:tgtEl>
                                      </p:cBhvr>
                                    </p:animEffect>
                                    <p:anim calcmode="lin" valueType="num">
                                      <p:cBhvr>
                                        <p:cTn id="31" dur="1000" fill="hold"/>
                                        <p:tgtEl>
                                          <p:spTgt spid="18">
                                            <p:txEl>
                                              <p:pRg st="2" end="2"/>
                                            </p:txEl>
                                          </p:spTgt>
                                        </p:tgtEl>
                                        <p:attrNameLst>
                                          <p:attrName>ppt_x</p:attrName>
                                        </p:attrNameLst>
                                      </p:cBhvr>
                                      <p:tavLst>
                                        <p:tav tm="0">
                                          <p:val>
                                            <p:strVal val="#ppt_x-.1"/>
                                          </p:val>
                                        </p:tav>
                                        <p:tav tm="100000">
                                          <p:val>
                                            <p:strVal val="#ppt_x"/>
                                          </p:val>
                                        </p:tav>
                                      </p:tavLst>
                                    </p:anim>
                                    <p:anim calcmode="lin" valueType="num">
                                      <p:cBhvr>
                                        <p:cTn id="32" dur="1000" fill="hold"/>
                                        <p:tgtEl>
                                          <p:spTgt spid="18">
                                            <p:txEl>
                                              <p:pRg st="2" end="2"/>
                                            </p:txEl>
                                          </p:spTgt>
                                        </p:tgtEl>
                                        <p:attrNameLst>
                                          <p:attrName>ppt_y</p:attrName>
                                        </p:attrNameLst>
                                      </p:cBhvr>
                                      <p:tavLst>
                                        <p:tav tm="0">
                                          <p:val>
                                            <p:strVal val="#ppt_y"/>
                                          </p:val>
                                        </p:tav>
                                        <p:tav tm="100000">
                                          <p:val>
                                            <p:strVal val="#ppt_y"/>
                                          </p:val>
                                        </p:tav>
                                      </p:tavLst>
                                    </p:anim>
                                  </p:childTnLst>
                                </p:cTn>
                              </p:par>
                            </p:childTnLst>
                          </p:cTn>
                        </p:par>
                        <p:par>
                          <p:cTn id="33" fill="hold">
                            <p:stCondLst>
                              <p:cond delay="14700"/>
                            </p:stCondLst>
                            <p:childTnLst>
                              <p:par>
                                <p:cTn id="34" presetID="40" presetClass="entr" presetSubtype="0" fill="hold" nodeType="afterEffect">
                                  <p:stCondLst>
                                    <p:cond delay="0"/>
                                  </p:stCondLst>
                                  <p:iterate type="lt">
                                    <p:tmPct val="10000"/>
                                  </p:iterate>
                                  <p:childTnLst>
                                    <p:set>
                                      <p:cBhvr>
                                        <p:cTn id="35" dur="1" fill="hold">
                                          <p:stCondLst>
                                            <p:cond delay="0"/>
                                          </p:stCondLst>
                                        </p:cTn>
                                        <p:tgtEl>
                                          <p:spTgt spid="18">
                                            <p:txEl>
                                              <p:pRg st="3" end="3"/>
                                            </p:txEl>
                                          </p:spTgt>
                                        </p:tgtEl>
                                        <p:attrNameLst>
                                          <p:attrName>style.visibility</p:attrName>
                                        </p:attrNameLst>
                                      </p:cBhvr>
                                      <p:to>
                                        <p:strVal val="visible"/>
                                      </p:to>
                                    </p:set>
                                    <p:animEffect transition="in" filter="fade">
                                      <p:cBhvr>
                                        <p:cTn id="36" dur="1000"/>
                                        <p:tgtEl>
                                          <p:spTgt spid="18">
                                            <p:txEl>
                                              <p:pRg st="3" end="3"/>
                                            </p:txEl>
                                          </p:spTgt>
                                        </p:tgtEl>
                                      </p:cBhvr>
                                    </p:animEffect>
                                    <p:anim calcmode="lin" valueType="num">
                                      <p:cBhvr>
                                        <p:cTn id="37" dur="1000" fill="hold"/>
                                        <p:tgtEl>
                                          <p:spTgt spid="18">
                                            <p:txEl>
                                              <p:pRg st="3" end="3"/>
                                            </p:txEl>
                                          </p:spTgt>
                                        </p:tgtEl>
                                        <p:attrNameLst>
                                          <p:attrName>ppt_x</p:attrName>
                                        </p:attrNameLst>
                                      </p:cBhvr>
                                      <p:tavLst>
                                        <p:tav tm="0">
                                          <p:val>
                                            <p:strVal val="#ppt_x-.1"/>
                                          </p:val>
                                        </p:tav>
                                        <p:tav tm="100000">
                                          <p:val>
                                            <p:strVal val="#ppt_x"/>
                                          </p:val>
                                        </p:tav>
                                      </p:tavLst>
                                    </p:anim>
                                    <p:anim calcmode="lin" valueType="num">
                                      <p:cBhvr>
                                        <p:cTn id="38" dur="1000" fill="hold"/>
                                        <p:tgtEl>
                                          <p:spTgt spid="18">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卡通欢乐乐园幼儿教育PPT模板"/>
  <p:tag name="INKNOELEADERBOARD" val="1380401325"/>
</p:tagLst>
</file>

<file path=ppt/tags/tag10.xml><?xml version="1.0" encoding="utf-8"?>
<p:tagLst xmlns:a="http://schemas.openxmlformats.org/drawingml/2006/main" xmlns:r="http://schemas.openxmlformats.org/officeDocument/2006/relationships" xmlns:p="http://schemas.openxmlformats.org/presentationml/2006/main">
  <p:tag name="MH" val="20180421204029"/>
  <p:tag name="MH_LIBRARY" val="GRAPHIC"/>
  <p:tag name="MH_TYPE" val="SubTitle"/>
  <p:tag name="MH_ORDER" val="1"/>
</p:tagLst>
</file>

<file path=ppt/tags/tag11.xml><?xml version="1.0" encoding="utf-8"?>
<p:tagLst xmlns:a="http://schemas.openxmlformats.org/drawingml/2006/main" xmlns:r="http://schemas.openxmlformats.org/officeDocument/2006/relationships" xmlns:p="http://schemas.openxmlformats.org/presentationml/2006/main">
  <p:tag name="MH" val="20180421204029"/>
  <p:tag name="MH_LIBRARY" val="GRAPHIC"/>
  <p:tag name="MH_TYPE" val="Other"/>
  <p:tag name="MH_ORDER" val="2"/>
</p:tagLst>
</file>

<file path=ppt/tags/tag12.xml><?xml version="1.0" encoding="utf-8"?>
<p:tagLst xmlns:a="http://schemas.openxmlformats.org/drawingml/2006/main" xmlns:r="http://schemas.openxmlformats.org/officeDocument/2006/relationships" xmlns:p="http://schemas.openxmlformats.org/presentationml/2006/main">
  <p:tag name="MH" val="20180421204029"/>
  <p:tag name="MH_LIBRARY" val="GRAPHIC"/>
  <p:tag name="MH_TYPE" val="SubTitle"/>
  <p:tag name="MH_ORDER" val="1"/>
</p:tagLst>
</file>

<file path=ppt/tags/tag13.xml><?xml version="1.0" encoding="utf-8"?>
<p:tagLst xmlns:a="http://schemas.openxmlformats.org/drawingml/2006/main" xmlns:r="http://schemas.openxmlformats.org/officeDocument/2006/relationships" xmlns:p="http://schemas.openxmlformats.org/presentationml/2006/main">
  <p:tag name="MH" val="20180421204029"/>
  <p:tag name="MH_LIBRARY" val="GRAPHIC"/>
  <p:tag name="MH_TYPE" val="Other"/>
  <p:tag name="MH_ORDER" val="2"/>
</p:tagLst>
</file>

<file path=ppt/tags/tag14.xml><?xml version="1.0" encoding="utf-8"?>
<p:tagLst xmlns:a="http://schemas.openxmlformats.org/drawingml/2006/main" xmlns:r="http://schemas.openxmlformats.org/officeDocument/2006/relationships" xmlns:p="http://schemas.openxmlformats.org/presentationml/2006/main">
  <p:tag name="MH" val="20180421204029"/>
  <p:tag name="MH_LIBRARY" val="GRAPHIC"/>
  <p:tag name="MH_TYPE" val="SubTitle"/>
  <p:tag name="MH_ORDER" val="1"/>
</p:tagLst>
</file>

<file path=ppt/tags/tag15.xml><?xml version="1.0" encoding="utf-8"?>
<p:tagLst xmlns:a="http://schemas.openxmlformats.org/drawingml/2006/main" xmlns:r="http://schemas.openxmlformats.org/officeDocument/2006/relationships" xmlns:p="http://schemas.openxmlformats.org/presentationml/2006/main">
  <p:tag name="MH" val="20180421204029"/>
  <p:tag name="MH_LIBRARY" val="GRAPHIC"/>
  <p:tag name="MH_TYPE" val="Other"/>
  <p:tag name="MH_ORDER" val="2"/>
</p:tagLst>
</file>

<file path=ppt/tags/tag16.xml><?xml version="1.0" encoding="utf-8"?>
<p:tagLst xmlns:a="http://schemas.openxmlformats.org/drawingml/2006/main" xmlns:r="http://schemas.openxmlformats.org/officeDocument/2006/relationships" xmlns:p="http://schemas.openxmlformats.org/presentationml/2006/main">
  <p:tag name="MH" val="20180421204029"/>
  <p:tag name="MH_LIBRARY" val="GRAPHIC"/>
  <p:tag name="MH_TYPE" val="SubTitle"/>
  <p:tag name="MH_ORDER" val="1"/>
</p:tagLst>
</file>

<file path=ppt/tags/tag17.xml><?xml version="1.0" encoding="utf-8"?>
<p:tagLst xmlns:a="http://schemas.openxmlformats.org/drawingml/2006/main" xmlns:r="http://schemas.openxmlformats.org/officeDocument/2006/relationships" xmlns:p="http://schemas.openxmlformats.org/presentationml/2006/main">
  <p:tag name="MH" val="20180421204029"/>
  <p:tag name="MH_LIBRARY" val="GRAPHIC"/>
  <p:tag name="MH_TYPE" val="Other"/>
  <p:tag name="MH_ORDER" val="2"/>
</p:tagLst>
</file>

<file path=ppt/tags/tag18.xml><?xml version="1.0" encoding="utf-8"?>
<p:tagLst xmlns:a="http://schemas.openxmlformats.org/drawingml/2006/main" xmlns:r="http://schemas.openxmlformats.org/officeDocument/2006/relationships" xmlns:p="http://schemas.openxmlformats.org/presentationml/2006/main">
  <p:tag name="MH" val="20180421204029"/>
  <p:tag name="MH_LIBRARY" val="GRAPHIC"/>
  <p:tag name="MH_TYPE" val="SubTitle"/>
  <p:tag name="MH_ORDER" val="1"/>
</p:tagLst>
</file>

<file path=ppt/tags/tag19.xml><?xml version="1.0" encoding="utf-8"?>
<p:tagLst xmlns:a="http://schemas.openxmlformats.org/drawingml/2006/main" xmlns:r="http://schemas.openxmlformats.org/officeDocument/2006/relationships" xmlns:p="http://schemas.openxmlformats.org/presentationml/2006/main">
  <p:tag name="MH" val="20180421204029"/>
  <p:tag name="MH_LIBRARY" val="GRAPHIC"/>
  <p:tag name="MH_TYPE" val="Other"/>
  <p:tag name="MH_ORDER" val="2"/>
</p:tagLst>
</file>

<file path=ppt/tags/tag2.xml><?xml version="1.0" encoding="utf-8"?>
<p:tagLst xmlns:a="http://schemas.openxmlformats.org/drawingml/2006/main" xmlns:r="http://schemas.openxmlformats.org/officeDocument/2006/relationships" xmlns:p="http://schemas.openxmlformats.org/presentationml/2006/main">
  <p:tag name="MH" val="20180421204029"/>
  <p:tag name="MH_LIBRARY" val="GRAPHIC"/>
  <p:tag name="MH_TYPE" val="SubTitle"/>
  <p:tag name="MH_ORDER" val="1"/>
</p:tagLst>
</file>

<file path=ppt/tags/tag20.xml><?xml version="1.0" encoding="utf-8"?>
<p:tagLst xmlns:a="http://schemas.openxmlformats.org/drawingml/2006/main" xmlns:r="http://schemas.openxmlformats.org/officeDocument/2006/relationships" xmlns:p="http://schemas.openxmlformats.org/presentationml/2006/main">
  <p:tag name="TIMING" val="|0.4|0.2|0.3|0.2|0.3|0.1|0.2"/>
</p:tagLst>
</file>

<file path=ppt/tags/tag3.xml><?xml version="1.0" encoding="utf-8"?>
<p:tagLst xmlns:a="http://schemas.openxmlformats.org/drawingml/2006/main" xmlns:r="http://schemas.openxmlformats.org/officeDocument/2006/relationships" xmlns:p="http://schemas.openxmlformats.org/presentationml/2006/main">
  <p:tag name="MH" val="20180421204029"/>
  <p:tag name="MH_LIBRARY" val="GRAPHIC"/>
  <p:tag name="MH_TYPE" val="Other"/>
  <p:tag name="MH_ORDER" val="2"/>
</p:tagLst>
</file>

<file path=ppt/tags/tag4.xml><?xml version="1.0" encoding="utf-8"?>
<p:tagLst xmlns:a="http://schemas.openxmlformats.org/drawingml/2006/main" xmlns:r="http://schemas.openxmlformats.org/officeDocument/2006/relationships" xmlns:p="http://schemas.openxmlformats.org/presentationml/2006/main">
  <p:tag name="MH" val="20180421204029"/>
  <p:tag name="MH_LIBRARY" val="GRAPHIC"/>
  <p:tag name="MH_TYPE" val="SubTitle"/>
  <p:tag name="MH_ORDER" val="1"/>
</p:tagLst>
</file>

<file path=ppt/tags/tag5.xml><?xml version="1.0" encoding="utf-8"?>
<p:tagLst xmlns:a="http://schemas.openxmlformats.org/drawingml/2006/main" xmlns:r="http://schemas.openxmlformats.org/officeDocument/2006/relationships" xmlns:p="http://schemas.openxmlformats.org/presentationml/2006/main">
  <p:tag name="MH" val="20180421204029"/>
  <p:tag name="MH_LIBRARY" val="GRAPHIC"/>
  <p:tag name="MH_TYPE" val="Other"/>
  <p:tag name="MH_ORDER" val="2"/>
</p:tagLst>
</file>

<file path=ppt/tags/tag6.xml><?xml version="1.0" encoding="utf-8"?>
<p:tagLst xmlns:a="http://schemas.openxmlformats.org/drawingml/2006/main" xmlns:r="http://schemas.openxmlformats.org/officeDocument/2006/relationships" xmlns:p="http://schemas.openxmlformats.org/presentationml/2006/main">
  <p:tag name="MH" val="20180421204029"/>
  <p:tag name="MH_LIBRARY" val="GRAPHIC"/>
  <p:tag name="MH_TYPE" val="SubTitle"/>
  <p:tag name="MH_ORDER" val="1"/>
</p:tagLst>
</file>

<file path=ppt/tags/tag7.xml><?xml version="1.0" encoding="utf-8"?>
<p:tagLst xmlns:a="http://schemas.openxmlformats.org/drawingml/2006/main" xmlns:r="http://schemas.openxmlformats.org/officeDocument/2006/relationships" xmlns:p="http://schemas.openxmlformats.org/presentationml/2006/main">
  <p:tag name="MH" val="20180421204029"/>
  <p:tag name="MH_LIBRARY" val="GRAPHIC"/>
  <p:tag name="MH_TYPE" val="Other"/>
  <p:tag name="MH_ORDER" val="2"/>
</p:tagLst>
</file>

<file path=ppt/tags/tag8.xml><?xml version="1.0" encoding="utf-8"?>
<p:tagLst xmlns:a="http://schemas.openxmlformats.org/drawingml/2006/main" xmlns:r="http://schemas.openxmlformats.org/officeDocument/2006/relationships" xmlns:p="http://schemas.openxmlformats.org/presentationml/2006/main">
  <p:tag name="MH" val="20180421204029"/>
  <p:tag name="MH_LIBRARY" val="GRAPHIC"/>
  <p:tag name="MH_TYPE" val="SubTitle"/>
  <p:tag name="MH_ORDER" val="1"/>
</p:tagLst>
</file>

<file path=ppt/tags/tag9.xml><?xml version="1.0" encoding="utf-8"?>
<p:tagLst xmlns:a="http://schemas.openxmlformats.org/drawingml/2006/main" xmlns:r="http://schemas.openxmlformats.org/officeDocument/2006/relationships" xmlns:p="http://schemas.openxmlformats.org/presentationml/2006/main">
  <p:tag name="MH" val="20180421204029"/>
  <p:tag name="MH_LIBRARY" val="GRAPHIC"/>
  <p:tag name="MH_TYPE" val="Other"/>
  <p:tag name="MH_ORDER" val="2"/>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Gothic-EB"/>
        <a:ea typeface="华康少女文字W5"/>
        <a:cs typeface=""/>
      </a:majorFont>
      <a:minorFont>
        <a:latin typeface="DFGothic-EB"/>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1877</TotalTime>
  <Words>1373</Words>
  <Application>Microsoft Office PowerPoint</Application>
  <PresentationFormat>On-screen Show (16:9)</PresentationFormat>
  <Paragraphs>170</Paragraphs>
  <Slides>44</Slides>
  <Notes>43</Notes>
  <HiddenSlides>0</HiddenSlides>
  <MMClips>1</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44</vt:i4>
      </vt:variant>
    </vt:vector>
  </HeadingPairs>
  <TitlesOfParts>
    <vt:vector size="61" baseType="lpstr">
      <vt:lpstr>#9Slide03 SFU Futura_05</vt:lpstr>
      <vt:lpstr>#9Slide03 Ample</vt:lpstr>
      <vt:lpstr>#9Slide05 SVNUT Triumph</vt:lpstr>
      <vt:lpstr>Arial</vt:lpstr>
      <vt:lpstr>微软雅黑</vt:lpstr>
      <vt:lpstr>Tahoma</vt:lpstr>
      <vt:lpstr>Coiny</vt:lpstr>
      <vt:lpstr>DFGothic-EB</vt:lpstr>
      <vt:lpstr>Times</vt:lpstr>
      <vt:lpstr>Calibri</vt:lpstr>
      <vt:lpstr>Wingdings</vt:lpstr>
      <vt:lpstr>等线</vt:lpstr>
      <vt:lpstr>ARI</vt:lpstr>
      <vt:lpstr>Showcard Gothic</vt:lpstr>
      <vt:lpstr>Times New Roman</vt:lpstr>
      <vt:lpstr>方正经黑简体</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卡通欢乐乐园幼儿教育PPT模板</dc:title>
  <dc:creator>Http://Dian1.taobao.com</dc:creator>
  <dc:description>Http://Dian1.taobao.com</dc:description>
  <cp:lastModifiedBy>Nguyễn Thế Công</cp:lastModifiedBy>
  <cp:revision>135</cp:revision>
  <dcterms:created xsi:type="dcterms:W3CDTF">2015-10-28T03:33:00Z</dcterms:created>
  <dcterms:modified xsi:type="dcterms:W3CDTF">2022-02-06T10:29:38Z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2052-10.1.0.6028</vt:lpwstr>
  </property>
</Properties>
</file>