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0" r:id="rId2"/>
    <p:sldMasterId id="2147483680" r:id="rId3"/>
  </p:sldMasterIdLst>
  <p:notesMasterIdLst>
    <p:notesMasterId r:id="rId16"/>
  </p:notesMasterIdLst>
  <p:sldIdLst>
    <p:sldId id="275" r:id="rId4"/>
    <p:sldId id="489" r:id="rId5"/>
    <p:sldId id="278" r:id="rId6"/>
    <p:sldId id="283" r:id="rId7"/>
    <p:sldId id="556" r:id="rId8"/>
    <p:sldId id="557" r:id="rId9"/>
    <p:sldId id="558" r:id="rId10"/>
    <p:sldId id="559" r:id="rId11"/>
    <p:sldId id="277" r:id="rId12"/>
    <p:sldId id="560" r:id="rId13"/>
    <p:sldId id="561" r:id="rId14"/>
    <p:sldId id="26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D67C7B-E140-4DC2-BC0C-83167D0085E6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D774EC-5CFE-4C78-8BCC-E065707D6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196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C31718-166E-4135-8CAA-11B36AFD740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19004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C31718-166E-4135-8CAA-11B36AFD740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9286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C31718-166E-4135-8CAA-11B36AFD740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39738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</a:t>
            </a:r>
            <a:r>
              <a:rPr lang="en-US" altLang="zh-CN" dirty="0" err="1"/>
              <a:t>Zalo</a:t>
            </a:r>
            <a:r>
              <a:rPr lang="en-US" altLang="zh-CN" dirty="0"/>
              <a:t> 0972.115.126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C31718-166E-4135-8CAA-11B36AFD740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5613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6F6CAB-9A0A-4926-864A-6FF66F1656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94862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C31718-166E-4135-8CAA-11B36AFD740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72710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C31718-166E-4135-8CAA-11B36AFD740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47679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C31718-166E-4135-8CAA-11B36AFD740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62903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C31718-166E-4135-8CAA-11B36AFD740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24325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C31718-166E-4135-8CAA-11B36AFD740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46690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</a:t>
            </a:r>
            <a:r>
              <a:rPr lang="en-US" altLang="zh-CN" dirty="0" err="1"/>
              <a:t>Zalo</a:t>
            </a:r>
            <a:r>
              <a:rPr lang="en-US" altLang="zh-CN"/>
              <a:t> 0972.115.126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C31718-166E-4135-8CAA-11B36AFD740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98462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C31718-166E-4135-8CAA-11B36AFD740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7866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62081596-4BE4-4D08-A58C-4E9A548309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C5B485D-8CA7-4CE9-9BD0-F6CAE0DC328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0354"/>
            <a:ext cx="8361802" cy="574764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BA0696E-4B6D-4764-94DE-C249F5C480C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2983" y="5036936"/>
            <a:ext cx="2798369" cy="1821064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C13171BF-B997-42EC-B2B2-D14EFC6A6A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4" r="31544"/>
          <a:stretch/>
        </p:blipFill>
        <p:spPr>
          <a:xfrm>
            <a:off x="10039299" y="-1"/>
            <a:ext cx="2152701" cy="290845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1B005E6E-3EFC-449A-80AC-D9222C3C3C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52"/>
          <a:stretch/>
        </p:blipFill>
        <p:spPr>
          <a:xfrm>
            <a:off x="8791461" y="0"/>
            <a:ext cx="1839816" cy="134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664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62081596-4BE4-4D08-A58C-4E9A548309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C5B485D-8CA7-4CE9-9BD0-F6CAE0DC328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0354"/>
            <a:ext cx="8361802" cy="574764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BA0696E-4B6D-4764-94DE-C249F5C480C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2983" y="5036936"/>
            <a:ext cx="2798369" cy="1821064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C13171BF-B997-42EC-B2B2-D14EFC6A6A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4" r="31544"/>
          <a:stretch/>
        </p:blipFill>
        <p:spPr>
          <a:xfrm>
            <a:off x="10039299" y="-1"/>
            <a:ext cx="2152701" cy="290845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1B005E6E-3EFC-449A-80AC-D9222C3C3C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52"/>
          <a:stretch/>
        </p:blipFill>
        <p:spPr>
          <a:xfrm>
            <a:off x="8791461" y="0"/>
            <a:ext cx="1839816" cy="134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26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A25A5DBA-31C7-44D4-B88A-56A973CA63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D616D68-CB9E-4FFD-8C31-09E6F837B1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36" y="4441937"/>
            <a:ext cx="3712684" cy="241606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F941490-D6BC-4BC9-9599-1286B5605D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4" r="31544"/>
          <a:stretch/>
        </p:blipFill>
        <p:spPr>
          <a:xfrm>
            <a:off x="10039299" y="-1"/>
            <a:ext cx="2152701" cy="290845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773DA5A-5A91-4AE5-9304-B5B0692882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52"/>
          <a:stretch/>
        </p:blipFill>
        <p:spPr>
          <a:xfrm>
            <a:off x="8791461" y="0"/>
            <a:ext cx="1839816" cy="134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706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9CC7CAC7-0C09-4B28-8540-75571BB764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2E8810F-ADBC-4AB8-B094-F2A24FD1D2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819"/>
          <a:stretch/>
        </p:blipFill>
        <p:spPr>
          <a:xfrm flipH="1">
            <a:off x="0" y="2616137"/>
            <a:ext cx="12192000" cy="425288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328F42A5-D6B1-41E4-AE9E-5A6D9A4ACC9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201" y="4428962"/>
            <a:ext cx="2666081" cy="173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293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2A91486A-023B-4491-B288-65548C07C3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D57266BB-0252-4F9A-A112-287B204F2924}"/>
              </a:ext>
            </a:extLst>
          </p:cNvPr>
          <p:cNvSpPr/>
          <p:nvPr userDrawn="1"/>
        </p:nvSpPr>
        <p:spPr>
          <a:xfrm>
            <a:off x="1057619" y="669273"/>
            <a:ext cx="10091451" cy="5489155"/>
          </a:xfrm>
          <a:prstGeom prst="roundRect">
            <a:avLst>
              <a:gd name="adj" fmla="val 5217"/>
            </a:avLst>
          </a:prstGeom>
          <a:solidFill>
            <a:schemeClr val="bg1">
              <a:alpha val="80000"/>
            </a:schemeClr>
          </a:solidFill>
          <a:ln w="63500">
            <a:solidFill>
              <a:schemeClr val="accent4">
                <a:lumMod val="50000"/>
              </a:schemeClr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683455B6-7970-422A-88B1-64CC2D2CAD7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393" y="4671356"/>
            <a:ext cx="3360144" cy="218664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5A2643A-CBA1-402A-B775-9F1F161C1E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4" r="31544"/>
          <a:stretch/>
        </p:blipFill>
        <p:spPr>
          <a:xfrm flipH="1">
            <a:off x="0" y="-1"/>
            <a:ext cx="2152701" cy="290845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79FEE16-B3F4-401C-9C64-5253C7920F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52"/>
          <a:stretch/>
        </p:blipFill>
        <p:spPr>
          <a:xfrm flipH="1">
            <a:off x="1498295" y="0"/>
            <a:ext cx="1839816" cy="134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492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04A8DE07-6811-4433-9C79-C31EC7F594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2CD3589E-3559-41E0-B310-A85ECC8A2FB3}"/>
              </a:ext>
            </a:extLst>
          </p:cNvPr>
          <p:cNvSpPr/>
          <p:nvPr userDrawn="1"/>
        </p:nvSpPr>
        <p:spPr>
          <a:xfrm>
            <a:off x="1057619" y="669273"/>
            <a:ext cx="10091451" cy="6348471"/>
          </a:xfrm>
          <a:prstGeom prst="roundRect">
            <a:avLst>
              <a:gd name="adj" fmla="val 5217"/>
            </a:avLst>
          </a:prstGeom>
          <a:solidFill>
            <a:schemeClr val="bg1">
              <a:alpha val="80000"/>
            </a:schemeClr>
          </a:solidFill>
          <a:ln w="63500">
            <a:solidFill>
              <a:schemeClr val="accent4">
                <a:lumMod val="50000"/>
              </a:schemeClr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7F1F8FFA-DB64-446A-A460-658CA60A98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819"/>
          <a:stretch/>
        </p:blipFill>
        <p:spPr>
          <a:xfrm flipH="1">
            <a:off x="0" y="2616137"/>
            <a:ext cx="12192000" cy="425288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BFE9BE6F-1857-45F2-A0A5-B48803CD28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4" r="31544"/>
          <a:stretch/>
        </p:blipFill>
        <p:spPr>
          <a:xfrm>
            <a:off x="10039299" y="-1"/>
            <a:ext cx="2152701" cy="2908454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0ECE76F2-EE32-4A30-B800-734DCD6C04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52"/>
          <a:stretch/>
        </p:blipFill>
        <p:spPr>
          <a:xfrm>
            <a:off x="8791461" y="0"/>
            <a:ext cx="1839816" cy="134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941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8D7D4419-46C1-4BE3-8B01-47FCB0AA07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E9F4B1C5-921F-4882-9954-FBD21B7757FB}"/>
              </a:ext>
            </a:extLst>
          </p:cNvPr>
          <p:cNvSpPr/>
          <p:nvPr userDrawn="1"/>
        </p:nvSpPr>
        <p:spPr>
          <a:xfrm>
            <a:off x="495300" y="304801"/>
            <a:ext cx="11153775" cy="6257924"/>
          </a:xfrm>
          <a:prstGeom prst="roundRect">
            <a:avLst>
              <a:gd name="adj" fmla="val 5217"/>
            </a:avLst>
          </a:prstGeom>
          <a:solidFill>
            <a:schemeClr val="bg1">
              <a:alpha val="80000"/>
            </a:schemeClr>
          </a:solidFill>
          <a:ln w="63500">
            <a:solidFill>
              <a:schemeClr val="accent4">
                <a:lumMod val="50000"/>
              </a:schemeClr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019773D3-3510-41D3-BBC5-748D0E2E1C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4" r="31544"/>
          <a:stretch/>
        </p:blipFill>
        <p:spPr>
          <a:xfrm>
            <a:off x="10039299" y="-1"/>
            <a:ext cx="2152701" cy="290845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5637A452-5FAC-45DE-A714-1F78BB1248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52"/>
          <a:stretch/>
        </p:blipFill>
        <p:spPr>
          <a:xfrm>
            <a:off x="8791461" y="0"/>
            <a:ext cx="1839816" cy="134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297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D8BC8764-13A5-4262-AFB0-F71D4D8D8B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矩形: 圆角 9">
            <a:extLst>
              <a:ext uri="{FF2B5EF4-FFF2-40B4-BE49-F238E27FC236}">
                <a16:creationId xmlns:a16="http://schemas.microsoft.com/office/drawing/2014/main" id="{A88ADA07-8D36-442D-847B-B17F6BCAA5CA}"/>
              </a:ext>
            </a:extLst>
          </p:cNvPr>
          <p:cNvSpPr/>
          <p:nvPr userDrawn="1"/>
        </p:nvSpPr>
        <p:spPr>
          <a:xfrm>
            <a:off x="1057619" y="669273"/>
            <a:ext cx="10091451" cy="5489155"/>
          </a:xfrm>
          <a:prstGeom prst="roundRect">
            <a:avLst>
              <a:gd name="adj" fmla="val 5217"/>
            </a:avLst>
          </a:prstGeom>
          <a:solidFill>
            <a:schemeClr val="bg1">
              <a:alpha val="80000"/>
            </a:schemeClr>
          </a:solidFill>
          <a:ln w="63500">
            <a:solidFill>
              <a:schemeClr val="accent4">
                <a:lumMod val="50000"/>
              </a:schemeClr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A2D01ED8-A83F-4505-B3BC-5C0A5FA7D10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96270" y="3836510"/>
            <a:ext cx="4395730" cy="302148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CCCD043-1C6F-4023-96D3-4E2BF9ED7A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4" r="31544"/>
          <a:stretch/>
        </p:blipFill>
        <p:spPr>
          <a:xfrm flipH="1">
            <a:off x="0" y="-1"/>
            <a:ext cx="2152701" cy="290845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B1F6707-17E9-41FD-A44A-5D987CDB46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52"/>
          <a:stretch/>
        </p:blipFill>
        <p:spPr>
          <a:xfrm flipH="1">
            <a:off x="1498295" y="0"/>
            <a:ext cx="1839816" cy="134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00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EB7A3DAD-A263-4D80-853F-A00A466129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0FBBDE5-50A1-4972-AA2A-9ED3787E177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0354"/>
            <a:ext cx="8361802" cy="574764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9BA8B42-BEE1-4BC1-A796-A993F72D2F6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2983" y="5036936"/>
            <a:ext cx="2798369" cy="182106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8A2F6D6-B447-44D3-A9A2-0F6E1AE460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4" r="31544"/>
          <a:stretch/>
        </p:blipFill>
        <p:spPr>
          <a:xfrm>
            <a:off x="10039299" y="-1"/>
            <a:ext cx="2152701" cy="290845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8E3BB6F-5B7B-4A23-8291-3DCC8725B5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52"/>
          <a:stretch/>
        </p:blipFill>
        <p:spPr>
          <a:xfrm>
            <a:off x="8791461" y="0"/>
            <a:ext cx="1839816" cy="134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234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39878001-413B-4914-B37B-3DE6595621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685A48E9-D6B2-4A06-8126-65D9646C56DE}"/>
              </a:ext>
            </a:extLst>
          </p:cNvPr>
          <p:cNvSpPr/>
          <p:nvPr userDrawn="1"/>
        </p:nvSpPr>
        <p:spPr>
          <a:xfrm>
            <a:off x="1057619" y="669273"/>
            <a:ext cx="10091451" cy="6348471"/>
          </a:xfrm>
          <a:prstGeom prst="roundRect">
            <a:avLst>
              <a:gd name="adj" fmla="val 5217"/>
            </a:avLst>
          </a:prstGeom>
          <a:solidFill>
            <a:schemeClr val="bg1">
              <a:alpha val="80000"/>
            </a:schemeClr>
          </a:solidFill>
          <a:ln w="63500">
            <a:solidFill>
              <a:schemeClr val="accent4">
                <a:lumMod val="50000"/>
              </a:schemeClr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1262DC79-1061-47FA-94F8-30BF0E2739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819"/>
          <a:stretch/>
        </p:blipFill>
        <p:spPr>
          <a:xfrm flipH="1">
            <a:off x="0" y="2616137"/>
            <a:ext cx="12192000" cy="425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38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EE7D-276B-4CA8-9C22-89EEC56C6BE5}" type="datetimeFigureOut">
              <a:rPr lang="zh-CN" altLang="en-US" smtClean="0"/>
              <a:pPr/>
              <a:t>2022/12/4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75A5-5D54-41D7-824F-98141794C68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6114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A25A5DBA-31C7-44D4-B88A-56A973CA63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D616D68-CB9E-4FFD-8C31-09E6F837B1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36" y="4441937"/>
            <a:ext cx="3712684" cy="241606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F941490-D6BC-4BC9-9599-1286B5605D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4" r="31544"/>
          <a:stretch/>
        </p:blipFill>
        <p:spPr>
          <a:xfrm>
            <a:off x="10039299" y="-1"/>
            <a:ext cx="2152701" cy="290845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773DA5A-5A91-4AE5-9304-B5B0692882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52"/>
          <a:stretch/>
        </p:blipFill>
        <p:spPr>
          <a:xfrm>
            <a:off x="8791461" y="0"/>
            <a:ext cx="1839816" cy="134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660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EE7D-276B-4CA8-9C22-89EEC56C6BE5}" type="datetimeFigureOut">
              <a:rPr lang="zh-CN" altLang="en-US" smtClean="0"/>
              <a:pPr/>
              <a:t>2022/12/4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75A5-5D54-41D7-824F-98141794C68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42397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EE7D-276B-4CA8-9C22-89EEC56C6BE5}" type="datetimeFigureOut">
              <a:rPr lang="zh-CN" altLang="en-US" smtClean="0"/>
              <a:pPr/>
              <a:t>2022/12/4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75A5-5D54-41D7-824F-98141794C68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43493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EE7D-276B-4CA8-9C22-89EEC56C6BE5}" type="datetimeFigureOut">
              <a:rPr lang="zh-CN" altLang="en-US" smtClean="0"/>
              <a:pPr/>
              <a:t>2022/12/4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75A5-5D54-41D7-824F-98141794C68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90634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1" t="19372" r="22839"/>
          <a:stretch>
            <a:fillRect/>
          </a:stretch>
        </p:blipFill>
        <p:spPr>
          <a:xfrm>
            <a:off x="2" y="-1"/>
            <a:ext cx="12180605" cy="486081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746" b="4281"/>
          <a:stretch>
            <a:fillRect/>
          </a:stretch>
        </p:blipFill>
        <p:spPr>
          <a:xfrm>
            <a:off x="0" y="2923143"/>
            <a:ext cx="12192000" cy="393669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7461285" cy="746128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3" b="21678"/>
          <a:stretch>
            <a:fillRect/>
          </a:stretch>
        </p:blipFill>
        <p:spPr>
          <a:xfrm>
            <a:off x="0" y="5171551"/>
            <a:ext cx="3047867" cy="168812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36957" y="6279688"/>
            <a:ext cx="1364855" cy="68122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187" y="6052078"/>
            <a:ext cx="2046229" cy="1021311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EE7D-276B-4CA8-9C22-89EEC56C6BE5}" type="datetimeFigureOut">
              <a:rPr lang="zh-CN" altLang="en-US" smtClean="0"/>
              <a:pPr/>
              <a:t>2022/12/4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75A5-5D54-41D7-824F-98141794C68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01342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1" t="19372" r="22839"/>
          <a:stretch>
            <a:fillRect/>
          </a:stretch>
        </p:blipFill>
        <p:spPr>
          <a:xfrm>
            <a:off x="2" y="-1"/>
            <a:ext cx="12180605" cy="486081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746" b="4281"/>
          <a:stretch>
            <a:fillRect/>
          </a:stretch>
        </p:blipFill>
        <p:spPr>
          <a:xfrm>
            <a:off x="0" y="2923143"/>
            <a:ext cx="12192000" cy="393669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7461285" cy="746128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3" b="21678"/>
          <a:stretch>
            <a:fillRect/>
          </a:stretch>
        </p:blipFill>
        <p:spPr>
          <a:xfrm>
            <a:off x="0" y="5171551"/>
            <a:ext cx="3047867" cy="1688124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EE7D-276B-4CA8-9C22-89EEC56C6BE5}" type="datetimeFigureOut">
              <a:rPr lang="zh-CN" altLang="en-US" smtClean="0"/>
              <a:pPr/>
              <a:t>2022/12/4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75A5-5D54-41D7-824F-98141794C689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36957" y="6279688"/>
            <a:ext cx="1364855" cy="68122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187" y="6052078"/>
            <a:ext cx="2046229" cy="102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506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413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1" t="19372" r="22839"/>
          <a:stretch>
            <a:fillRect/>
          </a:stretch>
        </p:blipFill>
        <p:spPr>
          <a:xfrm>
            <a:off x="2" y="-1"/>
            <a:ext cx="12180605" cy="486081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6" b="4281"/>
          <a:stretch>
            <a:fillRect/>
          </a:stretch>
        </p:blipFill>
        <p:spPr>
          <a:xfrm>
            <a:off x="-1" y="4860816"/>
            <a:ext cx="12192001" cy="1999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0355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EE7D-276B-4CA8-9C22-89EEC56C6BE5}" type="datetimeFigureOut">
              <a:rPr lang="zh-CN" altLang="en-US" smtClean="0"/>
              <a:pPr/>
              <a:t>2022/12/4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75A5-5D54-41D7-824F-98141794C68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11683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EE7D-276B-4CA8-9C22-89EEC56C6BE5}" type="datetimeFigureOut">
              <a:rPr lang="zh-CN" altLang="en-US" smtClean="0"/>
              <a:pPr/>
              <a:t>2022/12/4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75A5-5D54-41D7-824F-98141794C68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09158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EE7D-276B-4CA8-9C22-89EEC56C6BE5}" type="datetimeFigureOut">
              <a:rPr lang="zh-CN" altLang="en-US" smtClean="0"/>
              <a:pPr/>
              <a:t>2022/12/4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75A5-5D54-41D7-824F-98141794C68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00105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EE7D-276B-4CA8-9C22-89EEC56C6BE5}" type="datetimeFigureOut">
              <a:rPr lang="zh-CN" altLang="en-US" smtClean="0"/>
              <a:pPr/>
              <a:t>2022/12/4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75A5-5D54-41D7-824F-98141794C68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9040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9CC7CAC7-0C09-4B28-8540-75571BB764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2E8810F-ADBC-4AB8-B094-F2A24FD1D2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819"/>
          <a:stretch/>
        </p:blipFill>
        <p:spPr>
          <a:xfrm flipH="1">
            <a:off x="0" y="2616137"/>
            <a:ext cx="12192000" cy="425288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328F42A5-D6B1-41E4-AE9E-5A6D9A4ACC9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201" y="4428962"/>
            <a:ext cx="2666081" cy="173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475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2A91486A-023B-4491-B288-65548C07C3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D57266BB-0252-4F9A-A112-287B204F2924}"/>
              </a:ext>
            </a:extLst>
          </p:cNvPr>
          <p:cNvSpPr/>
          <p:nvPr userDrawn="1"/>
        </p:nvSpPr>
        <p:spPr>
          <a:xfrm>
            <a:off x="1057619" y="669273"/>
            <a:ext cx="10091451" cy="5489155"/>
          </a:xfrm>
          <a:prstGeom prst="roundRect">
            <a:avLst>
              <a:gd name="adj" fmla="val 5217"/>
            </a:avLst>
          </a:prstGeom>
          <a:solidFill>
            <a:schemeClr val="bg1">
              <a:alpha val="80000"/>
            </a:schemeClr>
          </a:solidFill>
          <a:ln w="63500">
            <a:solidFill>
              <a:schemeClr val="accent4">
                <a:lumMod val="50000"/>
              </a:schemeClr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683455B6-7970-422A-88B1-64CC2D2CAD7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393" y="4671356"/>
            <a:ext cx="3360144" cy="218664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5A2643A-CBA1-402A-B775-9F1F161C1E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4" r="31544"/>
          <a:stretch/>
        </p:blipFill>
        <p:spPr>
          <a:xfrm flipH="1">
            <a:off x="0" y="-1"/>
            <a:ext cx="2152701" cy="290845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79FEE16-B3F4-401C-9C64-5253C7920F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52"/>
          <a:stretch/>
        </p:blipFill>
        <p:spPr>
          <a:xfrm flipH="1">
            <a:off x="1498295" y="0"/>
            <a:ext cx="1839816" cy="134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487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04A8DE07-6811-4433-9C79-C31EC7F594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2CD3589E-3559-41E0-B310-A85ECC8A2FB3}"/>
              </a:ext>
            </a:extLst>
          </p:cNvPr>
          <p:cNvSpPr/>
          <p:nvPr userDrawn="1"/>
        </p:nvSpPr>
        <p:spPr>
          <a:xfrm>
            <a:off x="1057619" y="669273"/>
            <a:ext cx="10091451" cy="6348471"/>
          </a:xfrm>
          <a:prstGeom prst="roundRect">
            <a:avLst>
              <a:gd name="adj" fmla="val 5217"/>
            </a:avLst>
          </a:prstGeom>
          <a:solidFill>
            <a:schemeClr val="bg1">
              <a:alpha val="80000"/>
            </a:schemeClr>
          </a:solidFill>
          <a:ln w="63500">
            <a:solidFill>
              <a:schemeClr val="accent4">
                <a:lumMod val="50000"/>
              </a:schemeClr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7F1F8FFA-DB64-446A-A460-658CA60A98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819"/>
          <a:stretch/>
        </p:blipFill>
        <p:spPr>
          <a:xfrm flipH="1">
            <a:off x="0" y="2616137"/>
            <a:ext cx="12192000" cy="425288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BFE9BE6F-1857-45F2-A0A5-B48803CD28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4" r="31544"/>
          <a:stretch/>
        </p:blipFill>
        <p:spPr>
          <a:xfrm>
            <a:off x="10039299" y="-1"/>
            <a:ext cx="2152701" cy="2908454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0ECE76F2-EE32-4A30-B800-734DCD6C04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52"/>
          <a:stretch/>
        </p:blipFill>
        <p:spPr>
          <a:xfrm>
            <a:off x="8791461" y="0"/>
            <a:ext cx="1839816" cy="134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203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8D7D4419-46C1-4BE3-8B01-47FCB0AA07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E9F4B1C5-921F-4882-9954-FBD21B7757FB}"/>
              </a:ext>
            </a:extLst>
          </p:cNvPr>
          <p:cNvSpPr/>
          <p:nvPr userDrawn="1"/>
        </p:nvSpPr>
        <p:spPr>
          <a:xfrm>
            <a:off x="495300" y="304801"/>
            <a:ext cx="11153775" cy="6257924"/>
          </a:xfrm>
          <a:prstGeom prst="roundRect">
            <a:avLst>
              <a:gd name="adj" fmla="val 5217"/>
            </a:avLst>
          </a:prstGeom>
          <a:solidFill>
            <a:schemeClr val="bg1">
              <a:alpha val="80000"/>
            </a:schemeClr>
          </a:solidFill>
          <a:ln w="63500">
            <a:solidFill>
              <a:schemeClr val="accent4">
                <a:lumMod val="50000"/>
              </a:schemeClr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019773D3-3510-41D3-BBC5-748D0E2E1C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4" r="31544"/>
          <a:stretch/>
        </p:blipFill>
        <p:spPr>
          <a:xfrm>
            <a:off x="10039299" y="-1"/>
            <a:ext cx="2152701" cy="290845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5637A452-5FAC-45DE-A714-1F78BB1248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52"/>
          <a:stretch/>
        </p:blipFill>
        <p:spPr>
          <a:xfrm>
            <a:off x="8791461" y="0"/>
            <a:ext cx="1839816" cy="134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999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D8BC8764-13A5-4262-AFB0-F71D4D8D8B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矩形: 圆角 9">
            <a:extLst>
              <a:ext uri="{FF2B5EF4-FFF2-40B4-BE49-F238E27FC236}">
                <a16:creationId xmlns:a16="http://schemas.microsoft.com/office/drawing/2014/main" id="{A88ADA07-8D36-442D-847B-B17F6BCAA5CA}"/>
              </a:ext>
            </a:extLst>
          </p:cNvPr>
          <p:cNvSpPr/>
          <p:nvPr userDrawn="1"/>
        </p:nvSpPr>
        <p:spPr>
          <a:xfrm>
            <a:off x="1057619" y="669273"/>
            <a:ext cx="10091451" cy="5489155"/>
          </a:xfrm>
          <a:prstGeom prst="roundRect">
            <a:avLst>
              <a:gd name="adj" fmla="val 5217"/>
            </a:avLst>
          </a:prstGeom>
          <a:solidFill>
            <a:schemeClr val="bg1">
              <a:alpha val="80000"/>
            </a:schemeClr>
          </a:solidFill>
          <a:ln w="63500">
            <a:solidFill>
              <a:schemeClr val="accent4">
                <a:lumMod val="50000"/>
              </a:schemeClr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A2D01ED8-A83F-4505-B3BC-5C0A5FA7D10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96270" y="3836510"/>
            <a:ext cx="4395730" cy="302148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CCCD043-1C6F-4023-96D3-4E2BF9ED7A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4" r="31544"/>
          <a:stretch/>
        </p:blipFill>
        <p:spPr>
          <a:xfrm flipH="1">
            <a:off x="0" y="-1"/>
            <a:ext cx="2152701" cy="290845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B1F6707-17E9-41FD-A44A-5D987CDB46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52"/>
          <a:stretch/>
        </p:blipFill>
        <p:spPr>
          <a:xfrm flipH="1">
            <a:off x="1498295" y="0"/>
            <a:ext cx="1839816" cy="134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32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EB7A3DAD-A263-4D80-853F-A00A466129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0FBBDE5-50A1-4972-AA2A-9ED3787E177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0354"/>
            <a:ext cx="8361802" cy="574764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9BA8B42-BEE1-4BC1-A796-A993F72D2F6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2983" y="5036936"/>
            <a:ext cx="2798369" cy="182106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8A2F6D6-B447-44D3-A9A2-0F6E1AE460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4" r="31544"/>
          <a:stretch/>
        </p:blipFill>
        <p:spPr>
          <a:xfrm>
            <a:off x="10039299" y="-1"/>
            <a:ext cx="2152701" cy="290845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8E3BB6F-5B7B-4A23-8291-3DCC8725B5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52"/>
          <a:stretch/>
        </p:blipFill>
        <p:spPr>
          <a:xfrm>
            <a:off x="8791461" y="0"/>
            <a:ext cx="1839816" cy="134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869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39878001-413B-4914-B37B-3DE6595621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685A48E9-D6B2-4A06-8126-65D9646C56DE}"/>
              </a:ext>
            </a:extLst>
          </p:cNvPr>
          <p:cNvSpPr/>
          <p:nvPr userDrawn="1"/>
        </p:nvSpPr>
        <p:spPr>
          <a:xfrm>
            <a:off x="1057619" y="669273"/>
            <a:ext cx="10091451" cy="6348471"/>
          </a:xfrm>
          <a:prstGeom prst="roundRect">
            <a:avLst>
              <a:gd name="adj" fmla="val 5217"/>
            </a:avLst>
          </a:prstGeom>
          <a:solidFill>
            <a:schemeClr val="bg1">
              <a:alpha val="80000"/>
            </a:schemeClr>
          </a:solidFill>
          <a:ln w="63500">
            <a:solidFill>
              <a:schemeClr val="accent4">
                <a:lumMod val="50000"/>
              </a:schemeClr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1262DC79-1061-47FA-94F8-30BF0E2739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819"/>
          <a:stretch/>
        </p:blipFill>
        <p:spPr>
          <a:xfrm flipH="1">
            <a:off x="0" y="2616137"/>
            <a:ext cx="12192000" cy="425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76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A83981E6-1431-4587-BABC-29E89A4CC865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2987" y="414669"/>
            <a:ext cx="1289343" cy="1289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517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823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6EE7D-276B-4CA8-9C22-89EEC56C6BE5}" type="datetimeFigureOut">
              <a:rPr lang="zh-CN" altLang="en-US" smtClean="0"/>
              <a:pPr/>
              <a:t>2022/12/4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C75A5-5D54-41D7-824F-98141794C68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3858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C2092A4-DCCA-44DC-8D6B-CEF4BC2EC3F4}"/>
              </a:ext>
            </a:extLst>
          </p:cNvPr>
          <p:cNvSpPr/>
          <p:nvPr/>
        </p:nvSpPr>
        <p:spPr>
          <a:xfrm>
            <a:off x="3147237" y="1467293"/>
            <a:ext cx="8367823" cy="2817628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FC8380-5892-46F5-AE88-2267569CF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8650" y="2398700"/>
            <a:ext cx="10742083" cy="1755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15344DC-F97A-4B93-8AE2-B8383B83CF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2272" y="1227847"/>
            <a:ext cx="3158002" cy="149364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B484604-E649-4842-BE9F-90471E80C5BF}"/>
              </a:ext>
            </a:extLst>
          </p:cNvPr>
          <p:cNvSpPr txBox="1"/>
          <p:nvPr/>
        </p:nvSpPr>
        <p:spPr>
          <a:xfrm>
            <a:off x="4229100" y="666750"/>
            <a:ext cx="7048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Thứ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….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…..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tháng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…..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năm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…..</a:t>
            </a:r>
          </a:p>
        </p:txBody>
      </p:sp>
    </p:spTree>
    <p:extLst>
      <p:ext uri="{BB962C8B-B14F-4D97-AF65-F5344CB8AC3E}">
        <p14:creationId xmlns:p14="http://schemas.microsoft.com/office/powerpoint/2010/main" val="409726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06405F27-5D8A-48AE-BAB3-71F774B954E5}"/>
              </a:ext>
            </a:extLst>
          </p:cNvPr>
          <p:cNvGrpSpPr/>
          <p:nvPr/>
        </p:nvGrpSpPr>
        <p:grpSpPr>
          <a:xfrm>
            <a:off x="6146208" y="847880"/>
            <a:ext cx="5555682" cy="938408"/>
            <a:chOff x="8074959" y="1866151"/>
            <a:chExt cx="3934904" cy="938408"/>
          </a:xfrm>
        </p:grpSpPr>
        <p:sp>
          <p:nvSpPr>
            <p:cNvPr id="6" name="Rounded Rectangular Callout 15">
              <a:extLst>
                <a:ext uri="{FF2B5EF4-FFF2-40B4-BE49-F238E27FC236}">
                  <a16:creationId xmlns:a16="http://schemas.microsoft.com/office/drawing/2014/main" id="{C2D1A127-5FB3-49D6-8C46-55467F211C75}"/>
                </a:ext>
              </a:extLst>
            </p:cNvPr>
            <p:cNvSpPr/>
            <p:nvPr/>
          </p:nvSpPr>
          <p:spPr>
            <a:xfrm>
              <a:off x="8074959" y="1866151"/>
              <a:ext cx="3934904" cy="93840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Rectangle 16">
              <a:extLst>
                <a:ext uri="{FF2B5EF4-FFF2-40B4-BE49-F238E27FC236}">
                  <a16:creationId xmlns:a16="http://schemas.microsoft.com/office/drawing/2014/main" id="{D115D275-F775-49E5-BA6A-ABB47A840B11}"/>
                </a:ext>
              </a:extLst>
            </p:cNvPr>
            <p:cNvSpPr/>
            <p:nvPr/>
          </p:nvSpPr>
          <p:spPr>
            <a:xfrm>
              <a:off x="8208456" y="2009289"/>
              <a:ext cx="3753135" cy="715089"/>
            </a:xfrm>
            <a:prstGeom prst="round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Kể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chuyện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trong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nhóm</a:t>
              </a: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9" name="Rounded Rectangle 35">
            <a:extLst>
              <a:ext uri="{FF2B5EF4-FFF2-40B4-BE49-F238E27FC236}">
                <a16:creationId xmlns:a16="http://schemas.microsoft.com/office/drawing/2014/main" id="{5D1924F9-6FC5-40C4-A6CF-55B32929082F}"/>
              </a:ext>
            </a:extLst>
          </p:cNvPr>
          <p:cNvSpPr/>
          <p:nvPr/>
        </p:nvSpPr>
        <p:spPr>
          <a:xfrm>
            <a:off x="7199836" y="2192419"/>
            <a:ext cx="3584561" cy="578882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729E5D"/>
            </a:solidFill>
            <a:prstDash val="lgDash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Đúng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nội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dung </a:t>
            </a:r>
          </a:p>
        </p:txBody>
      </p:sp>
      <p:sp>
        <p:nvSpPr>
          <p:cNvPr id="11" name="Rounded Rectangle 36">
            <a:extLst>
              <a:ext uri="{FF2B5EF4-FFF2-40B4-BE49-F238E27FC236}">
                <a16:creationId xmlns:a16="http://schemas.microsoft.com/office/drawing/2014/main" id="{742D95DF-A02F-46F5-BBF4-F3F101D43CF9}"/>
              </a:ext>
            </a:extLst>
          </p:cNvPr>
          <p:cNvSpPr/>
          <p:nvPr/>
        </p:nvSpPr>
        <p:spPr>
          <a:xfrm>
            <a:off x="7199836" y="3052301"/>
            <a:ext cx="3584561" cy="1055608"/>
          </a:xfrm>
          <a:prstGeom prst="roundRect">
            <a:avLst/>
          </a:prstGeom>
          <a:solidFill>
            <a:srgbClr val="FFF2CD"/>
          </a:solidFill>
          <a:ln w="28575">
            <a:solidFill>
              <a:schemeClr val="accent4"/>
            </a:solidFill>
            <a:prstDash val="lgDash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Sử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dụng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ánh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mắt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cử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chỉ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giọng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điệu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1B30049-EFF9-48EF-A3BB-931225807A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678" y="690784"/>
            <a:ext cx="5210517" cy="4742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230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D05F06C-F23E-4CF6-AA48-2ED58A3D3ED9}"/>
              </a:ext>
            </a:extLst>
          </p:cNvPr>
          <p:cNvGrpSpPr/>
          <p:nvPr/>
        </p:nvGrpSpPr>
        <p:grpSpPr>
          <a:xfrm>
            <a:off x="6139406" y="713126"/>
            <a:ext cx="5555682" cy="1328023"/>
            <a:chOff x="8074959" y="1553241"/>
            <a:chExt cx="3934904" cy="1328023"/>
          </a:xfrm>
        </p:grpSpPr>
        <p:sp>
          <p:nvSpPr>
            <p:cNvPr id="12" name="Rounded Rectangular Callout 15">
              <a:extLst>
                <a:ext uri="{FF2B5EF4-FFF2-40B4-BE49-F238E27FC236}">
                  <a16:creationId xmlns:a16="http://schemas.microsoft.com/office/drawing/2014/main" id="{C0B0FEA9-EBA9-4EA4-B668-BF11E5D14170}"/>
                </a:ext>
              </a:extLst>
            </p:cNvPr>
            <p:cNvSpPr/>
            <p:nvPr/>
          </p:nvSpPr>
          <p:spPr>
            <a:xfrm>
              <a:off x="8074959" y="1605455"/>
              <a:ext cx="3934904" cy="1199104"/>
            </a:xfrm>
            <a:prstGeom prst="roundRect">
              <a:avLst/>
            </a:prstGeom>
            <a:solidFill>
              <a:srgbClr val="FFFFFF"/>
            </a:solidFill>
            <a:ln w="28575" cap="flat" cmpd="sng" algn="ctr">
              <a:solidFill>
                <a:srgbClr val="00B0F0"/>
              </a:solidFill>
              <a:prstDash val="solid"/>
              <a:miter lim="8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Rectangle 16">
              <a:extLst>
                <a:ext uri="{FF2B5EF4-FFF2-40B4-BE49-F238E27FC236}">
                  <a16:creationId xmlns:a16="http://schemas.microsoft.com/office/drawing/2014/main" id="{85B06CA9-42B5-4801-BEC7-FCFAF92560B3}"/>
                </a:ext>
              </a:extLst>
            </p:cNvPr>
            <p:cNvSpPr/>
            <p:nvPr/>
          </p:nvSpPr>
          <p:spPr>
            <a:xfrm>
              <a:off x="8165843" y="1553241"/>
              <a:ext cx="3753135" cy="1328023"/>
            </a:xfrm>
            <a:prstGeom prst="round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Kể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trước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lớp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toàn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bộ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câu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chuyện</a:t>
              </a: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15" name="Rounded Rectangle 37">
            <a:extLst>
              <a:ext uri="{FF2B5EF4-FFF2-40B4-BE49-F238E27FC236}">
                <a16:creationId xmlns:a16="http://schemas.microsoft.com/office/drawing/2014/main" id="{1E154F06-22B5-413B-9F89-1D61DC7F1696}"/>
              </a:ext>
            </a:extLst>
          </p:cNvPr>
          <p:cNvSpPr/>
          <p:nvPr/>
        </p:nvSpPr>
        <p:spPr>
          <a:xfrm>
            <a:off x="7219171" y="2380822"/>
            <a:ext cx="3584561" cy="578882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729E5D"/>
            </a:solidFill>
            <a:prstDash val="lgDash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Đúng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nội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dung </a:t>
            </a:r>
          </a:p>
        </p:txBody>
      </p:sp>
      <p:sp>
        <p:nvSpPr>
          <p:cNvPr id="16" name="Rounded Rectangle 55">
            <a:extLst>
              <a:ext uri="{FF2B5EF4-FFF2-40B4-BE49-F238E27FC236}">
                <a16:creationId xmlns:a16="http://schemas.microsoft.com/office/drawing/2014/main" id="{56DAFCFA-87EF-4FAC-96B0-E8000DE5CE77}"/>
              </a:ext>
            </a:extLst>
          </p:cNvPr>
          <p:cNvSpPr/>
          <p:nvPr/>
        </p:nvSpPr>
        <p:spPr>
          <a:xfrm>
            <a:off x="7219171" y="3240704"/>
            <a:ext cx="3584561" cy="1055608"/>
          </a:xfrm>
          <a:prstGeom prst="roundRect">
            <a:avLst/>
          </a:prstGeom>
          <a:solidFill>
            <a:srgbClr val="FFF2CD"/>
          </a:solidFill>
          <a:ln w="28575">
            <a:solidFill>
              <a:srgbClr val="007300"/>
            </a:solidFill>
            <a:prstDash val="lgDash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2.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Sử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dụng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ánh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mắt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cử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chỉ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giọng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điệu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FC34742-100E-4C67-8470-50CADD9F5B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943" y="690784"/>
            <a:ext cx="5210517" cy="4742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289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8C9E4D4-E416-4A21-A395-47AD2A5226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980" y="2079451"/>
            <a:ext cx="7803556" cy="310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097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6"/>
          <p:cNvSpPr txBox="1">
            <a:spLocks noChangeArrowheads="1"/>
          </p:cNvSpPr>
          <p:nvPr/>
        </p:nvSpPr>
        <p:spPr bwMode="auto">
          <a:xfrm>
            <a:off x="3858014" y="1"/>
            <a:ext cx="4960561" cy="95936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defTabSz="914377" eaLnBrk="1" hangingPunct="1">
              <a:lnSpc>
                <a:spcPct val="150000"/>
              </a:lnSpc>
            </a:pPr>
            <a:r>
              <a:rPr lang="en-US" sz="4267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4267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4267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4267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đạt</a:t>
            </a:r>
            <a:endParaRPr lang="en-US" sz="4267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70453" y="1199666"/>
            <a:ext cx="9382340" cy="44358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304792" algn="just" defTabSz="914377">
              <a:lnSpc>
                <a:spcPct val="150000"/>
              </a:lnSpc>
            </a:pPr>
            <a:r>
              <a:rPr lang="nl-NL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Học sinh đọc đúng từ ngữ, câu, đoạn và toàn bộ câu chuyện “Những bậc đá chạm mây”.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04792" algn="just" defTabSz="914377">
              <a:lnSpc>
                <a:spcPct val="150000"/>
              </a:lnSpc>
            </a:pPr>
            <a:r>
              <a:rPr lang="nl-NL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Hiểu nội dung bài: Trong cuộc sống, có những người rất đáng trân trọng vì họ biết sống vì cộng đồng.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04792" algn="just" defTabSz="914377">
              <a:lnSpc>
                <a:spcPct val="150000"/>
              </a:lnSpc>
            </a:pPr>
            <a:r>
              <a:rPr lang="nl-NL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Kể lại được từng câu chuyện “Những bậc đá chạm mây” dựa theo tranh và lời gợi ý.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783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对话气泡: 圆角矩形 8">
            <a:extLst>
              <a:ext uri="{FF2B5EF4-FFF2-40B4-BE49-F238E27FC236}">
                <a16:creationId xmlns:a16="http://schemas.microsoft.com/office/drawing/2014/main" id="{91A9791A-7B8C-43A3-BDC2-C77E12E55E24}"/>
              </a:ext>
            </a:extLst>
          </p:cNvPr>
          <p:cNvSpPr/>
          <p:nvPr/>
        </p:nvSpPr>
        <p:spPr>
          <a:xfrm>
            <a:off x="1148317" y="127591"/>
            <a:ext cx="10069032" cy="587829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思源宋体 SemiBold" panose="02020600000000000000" pitchFamily="18" charset="-122"/>
                <a:cs typeface="Calibri" panose="020F0502020204030204" pitchFamily="34" charset="0"/>
              </a:rPr>
              <a:t>Quan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思源宋体 SemiBold" panose="02020600000000000000" pitchFamily="18" charset="-122"/>
                <a:cs typeface="Calibri" panose="020F0502020204030204" pitchFamily="34" charset="0"/>
              </a:rPr>
              <a:t>sát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思源宋体 SemiBold" panose="02020600000000000000" pitchFamily="18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思源宋体 SemiBold" panose="02020600000000000000" pitchFamily="18" charset="-122"/>
                <a:cs typeface="Calibri" panose="020F0502020204030204" pitchFamily="34" charset="0"/>
              </a:rPr>
              <a:t>tranh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思源宋体 SemiBold" panose="02020600000000000000" pitchFamily="18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思源宋体 SemiBold" panose="02020600000000000000" pitchFamily="18" charset="-122"/>
                <a:cs typeface="Calibri" panose="020F0502020204030204" pitchFamily="34" charset="0"/>
              </a:rPr>
              <a:t>minh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思源宋体 SemiBold" panose="02020600000000000000" pitchFamily="18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思源宋体 SemiBold" panose="02020600000000000000" pitchFamily="18" charset="-122"/>
                <a:cs typeface="Calibri" panose="020F0502020204030204" pitchFamily="34" charset="0"/>
              </a:rPr>
              <a:t>họa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思源宋体 SemiBold" panose="02020600000000000000" pitchFamily="18" charset="-122"/>
                <a:cs typeface="Calibri" panose="020F0502020204030204" pitchFamily="34" charset="0"/>
              </a:rPr>
              <a:t>,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思源宋体 SemiBold" panose="02020600000000000000" pitchFamily="18" charset="-122"/>
                <a:cs typeface="Calibri" panose="020F0502020204030204" pitchFamily="34" charset="0"/>
              </a:rPr>
              <a:t>nói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思源宋体 SemiBold" panose="02020600000000000000" pitchFamily="18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思源宋体 SemiBold" panose="02020600000000000000" pitchFamily="18" charset="-122"/>
                <a:cs typeface="Calibri" panose="020F0502020204030204" pitchFamily="34" charset="0"/>
              </a:rPr>
              <a:t>về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思源宋体 SemiBold" panose="02020600000000000000" pitchFamily="18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思源宋体 SemiBold" panose="02020600000000000000" pitchFamily="18" charset="-122"/>
                <a:cs typeface="Calibri" panose="020F0502020204030204" pitchFamily="34" charset="0"/>
              </a:rPr>
              <a:t>sự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思源宋体 SemiBold" panose="02020600000000000000" pitchFamily="18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思源宋体 SemiBold" panose="02020600000000000000" pitchFamily="18" charset="-122"/>
                <a:cs typeface="Calibri" panose="020F0502020204030204" pitchFamily="34" charset="0"/>
              </a:rPr>
              <a:t>việc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思源宋体 SemiBold" panose="02020600000000000000" pitchFamily="18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思源宋体 SemiBold" panose="02020600000000000000" pitchFamily="18" charset="-122"/>
                <a:cs typeface="Calibri" panose="020F0502020204030204" pitchFamily="34" charset="0"/>
              </a:rPr>
              <a:t>trong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思源宋体 SemiBold" panose="02020600000000000000" pitchFamily="18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思源宋体 SemiBold" panose="02020600000000000000" pitchFamily="18" charset="-122"/>
                <a:cs typeface="Calibri" panose="020F0502020204030204" pitchFamily="34" charset="0"/>
              </a:rPr>
              <a:t>từng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思源宋体 SemiBold" panose="02020600000000000000" pitchFamily="18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思源宋体 SemiBold" panose="02020600000000000000" pitchFamily="18" charset="-122"/>
                <a:cs typeface="Calibri" panose="020F0502020204030204" pitchFamily="34" charset="0"/>
              </a:rPr>
              <a:t>tranh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思源宋体 SemiBold" panose="02020600000000000000" pitchFamily="18" charset="-122"/>
                <a:cs typeface="Calibri" panose="020F0502020204030204" pitchFamily="34" charset="0"/>
              </a:rPr>
              <a:t>.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思源宋体 SemiBold" panose="02020600000000000000" pitchFamily="18" charset="-122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C721A45-B810-459C-8B24-9E26C42DAB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0943" y="924700"/>
            <a:ext cx="5993208" cy="545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15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実は自分が苦手な内容の方が教えやすい・・？">
            <a:extLst>
              <a:ext uri="{FF2B5EF4-FFF2-40B4-BE49-F238E27FC236}">
                <a16:creationId xmlns:a16="http://schemas.microsoft.com/office/drawing/2014/main" id="{DB1BF61B-D498-4913-B021-E1C777F31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843" y="1853263"/>
            <a:ext cx="4558566" cy="4629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B36C6E8-AB8D-4416-ADDF-A13628013A9B}"/>
              </a:ext>
            </a:extLst>
          </p:cNvPr>
          <p:cNvSpPr txBox="1"/>
          <p:nvPr/>
        </p:nvSpPr>
        <p:spPr>
          <a:xfrm>
            <a:off x="893136" y="2841152"/>
            <a:ext cx="356343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BE0FAA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Nói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BE0FAA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BE0FAA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về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BE0FAA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BE0FAA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sự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BE0FAA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BE0FAA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việc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BE0FAA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BE0FAA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trong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BE0FAA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BE0FAA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từng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BE0FAA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BE0FAA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tranh</a:t>
            </a: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srgbClr val="BE0FAA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9C1506-7528-4415-9F0A-5EFD5C0FB5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1654" y="897829"/>
            <a:ext cx="4889416" cy="125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40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6AF7B0-DA73-4C68-BF31-8F496B483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013" y="1612938"/>
            <a:ext cx="5187595" cy="45326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258F146-8360-4B53-824B-0EB36326FB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9765" y="428397"/>
            <a:ext cx="7010400" cy="943704"/>
          </a:xfrm>
          <a:prstGeom prst="rect">
            <a:avLst/>
          </a:prstGeom>
        </p:spPr>
      </p:pic>
      <p:sp>
        <p:nvSpPr>
          <p:cNvPr id="10" name="Speech Bubble: Rectangle with Corners Rounded 4">
            <a:extLst>
              <a:ext uri="{FF2B5EF4-FFF2-40B4-BE49-F238E27FC236}">
                <a16:creationId xmlns:a16="http://schemas.microsoft.com/office/drawing/2014/main" id="{908F9D4D-BC87-4C1C-A75D-35C53E1671DF}"/>
              </a:ext>
            </a:extLst>
          </p:cNvPr>
          <p:cNvSpPr/>
          <p:nvPr/>
        </p:nvSpPr>
        <p:spPr>
          <a:xfrm flipH="1">
            <a:off x="6017310" y="1509305"/>
            <a:ext cx="5529647" cy="3519895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Một ngày mưa bão, gió to sóng lớn cuốn trôi mất thuyền bè, chài lưới của dân làng chài.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363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258F146-8360-4B53-824B-0EB36326FB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9765" y="428397"/>
            <a:ext cx="7010400" cy="943704"/>
          </a:xfrm>
          <a:prstGeom prst="rect">
            <a:avLst/>
          </a:prstGeom>
        </p:spPr>
      </p:pic>
      <p:sp>
        <p:nvSpPr>
          <p:cNvPr id="10" name="Speech Bubble: Rectangle with Corners Rounded 4">
            <a:extLst>
              <a:ext uri="{FF2B5EF4-FFF2-40B4-BE49-F238E27FC236}">
                <a16:creationId xmlns:a16="http://schemas.microsoft.com/office/drawing/2014/main" id="{908F9D4D-BC87-4C1C-A75D-35C53E1671DF}"/>
              </a:ext>
            </a:extLst>
          </p:cNvPr>
          <p:cNvSpPr/>
          <p:nvPr/>
        </p:nvSpPr>
        <p:spPr>
          <a:xfrm flipH="1">
            <a:off x="6017310" y="1509305"/>
            <a:ext cx="5529647" cy="3519895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Người dân đi kiếm củi mưu sinh. Song, con đường lên núi Hồng Lĩnh rất xa và bất tiện.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C000DB-DFF6-4236-913F-5D33D08887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150" y="1701319"/>
            <a:ext cx="4551288" cy="4178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311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258F146-8360-4B53-824B-0EB36326FB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9765" y="428397"/>
            <a:ext cx="7010400" cy="943704"/>
          </a:xfrm>
          <a:prstGeom prst="rect">
            <a:avLst/>
          </a:prstGeom>
        </p:spPr>
      </p:pic>
      <p:sp>
        <p:nvSpPr>
          <p:cNvPr id="10" name="Speech Bubble: Rectangle with Corners Rounded 4">
            <a:extLst>
              <a:ext uri="{FF2B5EF4-FFF2-40B4-BE49-F238E27FC236}">
                <a16:creationId xmlns:a16="http://schemas.microsoft.com/office/drawing/2014/main" id="{908F9D4D-BC87-4C1C-A75D-35C53E1671DF}"/>
              </a:ext>
            </a:extLst>
          </p:cNvPr>
          <p:cNvSpPr/>
          <p:nvPr/>
        </p:nvSpPr>
        <p:spPr>
          <a:xfrm flipH="1">
            <a:off x="6017310" y="1509305"/>
            <a:ext cx="5529647" cy="3519895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Cố Đương thấy bà con vất vả, liền nảy ý định ghép đá thành bậc thang đi lên núi.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424E3C-7B9F-43D7-98F6-E83DA58E42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284" y="1642619"/>
            <a:ext cx="4722074" cy="4231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190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258F146-8360-4B53-824B-0EB36326FB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9765" y="428397"/>
            <a:ext cx="7010400" cy="943704"/>
          </a:xfrm>
          <a:prstGeom prst="rect">
            <a:avLst/>
          </a:prstGeom>
        </p:spPr>
      </p:pic>
      <p:sp>
        <p:nvSpPr>
          <p:cNvPr id="10" name="Speech Bubble: Rectangle with Corners Rounded 4">
            <a:extLst>
              <a:ext uri="{FF2B5EF4-FFF2-40B4-BE49-F238E27FC236}">
                <a16:creationId xmlns:a16="http://schemas.microsoft.com/office/drawing/2014/main" id="{908F9D4D-BC87-4C1C-A75D-35C53E1671DF}"/>
              </a:ext>
            </a:extLst>
          </p:cNvPr>
          <p:cNvSpPr/>
          <p:nvPr/>
        </p:nvSpPr>
        <p:spPr>
          <a:xfrm flipH="1">
            <a:off x="6017310" y="1509305"/>
            <a:ext cx="5529647" cy="3519895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Dân trong làng thấy ý tưởng cố Đương hiệu quả, ra tay giúp sức để làm đường lên núi từ việc ghép đá.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EBE482-41C8-4A6C-A6FB-EB5F06B9CD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452" y="1767994"/>
            <a:ext cx="4546698" cy="3984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81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8" descr="6e3e461d6fe4261ffac34bab182ac1ed">
            <a:extLst>
              <a:ext uri="{FF2B5EF4-FFF2-40B4-BE49-F238E27FC236}">
                <a16:creationId xmlns:a16="http://schemas.microsoft.com/office/drawing/2014/main" id="{ADFEB761-C4F7-47B8-B425-0BBAC7DC40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0665" y="0"/>
            <a:ext cx="8569960" cy="5057775"/>
          </a:xfrm>
          <a:prstGeom prst="rect">
            <a:avLst/>
          </a:prstGeom>
        </p:spPr>
      </p:pic>
      <p:sp>
        <p:nvSpPr>
          <p:cNvPr id="16" name="文本框 9">
            <a:extLst>
              <a:ext uri="{FF2B5EF4-FFF2-40B4-BE49-F238E27FC236}">
                <a16:creationId xmlns:a16="http://schemas.microsoft.com/office/drawing/2014/main" id="{0E9C2E89-0A0B-4F7B-B0DC-3B277E0ABBB0}"/>
              </a:ext>
            </a:extLst>
          </p:cNvPr>
          <p:cNvSpPr txBox="1"/>
          <p:nvPr/>
        </p:nvSpPr>
        <p:spPr>
          <a:xfrm>
            <a:off x="2551814" y="1454309"/>
            <a:ext cx="72407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Kể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từng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đoạn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theo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trang</a:t>
            </a:r>
            <a:endParaRPr kumimoji="0" lang="en-US" sz="60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7" name="图片 7" descr="图片包含 玩具, 玩偶&#10;&#10;自动生成的说明">
            <a:extLst>
              <a:ext uri="{FF2B5EF4-FFF2-40B4-BE49-F238E27FC236}">
                <a16:creationId xmlns:a16="http://schemas.microsoft.com/office/drawing/2014/main" id="{CF98F15F-DB82-4DBA-B376-5884E2A07F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3206" y="4217956"/>
            <a:ext cx="1933540" cy="209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021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heme/theme1.xml><?xml version="1.0" encoding="utf-8"?>
<a:theme xmlns:a="http://schemas.openxmlformats.org/drawingml/2006/main" name="千图网海量PPT模板www.58pic.com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千图网海量PPT模板www.58pic.com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265</Words>
  <Application>Microsoft Office PowerPoint</Application>
  <PresentationFormat>Widescreen</PresentationFormat>
  <Paragraphs>34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等线</vt:lpstr>
      <vt:lpstr>Arial</vt:lpstr>
      <vt:lpstr>Calibri</vt:lpstr>
      <vt:lpstr>DFPOP1-W9</vt:lpstr>
      <vt:lpstr>Times New Roman</vt:lpstr>
      <vt:lpstr>千图网海量PPT模板www.58pic.com​​</vt:lpstr>
      <vt:lpstr>2_千图网海量PPT模板www.58pic.com​​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FNU LNU</cp:lastModifiedBy>
  <cp:revision>4</cp:revision>
  <dcterms:created xsi:type="dcterms:W3CDTF">2022-09-17T06:42:21Z</dcterms:created>
  <dcterms:modified xsi:type="dcterms:W3CDTF">2022-12-04T16:59:48Z</dcterms:modified>
</cp:coreProperties>
</file>