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33" r:id="rId3"/>
    <p:sldMasterId id="2147483741" r:id="rId4"/>
    <p:sldMasterId id="2147483754" r:id="rId5"/>
  </p:sldMasterIdLst>
  <p:notesMasterIdLst>
    <p:notesMasterId r:id="rId26"/>
  </p:notesMasterIdLst>
  <p:sldIdLst>
    <p:sldId id="257" r:id="rId6"/>
    <p:sldId id="2641" r:id="rId7"/>
    <p:sldId id="337" r:id="rId8"/>
    <p:sldId id="339" r:id="rId9"/>
    <p:sldId id="280" r:id="rId10"/>
    <p:sldId id="283" r:id="rId11"/>
    <p:sldId id="2636" r:id="rId12"/>
    <p:sldId id="282" r:id="rId13"/>
    <p:sldId id="281" r:id="rId14"/>
    <p:sldId id="2637" r:id="rId15"/>
    <p:sldId id="288" r:id="rId16"/>
    <p:sldId id="334" r:id="rId17"/>
    <p:sldId id="335" r:id="rId18"/>
    <p:sldId id="287" r:id="rId19"/>
    <p:sldId id="267" r:id="rId20"/>
    <p:sldId id="2638" r:id="rId21"/>
    <p:sldId id="290" r:id="rId22"/>
    <p:sldId id="2639" r:id="rId23"/>
    <p:sldId id="2640"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4660"/>
  </p:normalViewPr>
  <p:slideViewPr>
    <p:cSldViewPr snapToGrid="0">
      <p:cViewPr varScale="1">
        <p:scale>
          <a:sx n="78" d="100"/>
          <a:sy n="78" d="100"/>
        </p:scale>
        <p:origin x="97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3DB9-BE8E-4C03-886D-A2D869983D8D}"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D6C63-A200-4A9B-9882-2186EA320125}" type="slidenum">
              <a:rPr lang="en-US" smtClean="0"/>
              <a:t>‹#›</a:t>
            </a:fld>
            <a:endParaRPr lang="en-US"/>
          </a:p>
        </p:txBody>
      </p:sp>
    </p:spTree>
    <p:extLst>
      <p:ext uri="{BB962C8B-B14F-4D97-AF65-F5344CB8AC3E}">
        <p14:creationId xmlns:p14="http://schemas.microsoft.com/office/powerpoint/2010/main" val="12617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279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521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9804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631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338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1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885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字魂70号-灵悦黑体" panose="00000500000000000000" pitchFamily="2" charset="-122"/>
              <a:cs typeface="+mn-cs"/>
            </a:endParaRPr>
          </a:p>
        </p:txBody>
      </p:sp>
    </p:spTree>
    <p:extLst>
      <p:ext uri="{BB962C8B-B14F-4D97-AF65-F5344CB8AC3E}">
        <p14:creationId xmlns:p14="http://schemas.microsoft.com/office/powerpoint/2010/main" val="352173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4261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528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639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01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311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3469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2486559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103465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7440119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1558861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99624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02873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829415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2521753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715885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291819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177867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824716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5050307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D11AE7-CD63-4060-8D38-AEB90AE5B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89E2B8-DE08-4F0B-A631-E387B131E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A5D3D7-4B9F-4B50-83DC-72A30B2CF6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829BA-F28B-4411-A221-DE3BD4511990}"/>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1DB29149-1864-4A9F-A078-4A8F79BFA1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1538F5-9DCB-48CF-B2E2-283CEE129D4B}"/>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7500015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2E44B1-3F71-47FC-A88F-DC9B901763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D8EFE5-FB54-4D46-963E-24A69D8525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D56C9E-DE62-4B2B-A6AA-370445C7C6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F7F9137-8BA0-44A8-8719-855DF61F550E}"/>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7273CA44-73B6-42E3-BD7E-80E85CE4A0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5434CB-0207-4C6D-A4A0-82D9E1A0A994}"/>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993758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F0218-3924-42A4-8637-5E3204D85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6454842-F910-41F4-8DD8-4EB4C4B24B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7D366D-3F16-4A3C-8719-B43A5D46AF5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A69FBAE2-967B-4B91-B630-453113BA7B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F9D215-6B55-4B50-9B28-D624DC482DBA}"/>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07336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0CFABF-D3D5-4038-BB88-02DE959E2B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032F0E-D600-4EA1-A3FF-9318B8330B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B26897-928F-4A58-869E-40AFDB7D7D6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563C2AF0-43C1-4A68-9BF3-22CF01CFB8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9D97F3E-D76D-4AD4-9218-C19E03E97E35}"/>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880439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93478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32265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519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9023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6788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2374734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1316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28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4063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98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0406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2255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719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5493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2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441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D499-ABAA-4FFA-BBB1-FD7A22053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318C0C-C628-4101-859E-F1B28A53D0C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2FCB28-9D2C-4B52-BEFA-30F2474FEA0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ED2E0961-6B5B-46A6-82C7-4B625EE60C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2C0FF32-657F-4001-A10A-9C5E602E2362}"/>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6169390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10600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1366784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44028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7272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7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8437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27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615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734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2022/12/4</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01171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822682-1419-46E6-8E2B-F221BCD499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34892E-194F-4B31-82BA-87C844AB70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0A0BED3-6F53-458D-8CC2-8622178AB34F}"/>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5" name="页脚占位符 4">
            <a:extLst>
              <a:ext uri="{FF2B5EF4-FFF2-40B4-BE49-F238E27FC236}">
                <a16:creationId xmlns:a16="http://schemas.microsoft.com/office/drawing/2014/main" id="{EB3F857F-8E5C-4013-BEC1-8B54CD6B0D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C8E958C-79CC-45BC-85A6-2B77CFD32768}"/>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10148067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2022/12/4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36907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2022/12/4</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19775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2022/12/4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956199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1872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107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01152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693208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48074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66908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418692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0B1FB-618E-4919-B243-4729B2DAC6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5687AD-153D-4B45-BD82-09C86960296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131A19C-057E-4176-98C2-06F2554C63B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477C8D2-7B99-48C1-9576-76CE796DC01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6" name="页脚占位符 5">
            <a:extLst>
              <a:ext uri="{FF2B5EF4-FFF2-40B4-BE49-F238E27FC236}">
                <a16:creationId xmlns:a16="http://schemas.microsoft.com/office/drawing/2014/main" id="{E89826A2-13D9-4CEC-911F-7AD468BC0D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B86490-F271-4200-B8A4-3098B97E8783}"/>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01438835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57759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857524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FFF83-B443-4495-8004-131EBA53075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166AB1-E3E0-4276-ABB3-B819A18C0EA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823509F-ED00-43BB-9C71-E9BCF5D07245}"/>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856C89D-18C5-45C8-8B93-2EC775CD0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D33AA04-9056-44CA-8426-8B72CA5E02F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C8CE35-AD29-4725-9DB8-71C587174BF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8" name="页脚占位符 7">
            <a:extLst>
              <a:ext uri="{FF2B5EF4-FFF2-40B4-BE49-F238E27FC236}">
                <a16:creationId xmlns:a16="http://schemas.microsoft.com/office/drawing/2014/main" id="{9D890688-5B33-4E9D-9F65-D509A8C6F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BBBA454-B658-405F-A925-6AFA8E2B7EF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670306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72087F-8391-4076-89B5-F82255864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9FB416-0390-4846-8987-89D47AE1BDB6}"/>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4" name="页脚占位符 3">
            <a:extLst>
              <a:ext uri="{FF2B5EF4-FFF2-40B4-BE49-F238E27FC236}">
                <a16:creationId xmlns:a16="http://schemas.microsoft.com/office/drawing/2014/main" id="{B59FD7DB-9273-45F9-9982-FF497044AE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2360CF0-B938-4269-A835-C06A492685D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6374301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2022/12/4</a:t>
            </a:fld>
            <a:endParaRPr lang="zh-CN" altLang="en-US"/>
          </a:p>
        </p:txBody>
      </p:sp>
      <p:sp>
        <p:nvSpPr>
          <p:cNvPr id="3" name="页脚占位符 2">
            <a:extLst>
              <a:ext uri="{FF2B5EF4-FFF2-40B4-BE49-F238E27FC236}">
                <a16:creationId xmlns:a16="http://schemas.microsoft.com/office/drawing/2014/main"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070759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5.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17.png"/><Relationship Id="rId4" Type="http://schemas.openxmlformats.org/officeDocument/2006/relationships/slideLayout" Target="../slideLayouts/slideLayout58.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B4854C5-7E4E-4478-ADD5-E9B2479C2048}"/>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676400" y="171450"/>
            <a:ext cx="1304627" cy="1304627"/>
          </a:xfrm>
          <a:prstGeom prst="rect">
            <a:avLst/>
          </a:prstGeom>
        </p:spPr>
      </p:pic>
    </p:spTree>
    <p:extLst>
      <p:ext uri="{BB962C8B-B14F-4D97-AF65-F5344CB8AC3E}">
        <p14:creationId xmlns:p14="http://schemas.microsoft.com/office/powerpoint/2010/main" val="51593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6D081EF-CC01-4B9B-8E6C-F40B80F930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13288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58383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C5CDB101-9370-4271-BE2F-0C0CFE372BF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4444517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319448363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microsoft.com/office/2007/relationships/hdphoto" Target="../media/hdphoto4.wdp"/><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2.gif"/><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1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9" name="Picture 8">
            <a:extLst>
              <a:ext uri="{FF2B5EF4-FFF2-40B4-BE49-F238E27FC236}">
                <a16:creationId xmlns:a16="http://schemas.microsoft.com/office/drawing/2014/main" id="{24B128C1-59A4-44FF-ADDE-433C254271A4}"/>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902" y="1552669"/>
            <a:ext cx="5787285" cy="1352648"/>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973E8933-7065-422F-BE00-7BFE0B9345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488" y="2662269"/>
            <a:ext cx="4596983" cy="2643473"/>
          </a:xfrm>
          <a:prstGeom prst="rect">
            <a:avLst/>
          </a:prstGeom>
        </p:spPr>
      </p:pic>
    </p:spTree>
    <p:extLst>
      <p:ext uri="{BB962C8B-B14F-4D97-AF65-F5344CB8AC3E}">
        <p14:creationId xmlns:p14="http://schemas.microsoft.com/office/powerpoint/2010/main" val="47757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5" name="图片 3">
            <a:extLst>
              <a:ext uri="{FF2B5EF4-FFF2-40B4-BE49-F238E27FC236}">
                <a16:creationId xmlns:a16="http://schemas.microsoft.com/office/drawing/2014/main"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13" name="图片 11">
            <a:extLst>
              <a:ext uri="{FF2B5EF4-FFF2-40B4-BE49-F238E27FC236}">
                <a16:creationId xmlns:a16="http://schemas.microsoft.com/office/drawing/2014/main" id="{A898E71D-0F64-4DA7-81C5-6510BB16A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4" name="Picture 3">
            <a:extLst>
              <a:ext uri="{FF2B5EF4-FFF2-40B4-BE49-F238E27FC236}">
                <a16:creationId xmlns:a16="http://schemas.microsoft.com/office/drawing/2014/main" id="{767AF1F7-5AE8-4449-9843-21F523C197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757E05-57BF-40EA-BBB1-6E1FF6859024}"/>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D63697A-B432-4663-B71A-489604572C21}"/>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Ghép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E96BF6B-A74B-4217-9174-8155E68A4110}"/>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0043A7C-2E3A-4A85-86E6-0E526C7E5E3B}"/>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Ghép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34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khi</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trình</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bày</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lvl="0"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Sau wăm lần ǧ</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m ǟa Ǖ</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ί</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ả</a:t>
            </a:r>
            <a:endParaRPr kumimoji="0" lang="vi-VN" sz="2133" b="1" i="0" u="none" strike="noStrike" kern="1200" cap="none" spc="0" normalizeH="0" baseline="0" noProof="0" dirty="0">
              <a:ln>
                <a:noFill/>
              </a:ln>
              <a:solidFill>
                <a:srgbClr val="002060"/>
              </a:solidFill>
              <a:effectLst/>
              <a:uLnTx/>
              <a:uFillTx/>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Cuối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mỗi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câu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có</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dấu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chấm</a:t>
            </a:r>
            <a:endParaRPr kumimoji="0" lang="vi-VN"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Lùi</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vào</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1 ô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ly</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590800" y="318472"/>
            <a:ext cx="7099867" cy="140500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tư</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thế</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viết</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bài</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Thẳng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lưng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chân</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đặt</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đúng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vị</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sd="1365089577">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Khoảng</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từ</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mắt</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đến</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vở</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25 –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30cm</a:t>
            </a:r>
            <a:endPar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sd="4015385753">
                  <a:prstGeom prst="rect">
                    <a:avLst/>
                  </a:prstGeom>
                  <ask:type>
                    <ask:lineSketchFreehan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cầm</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giữ</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trang</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vở</a:t>
            </a:r>
            <a:endPar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fi-FI" sz="4265"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Chữ</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viết</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rõ</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ràng</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sạch</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đẹp</a:t>
            </a:r>
            <a:endPar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Trình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bày</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đúng</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hình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thức</a:t>
            </a:r>
            <a:endPar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16CC9DE8-4AFB-4D30-8BEB-44E5B12C94FD}"/>
              </a:ext>
            </a:extLst>
          </p:cNvPr>
          <p:cNvGrpSpPr/>
          <p:nvPr/>
        </p:nvGrpSpPr>
        <p:grpSpPr>
          <a:xfrm>
            <a:off x="0" y="0"/>
            <a:ext cx="12192000" cy="6946533"/>
            <a:chOff x="0" y="0"/>
            <a:chExt cx="12192000" cy="6946533"/>
          </a:xfrm>
        </p:grpSpPr>
        <p:sp>
          <p:nvSpPr>
            <p:cNvPr id="12" name="矩形 11">
              <a:extLst>
                <a:ext uri="{FF2B5EF4-FFF2-40B4-BE49-F238E27FC236}">
                  <a16:creationId xmlns:a16="http://schemas.microsoft.com/office/drawing/2014/main" id="{02827F5A-F9E0-478B-8D9A-09C96B6F4F2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矩形: 圆角 12">
              <a:extLst>
                <a:ext uri="{FF2B5EF4-FFF2-40B4-BE49-F238E27FC236}">
                  <a16:creationId xmlns:a16="http://schemas.microsoft.com/office/drawing/2014/main" id="{05B2960D-1870-4284-990F-CF298B5D45A4}"/>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0">
            <a:extLst>
              <a:ext uri="{FF2B5EF4-FFF2-40B4-BE49-F238E27FC236}">
                <a16:creationId xmlns:a16="http://schemas.microsoft.com/office/drawing/2014/main" id="{55F7F6E6-5F7A-4814-B9DC-3E0D62520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419" y="149508"/>
            <a:ext cx="9120655" cy="3327117"/>
          </a:xfrm>
          <a:prstGeom prst="rect">
            <a:avLst/>
          </a:prstGeom>
        </p:spPr>
      </p:pic>
      <p:grpSp>
        <p:nvGrpSpPr>
          <p:cNvPr id="18" name="组合 5">
            <a:extLst>
              <a:ext uri="{FF2B5EF4-FFF2-40B4-BE49-F238E27FC236}">
                <a16:creationId xmlns:a16="http://schemas.microsoft.com/office/drawing/2014/main" id="{67EF06FE-32C0-4F68-96BD-5379E23C2865}"/>
              </a:ext>
            </a:extLst>
          </p:cNvPr>
          <p:cNvGrpSpPr/>
          <p:nvPr/>
        </p:nvGrpSpPr>
        <p:grpSpPr>
          <a:xfrm>
            <a:off x="5850644" y="2858985"/>
            <a:ext cx="5763822" cy="2947965"/>
            <a:chOff x="2465778" y="1511493"/>
            <a:chExt cx="4516871" cy="2123770"/>
          </a:xfrm>
        </p:grpSpPr>
        <p:pic>
          <p:nvPicPr>
            <p:cNvPr id="19" name="图片 7">
              <a:extLst>
                <a:ext uri="{FF2B5EF4-FFF2-40B4-BE49-F238E27FC236}">
                  <a16:creationId xmlns:a16="http://schemas.microsoft.com/office/drawing/2014/main" id="{AAEF72DD-38E9-4628-89C6-FBAA9F608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26" t="45161" r="2792" b="33548"/>
            <a:stretch/>
          </p:blipFill>
          <p:spPr>
            <a:xfrm>
              <a:off x="3089673" y="1511493"/>
              <a:ext cx="3892976" cy="2050027"/>
            </a:xfrm>
            <a:prstGeom prst="rect">
              <a:avLst/>
            </a:prstGeom>
          </p:spPr>
        </p:pic>
        <p:pic>
          <p:nvPicPr>
            <p:cNvPr id="20" name="图片 8">
              <a:extLst>
                <a:ext uri="{FF2B5EF4-FFF2-40B4-BE49-F238E27FC236}">
                  <a16:creationId xmlns:a16="http://schemas.microsoft.com/office/drawing/2014/main" id="{6F9E61E7-CA3A-43B9-839E-975EB3EAB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952" t="40739" r="34602"/>
            <a:stretch/>
          </p:blipFill>
          <p:spPr>
            <a:xfrm>
              <a:off x="2465778" y="1646883"/>
              <a:ext cx="2094271" cy="1988380"/>
            </a:xfrm>
            <a:prstGeom prst="rect">
              <a:avLst/>
            </a:prstGeom>
          </p:spPr>
        </p:pic>
        <p:pic>
          <p:nvPicPr>
            <p:cNvPr id="21" name="图片 10">
              <a:extLst>
                <a:ext uri="{FF2B5EF4-FFF2-40B4-BE49-F238E27FC236}">
                  <a16:creationId xmlns:a16="http://schemas.microsoft.com/office/drawing/2014/main" id="{18C51D1D-6913-4C16-9A6B-66C4816234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910" t="47307" r="68432" b="20767"/>
            <a:stretch/>
          </p:blipFill>
          <p:spPr>
            <a:xfrm>
              <a:off x="5198694" y="1792288"/>
              <a:ext cx="897306" cy="950010"/>
            </a:xfrm>
            <a:prstGeom prst="rect">
              <a:avLst/>
            </a:prstGeom>
          </p:spPr>
        </p:pic>
      </p:grpSp>
      <p:pic>
        <p:nvPicPr>
          <p:cNvPr id="22" name="图片 11">
            <a:extLst>
              <a:ext uri="{FF2B5EF4-FFF2-40B4-BE49-F238E27FC236}">
                <a16:creationId xmlns:a16="http://schemas.microsoft.com/office/drawing/2014/main" id="{686B969E-198B-4FF9-B056-F4840D336FC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rot="7573834" flipV="1">
            <a:off x="5165499" y="5714595"/>
            <a:ext cx="1374312" cy="1066606"/>
          </a:xfrm>
          <a:prstGeom prst="rect">
            <a:avLst/>
          </a:prstGeom>
        </p:spPr>
      </p:pic>
      <p:pic>
        <p:nvPicPr>
          <p:cNvPr id="4" name="Picture 3">
            <a:extLst>
              <a:ext uri="{FF2B5EF4-FFF2-40B4-BE49-F238E27FC236}">
                <a16:creationId xmlns:a16="http://schemas.microsoft.com/office/drawing/2014/main" id="{6526988C-3F91-49F5-9E57-D8A0589D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3448" y="2858144"/>
            <a:ext cx="4850960" cy="4848225"/>
          </a:xfrm>
          <a:prstGeom prst="rect">
            <a:avLst/>
          </a:prstGeom>
        </p:spPr>
      </p:pic>
      <p:pic>
        <p:nvPicPr>
          <p:cNvPr id="9" name="图片 8">
            <a:extLst>
              <a:ext uri="{FF2B5EF4-FFF2-40B4-BE49-F238E27FC236}">
                <a16:creationId xmlns:a16="http://schemas.microsoft.com/office/drawing/2014/main" id="{7F90135C-7721-442F-A6D7-8C4DC2D97C7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167148" y="5355844"/>
            <a:ext cx="12363840" cy="1612190"/>
          </a:xfrm>
          <a:prstGeom prst="rect">
            <a:avLst/>
          </a:prstGeom>
        </p:spPr>
      </p:pic>
      <p:pic>
        <p:nvPicPr>
          <p:cNvPr id="15" name="Picture 14">
            <a:extLst>
              <a:ext uri="{FF2B5EF4-FFF2-40B4-BE49-F238E27FC236}">
                <a16:creationId xmlns:a16="http://schemas.microsoft.com/office/drawing/2014/main" id="{9A5A3E6E-0059-432C-B920-1BF7B95A656A}"/>
              </a:ext>
            </a:extLst>
          </p:cNvPr>
          <p:cNvPicPr>
            <a:picLocks noChangeAspect="1"/>
          </p:cNvPicPr>
          <p:nvPr/>
        </p:nvPicPr>
        <p:blipFill>
          <a:blip r:embed="rId11"/>
          <a:stretch>
            <a:fillRect/>
          </a:stretch>
        </p:blipFill>
        <p:spPr>
          <a:xfrm>
            <a:off x="2758924" y="1085784"/>
            <a:ext cx="6407451" cy="1524132"/>
          </a:xfrm>
          <a:prstGeom prst="rect">
            <a:avLst/>
          </a:prstGeom>
        </p:spPr>
      </p:pic>
      <p:sp>
        <p:nvSpPr>
          <p:cNvPr id="16" name="TextBox 15">
            <a:extLst>
              <a:ext uri="{FF2B5EF4-FFF2-40B4-BE49-F238E27FC236}">
                <a16:creationId xmlns:a16="http://schemas.microsoft.com/office/drawing/2014/main" id="{71B93A9C-5942-421C-8090-F9CEAF1D3A7F}"/>
              </a:ext>
            </a:extLst>
          </p:cNvPr>
          <p:cNvSpPr txBox="1"/>
          <p:nvPr/>
        </p:nvSpPr>
        <p:spPr>
          <a:xfrm>
            <a:off x="4374223" y="6581135"/>
            <a:ext cx="694019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4463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1"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7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309062" cy="1795902"/>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1885950" y="578674"/>
            <a:ext cx="8267699" cy="707886"/>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Chọn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4000" b="1" i="0" u="none" strike="noStrike" kern="1200" cap="none" spc="0" normalizeH="0" baseline="0" noProof="0" dirty="0">
                <a:ln>
                  <a:noFill/>
                </a:ln>
                <a:solidFill>
                  <a:srgbClr val="FF0000"/>
                </a:solidFill>
                <a:effectLst/>
                <a:uLnTx/>
                <a:uFillTx/>
                <a:latin typeface="Calibri"/>
                <a:ea typeface="+mn-ea"/>
                <a:cs typeface="+mn-cs"/>
              </a:rPr>
              <a:t> tr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thay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bông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hoa</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33EA4830-3688-4686-B285-B8D9430E56DD}"/>
              </a:ext>
            </a:extLst>
          </p:cNvPr>
          <p:cNvSpPr txBox="1"/>
          <p:nvPr/>
        </p:nvSpPr>
        <p:spPr>
          <a:xfrm>
            <a:off x="379377" y="209280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sáng ó o</a:t>
            </a:r>
          </a:p>
          <a:p>
            <a:pPr algn="just" defTabSz="1218804">
              <a:defRPr/>
            </a:pPr>
            <a:r>
              <a:rPr lang="vi-VN" sz="3732" dirty="0">
                <a:solidFill>
                  <a:srgbClr val="000000"/>
                </a:solidFill>
                <a:latin typeface="Calibri" panose="020F0502020204030204" pitchFamily="34" charset="0"/>
                <a:cs typeface="Calibri" panose="020F0502020204030204" pitchFamily="34" charset="0"/>
              </a:rPr>
              <a:t>Gà trống gọi đấy</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mau dậy</a:t>
            </a:r>
          </a:p>
          <a:p>
            <a:pPr algn="just" defTabSz="1218804">
              <a:defRPr/>
            </a:pPr>
            <a:r>
              <a:rPr lang="vi-VN" sz="3732" dirty="0">
                <a:solidFill>
                  <a:srgbClr val="000000"/>
                </a:solidFill>
                <a:latin typeface="Calibri" panose="020F0502020204030204" pitchFamily="34" charset="0"/>
                <a:cs typeface="Calibri" panose="020F0502020204030204" pitchFamily="34" charset="0"/>
              </a:rPr>
              <a:t>Đỏ xinh câu chào</a:t>
            </a:r>
            <a:endParaRPr lang="en-US" sz="3732" dirty="0">
              <a:solidFill>
                <a:prstClr val="black"/>
              </a:solidFill>
              <a:latin typeface="Calibri" panose="020F0502020204030204" pitchFamily="34" charset="0"/>
              <a:cs typeface="Calibri" panose="020F0502020204030204" pitchFamily="34" charset="0"/>
            </a:endParaRPr>
          </a:p>
        </p:txBody>
      </p:sp>
      <p:pic>
        <p:nvPicPr>
          <p:cNvPr id="25" name="Picture 2" descr="Happy Smiley Face Sticker">
            <a:extLst>
              <a:ext uri="{FF2B5EF4-FFF2-40B4-BE49-F238E27FC236}">
                <a16:creationId xmlns:a16="http://schemas.microsoft.com/office/drawing/2014/main" id="{0A55CAA5-3D62-48F5-9522-43C8A521DC5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77792" y="282709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Smiley Face Sticker">
            <a:extLst>
              <a:ext uri="{FF2B5EF4-FFF2-40B4-BE49-F238E27FC236}">
                <a16:creationId xmlns:a16="http://schemas.microsoft.com/office/drawing/2014/main" id="{42EFB0FA-21B5-4217-A3E6-78491E99A11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7016" y="34480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A5111E0-AA6A-4C17-B023-FCB5A4960635}"/>
              </a:ext>
            </a:extLst>
          </p:cNvPr>
          <p:cNvSpPr txBox="1"/>
          <p:nvPr/>
        </p:nvSpPr>
        <p:spPr>
          <a:xfrm>
            <a:off x="4084602" y="207375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trưa trên cao</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tung nắng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Đùa cùng mây trắng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Ú oà ú oà.</a:t>
            </a:r>
            <a:endParaRPr lang="en-US" sz="3732" dirty="0">
              <a:solidFill>
                <a:prstClr val="black"/>
              </a:solidFill>
              <a:latin typeface="Calibri" panose="020F0502020204030204" pitchFamily="34" charset="0"/>
              <a:cs typeface="Calibri" panose="020F0502020204030204" pitchFamily="34" charset="0"/>
            </a:endParaRPr>
          </a:p>
        </p:txBody>
      </p:sp>
      <p:pic>
        <p:nvPicPr>
          <p:cNvPr id="30" name="Picture 2" descr="Happy Smiley Face Sticker">
            <a:extLst>
              <a:ext uri="{FF2B5EF4-FFF2-40B4-BE49-F238E27FC236}">
                <a16:creationId xmlns:a16="http://schemas.microsoft.com/office/drawing/2014/main" id="{2D89574E-1E07-4A66-A47F-3A467A4EDB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76824" y="22223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appy Smiley Face Sticker">
            <a:extLst>
              <a:ext uri="{FF2B5EF4-FFF2-40B4-BE49-F238E27FC236}">
                <a16:creationId xmlns:a16="http://schemas.microsoft.com/office/drawing/2014/main" id="{C27BFAB0-30FC-4A36-8916-27D7A2B4F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1699" y="22699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appy Smiley Face Sticker">
            <a:extLst>
              <a:ext uri="{FF2B5EF4-FFF2-40B4-BE49-F238E27FC236}">
                <a16:creationId xmlns:a16="http://schemas.microsoft.com/office/drawing/2014/main" id="{FD6D1BDC-68B3-4759-9A40-6D4BD348679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72049" y="277476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appy Smiley Face Sticker">
            <a:extLst>
              <a:ext uri="{FF2B5EF4-FFF2-40B4-BE49-F238E27FC236}">
                <a16:creationId xmlns:a16="http://schemas.microsoft.com/office/drawing/2014/main" id="{41B5B960-04EE-459C-9414-DC5453AEA98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886574" y="3374836"/>
            <a:ext cx="462001" cy="4446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1CE49A1-3334-4448-9236-74D759061A24}"/>
              </a:ext>
            </a:extLst>
          </p:cNvPr>
          <p:cNvSpPr txBox="1"/>
          <p:nvPr/>
        </p:nvSpPr>
        <p:spPr>
          <a:xfrm>
            <a:off x="8208927" y="2026132"/>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chiều hiền hoà</a:t>
            </a:r>
          </a:p>
          <a:p>
            <a:pPr algn="just" defTabSz="1218804">
              <a:defRPr/>
            </a:pPr>
            <a:r>
              <a:rPr lang="vi-VN" sz="3732" dirty="0">
                <a:solidFill>
                  <a:srgbClr val="000000"/>
                </a:solidFill>
                <a:latin typeface="Calibri" panose="020F0502020204030204" pitchFamily="34" charset="0"/>
                <a:cs typeface="Calibri" panose="020F0502020204030204" pitchFamily="34" charset="0"/>
              </a:rPr>
              <a:t>Dung dăng dung dẻ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thỏ thẻ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Chẳng về nhà đâu</a:t>
            </a:r>
            <a:endParaRPr lang="en-US" sz="3732" dirty="0">
              <a:solidFill>
                <a:prstClr val="black"/>
              </a:solidFill>
              <a:latin typeface="Calibri" panose="020F0502020204030204" pitchFamily="34" charset="0"/>
              <a:cs typeface="Calibri" panose="020F0502020204030204" pitchFamily="34" charset="0"/>
            </a:endParaRPr>
          </a:p>
        </p:txBody>
      </p:sp>
      <p:pic>
        <p:nvPicPr>
          <p:cNvPr id="35" name="Picture 2" descr="Happy Smiley Face Sticker">
            <a:extLst>
              <a:ext uri="{FF2B5EF4-FFF2-40B4-BE49-F238E27FC236}">
                <a16:creationId xmlns:a16="http://schemas.microsoft.com/office/drawing/2014/main" id="{7B5A143F-3BF7-442E-B969-3048238E8B03}"/>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258299" y="2184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Smiley Face Sticker">
            <a:extLst>
              <a:ext uri="{FF2B5EF4-FFF2-40B4-BE49-F238E27FC236}">
                <a16:creationId xmlns:a16="http://schemas.microsoft.com/office/drawing/2014/main" id="{8B6FD97B-D88C-44C3-8972-197765C0B4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124949" y="3327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appy Smiley Face Sticker">
            <a:extLst>
              <a:ext uri="{FF2B5EF4-FFF2-40B4-BE49-F238E27FC236}">
                <a16:creationId xmlns:a16="http://schemas.microsoft.com/office/drawing/2014/main" id="{1DE97519-E46A-4B88-82C5-250C7E297D77}"/>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334374" y="3879661"/>
            <a:ext cx="462001" cy="44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6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0"/>
                                        </p:tgtEl>
                                        <p:attrNameLst>
                                          <p:attrName>ppt_w</p:attrName>
                                        </p:attrNameLst>
                                      </p:cBhvr>
                                      <p:tavLst>
                                        <p:tav tm="0">
                                          <p:val>
                                            <p:strVal val="ppt_w"/>
                                          </p:val>
                                        </p:tav>
                                        <p:tav tm="100000">
                                          <p:val>
                                            <p:fltVal val="0"/>
                                          </p:val>
                                        </p:tav>
                                      </p:tavLst>
                                    </p:anim>
                                    <p:anim calcmode="lin" valueType="num">
                                      <p:cBhvr>
                                        <p:cTn id="21" dur="500"/>
                                        <p:tgtEl>
                                          <p:spTgt spid="30"/>
                                        </p:tgtEl>
                                        <p:attrNameLst>
                                          <p:attrName>ppt_h</p:attrName>
                                        </p:attrNameLst>
                                      </p:cBhvr>
                                      <p:tavLst>
                                        <p:tav tm="0">
                                          <p:val>
                                            <p:strVal val="ppt_h"/>
                                          </p:val>
                                        </p:tav>
                                        <p:tav tm="100000">
                                          <p:val>
                                            <p:fltVal val="0"/>
                                          </p:val>
                                        </p:tav>
                                      </p:tavLst>
                                    </p:anim>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3"/>
                                        </p:tgtEl>
                                        <p:attrNameLst>
                                          <p:attrName>ppt_w</p:attrName>
                                        </p:attrNameLst>
                                      </p:cBhvr>
                                      <p:tavLst>
                                        <p:tav tm="0">
                                          <p:val>
                                            <p:strVal val="ppt_w"/>
                                          </p:val>
                                        </p:tav>
                                        <p:tav tm="100000">
                                          <p:val>
                                            <p:fltVal val="0"/>
                                          </p:val>
                                        </p:tav>
                                      </p:tavLst>
                                    </p:anim>
                                    <p:anim calcmode="lin" valueType="num">
                                      <p:cBhvr>
                                        <p:cTn id="42" dur="500"/>
                                        <p:tgtEl>
                                          <p:spTgt spid="33"/>
                                        </p:tgtEl>
                                        <p:attrNameLst>
                                          <p:attrName>ppt_h</p:attrName>
                                        </p:attrNameLst>
                                      </p:cBhvr>
                                      <p:tavLst>
                                        <p:tav tm="0">
                                          <p:val>
                                            <p:strVal val="ppt_h"/>
                                          </p:val>
                                        </p:tav>
                                        <p:tav tm="100000">
                                          <p:val>
                                            <p:fltVal val="0"/>
                                          </p:val>
                                        </p:tav>
                                      </p:tavLst>
                                    </p:anim>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5"/>
                                        </p:tgtEl>
                                        <p:attrNameLst>
                                          <p:attrName>ppt_w</p:attrName>
                                        </p:attrNameLst>
                                      </p:cBhvr>
                                      <p:tavLst>
                                        <p:tav tm="0">
                                          <p:val>
                                            <p:strVal val="ppt_w"/>
                                          </p:val>
                                        </p:tav>
                                        <p:tav tm="100000">
                                          <p:val>
                                            <p:fltVal val="0"/>
                                          </p:val>
                                        </p:tav>
                                      </p:tavLst>
                                    </p:anim>
                                    <p:anim calcmode="lin" valueType="num">
                                      <p:cBhvr>
                                        <p:cTn id="49" dur="500"/>
                                        <p:tgtEl>
                                          <p:spTgt spid="35"/>
                                        </p:tgtEl>
                                        <p:attrNameLst>
                                          <p:attrName>ppt_h</p:attrName>
                                        </p:attrNameLst>
                                      </p:cBhvr>
                                      <p:tavLst>
                                        <p:tav tm="0">
                                          <p:val>
                                            <p:strVal val="ppt_h"/>
                                          </p:val>
                                        </p:tav>
                                        <p:tav tm="100000">
                                          <p:val>
                                            <p:fltVal val="0"/>
                                          </p:val>
                                        </p:tav>
                                      </p:tavLst>
                                    </p:anim>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36"/>
                                        </p:tgtEl>
                                        <p:attrNameLst>
                                          <p:attrName>ppt_w</p:attrName>
                                        </p:attrNameLst>
                                      </p:cBhvr>
                                      <p:tavLst>
                                        <p:tav tm="0">
                                          <p:val>
                                            <p:strVal val="ppt_w"/>
                                          </p:val>
                                        </p:tav>
                                        <p:tav tm="100000">
                                          <p:val>
                                            <p:fltVal val="0"/>
                                          </p:val>
                                        </p:tav>
                                      </p:tavLst>
                                    </p:anim>
                                    <p:anim calcmode="lin" valueType="num">
                                      <p:cBhvr>
                                        <p:cTn id="56" dur="500"/>
                                        <p:tgtEl>
                                          <p:spTgt spid="36"/>
                                        </p:tgtEl>
                                        <p:attrNameLst>
                                          <p:attrName>ppt_h</p:attrName>
                                        </p:attrNameLst>
                                      </p:cBhvr>
                                      <p:tavLst>
                                        <p:tav tm="0">
                                          <p:val>
                                            <p:strVal val="ppt_h"/>
                                          </p:val>
                                        </p:tav>
                                        <p:tav tm="100000">
                                          <p:val>
                                            <p:fltVal val="0"/>
                                          </p:val>
                                        </p:tav>
                                      </p:tavLst>
                                    </p:anim>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37"/>
                                        </p:tgtEl>
                                        <p:attrNameLst>
                                          <p:attrName>ppt_w</p:attrName>
                                        </p:attrNameLst>
                                      </p:cBhvr>
                                      <p:tavLst>
                                        <p:tav tm="0">
                                          <p:val>
                                            <p:strVal val="ppt_w"/>
                                          </p:val>
                                        </p:tav>
                                        <p:tav tm="100000">
                                          <p:val>
                                            <p:fltVal val="0"/>
                                          </p:val>
                                        </p:tav>
                                      </p:tavLst>
                                    </p:anim>
                                    <p:anim calcmode="lin" valueType="num">
                                      <p:cBhvr>
                                        <p:cTn id="63" dur="500"/>
                                        <p:tgtEl>
                                          <p:spTgt spid="37"/>
                                        </p:tgtEl>
                                        <p:attrNameLst>
                                          <p:attrName>ppt_h</p:attrName>
                                        </p:attrNameLst>
                                      </p:cBhvr>
                                      <p:tavLst>
                                        <p:tav tm="0">
                                          <p:val>
                                            <p:strVal val="ppt_h"/>
                                          </p:val>
                                        </p:tav>
                                        <p:tav tm="100000">
                                          <p:val>
                                            <p:fltVal val="0"/>
                                          </p:val>
                                        </p:tav>
                                      </p:tavLst>
                                    </p:anim>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164040" cy="1596947"/>
          </a:xfrm>
          <a:prstGeom prst="rect">
            <a:avLst/>
          </a:prstGeom>
        </p:spPr>
      </p:pic>
      <p:sp>
        <p:nvSpPr>
          <p:cNvPr id="23" name="TextBox 22">
            <a:extLst>
              <a:ext uri="{FF2B5EF4-FFF2-40B4-BE49-F238E27FC236}">
                <a16:creationId xmlns:a16="http://schemas.microsoft.com/office/drawing/2014/main" id="{D5EAC163-3E7A-49F0-A69E-A85012A72E36}"/>
              </a:ext>
            </a:extLst>
          </p:cNvPr>
          <p:cNvSpPr txBox="1"/>
          <p:nvPr/>
        </p:nvSpPr>
        <p:spPr>
          <a:xfrm>
            <a:off x="866775" y="492949"/>
            <a:ext cx="11210925" cy="646331"/>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 Quan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sát</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tranh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tìm</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từ</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ngữ</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tiếng</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chứa</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ăng</a:t>
            </a:r>
            <a:r>
              <a:rPr kumimoji="0" lang="en-US" sz="36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1" name="Rectangle 20">
            <a:extLst>
              <a:ext uri="{FF2B5EF4-FFF2-40B4-BE49-F238E27FC236}">
                <a16:creationId xmlns:a16="http://schemas.microsoft.com/office/drawing/2014/main" id="{E104C2F3-8FDF-4ABD-BB37-5217507FF497}"/>
              </a:ext>
            </a:extLst>
          </p:cNvPr>
          <p:cNvSpPr/>
          <p:nvPr/>
        </p:nvSpPr>
        <p:spPr>
          <a:xfrm>
            <a:off x="4610100" y="1247399"/>
            <a:ext cx="3038475" cy="646331"/>
          </a:xfrm>
          <a:custGeom>
            <a:avLst/>
            <a:gdLst>
              <a:gd name="connsiteX0" fmla="*/ 0 w 3038475"/>
              <a:gd name="connsiteY0" fmla="*/ 0 h 646331"/>
              <a:gd name="connsiteX1" fmla="*/ 3038475 w 3038475"/>
              <a:gd name="connsiteY1" fmla="*/ 0 h 646331"/>
              <a:gd name="connsiteX2" fmla="*/ 3038475 w 3038475"/>
              <a:gd name="connsiteY2" fmla="*/ 646331 h 646331"/>
              <a:gd name="connsiteX3" fmla="*/ 0 w 3038475"/>
              <a:gd name="connsiteY3" fmla="*/ 646331 h 646331"/>
              <a:gd name="connsiteX4" fmla="*/ 0 w 30384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646331" fill="none" extrusionOk="0">
                <a:moveTo>
                  <a:pt x="0" y="0"/>
                </a:moveTo>
                <a:cubicBezTo>
                  <a:pt x="569041" y="-108347"/>
                  <a:pt x="2497337" y="-22314"/>
                  <a:pt x="3038475" y="0"/>
                </a:cubicBezTo>
                <a:cubicBezTo>
                  <a:pt x="3071841" y="167196"/>
                  <a:pt x="3007575" y="538725"/>
                  <a:pt x="3038475" y="646331"/>
                </a:cubicBezTo>
                <a:cubicBezTo>
                  <a:pt x="2482563" y="786550"/>
                  <a:pt x="1319106" y="733252"/>
                  <a:pt x="0" y="646331"/>
                </a:cubicBezTo>
                <a:cubicBezTo>
                  <a:pt x="-42728" y="490665"/>
                  <a:pt x="46341" y="102187"/>
                  <a:pt x="0" y="0"/>
                </a:cubicBezTo>
                <a:close/>
              </a:path>
              <a:path w="3038475" h="646331" stroke="0" extrusionOk="0">
                <a:moveTo>
                  <a:pt x="0" y="0"/>
                </a:moveTo>
                <a:cubicBezTo>
                  <a:pt x="670562" y="-89055"/>
                  <a:pt x="2699140" y="83564"/>
                  <a:pt x="3038475" y="0"/>
                </a:cubicBezTo>
                <a:cubicBezTo>
                  <a:pt x="3084087" y="251455"/>
                  <a:pt x="2983230" y="478362"/>
                  <a:pt x="3038475" y="646331"/>
                </a:cubicBezTo>
                <a:cubicBezTo>
                  <a:pt x="2455404" y="769774"/>
                  <a:pt x="1050615"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Mẫu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Rặng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tre</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A1C663A1-1909-475D-8CA9-1F335692F5AE}"/>
              </a:ext>
            </a:extLst>
          </p:cNvPr>
          <p:cNvPicPr>
            <a:picLocks noChangeAspect="1"/>
          </p:cNvPicPr>
          <p:nvPr/>
        </p:nvPicPr>
        <p:blipFill>
          <a:blip r:embed="rId6"/>
          <a:stretch>
            <a:fillRect/>
          </a:stretch>
        </p:blipFill>
        <p:spPr>
          <a:xfrm>
            <a:off x="5829300" y="1995487"/>
            <a:ext cx="6000750" cy="4623712"/>
          </a:xfrm>
          <a:prstGeom prst="rect">
            <a:avLst/>
          </a:prstGeom>
        </p:spPr>
      </p:pic>
      <p:sp>
        <p:nvSpPr>
          <p:cNvPr id="9" name="Oval 8">
            <a:extLst>
              <a:ext uri="{FF2B5EF4-FFF2-40B4-BE49-F238E27FC236}">
                <a16:creationId xmlns:a16="http://schemas.microsoft.com/office/drawing/2014/main" id="{C3DCFA6B-60AD-4080-B985-134CECA32630}"/>
              </a:ext>
            </a:extLst>
          </p:cNvPr>
          <p:cNvSpPr/>
          <p:nvPr/>
        </p:nvSpPr>
        <p:spPr>
          <a:xfrm>
            <a:off x="6505575" y="5010150"/>
            <a:ext cx="1276350"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B5A808-E44F-4863-ACE9-48DAA3827771}"/>
              </a:ext>
            </a:extLst>
          </p:cNvPr>
          <p:cNvSpPr txBox="1"/>
          <p:nvPr/>
        </p:nvSpPr>
        <p:spPr>
          <a:xfrm>
            <a:off x="762000" y="23812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78E4DABD-C251-4854-B770-C7494764E574}"/>
              </a:ext>
            </a:extLst>
          </p:cNvPr>
          <p:cNvSpPr/>
          <p:nvPr/>
        </p:nvSpPr>
        <p:spPr>
          <a:xfrm>
            <a:off x="10144125" y="4286250"/>
            <a:ext cx="127635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592403-278B-4830-89A1-4CC14FEA8FCB}"/>
              </a:ext>
            </a:extLst>
          </p:cNvPr>
          <p:cNvSpPr txBox="1"/>
          <p:nvPr/>
        </p:nvSpPr>
        <p:spPr>
          <a:xfrm>
            <a:off x="752475" y="33718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id="{60FD9CFB-932B-4D52-B0FB-3EA4A8E437D8}"/>
              </a:ext>
            </a:extLst>
          </p:cNvPr>
          <p:cNvSpPr/>
          <p:nvPr/>
        </p:nvSpPr>
        <p:spPr>
          <a:xfrm>
            <a:off x="7458075" y="4362450"/>
            <a:ext cx="1000125" cy="85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954134A-E5B0-4771-BA76-B75939C609FA}"/>
              </a:ext>
            </a:extLst>
          </p:cNvPr>
          <p:cNvSpPr txBox="1"/>
          <p:nvPr/>
        </p:nvSpPr>
        <p:spPr>
          <a:xfrm>
            <a:off x="800100" y="4324350"/>
            <a:ext cx="2009775" cy="707886"/>
          </a:xfrm>
          <a:prstGeom prst="rect">
            <a:avLst/>
          </a:prstGeom>
          <a:noFill/>
        </p:spPr>
        <p:txBody>
          <a:bodyPr wrap="square" rtlCol="0">
            <a:spAutoFit/>
          </a:bodyPr>
          <a:lstStyle/>
          <a:p>
            <a:pPr algn="l"/>
            <a:r>
              <a:rPr lang="en-US" sz="4000" b="1" dirty="0" err="1">
                <a:ln>
                  <a:solidFill>
                    <a:schemeClr val="bg1"/>
                  </a:solidFill>
                </a:ln>
                <a:solidFill>
                  <a:srgbClr val="002060"/>
                </a:solidFill>
                <a:latin typeface="Calibri" panose="020F0502020204030204" pitchFamily="34" charset="0"/>
                <a:cs typeface="Calibri" panose="020F0502020204030204" pitchFamily="34" charset="0"/>
              </a:rPr>
              <a:t>thằn</a:t>
            </a:r>
            <a:r>
              <a:rPr lang="en-US" sz="4000" b="1" dirty="0">
                <a:ln>
                  <a:solidFill>
                    <a:schemeClr val="bg1"/>
                  </a:solidFill>
                </a:ln>
                <a:solidFill>
                  <a:srgbClr val="002060"/>
                </a:solidFill>
                <a:latin typeface="Calibri" panose="020F0502020204030204" pitchFamily="34" charset="0"/>
                <a:cs typeface="Calibri" panose="020F0502020204030204" pitchFamily="34" charset="0"/>
              </a:rPr>
              <a:t>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lằn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59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
                                            <p:txEl>
                                              <p:pRg st="0" end="0"/>
                                            </p:txEl>
                                          </p:spTgt>
                                        </p:tgtEl>
                                        <p:attrNameLst>
                                          <p:attrName>style.visibility</p:attrName>
                                        </p:attrNameLst>
                                      </p:cBhvr>
                                      <p:to>
                                        <p:strVal val="visible"/>
                                      </p:to>
                                    </p:set>
                                    <p:animEffect transition="in" filter="fade">
                                      <p:cBhvr>
                                        <p:cTn id="50" dur="500"/>
                                        <p:tgtEl>
                                          <p:spTgt spid="43">
                                            <p:txEl>
                                              <p:pRg st="0" end="0"/>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9" grpId="1" animBg="1"/>
      <p:bldP spid="26" grpId="0" animBg="1"/>
      <p:bldP spid="26" grpId="1"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5895871" y="-51234"/>
            <a:ext cx="4228196" cy="7104538"/>
          </a:xfrm>
          <a:custGeom>
            <a:avLst/>
            <a:gdLst>
              <a:gd name="connsiteX0" fmla="*/ 264262 w 4228196"/>
              <a:gd name="connsiteY0" fmla="*/ 7104538 h 7104538"/>
              <a:gd name="connsiteX1" fmla="*/ 528524 w 4228196"/>
              <a:gd name="connsiteY1" fmla="*/ 6840276 h 7104538"/>
              <a:gd name="connsiteX2" fmla="*/ 264262 w 4228196"/>
              <a:gd name="connsiteY2" fmla="*/ 6840276 h 7104538"/>
              <a:gd name="connsiteX3" fmla="*/ 396393 w 4228196"/>
              <a:gd name="connsiteY3" fmla="*/ 6708145 h 7104538"/>
              <a:gd name="connsiteX4" fmla="*/ 264262 w 4228196"/>
              <a:gd name="connsiteY4" fmla="*/ 6576014 h 7104538"/>
              <a:gd name="connsiteX5" fmla="*/ 528525 w 4228196"/>
              <a:gd name="connsiteY5" fmla="*/ 6576014 h 7104538"/>
              <a:gd name="connsiteX6" fmla="*/ 528525 w 4228196"/>
              <a:gd name="connsiteY6" fmla="*/ 264262 h 7104538"/>
              <a:gd name="connsiteX7" fmla="*/ 792787 w 4228196"/>
              <a:gd name="connsiteY7" fmla="*/ 0 h 7104538"/>
              <a:gd name="connsiteX8" fmla="*/ 3963934 w 4228196"/>
              <a:gd name="connsiteY8" fmla="*/ 0 h 7104538"/>
              <a:gd name="connsiteX9" fmla="*/ 4228196 w 4228196"/>
              <a:gd name="connsiteY9" fmla="*/ 264262 h 7104538"/>
              <a:gd name="connsiteX10" fmla="*/ 3963934 w 4228196"/>
              <a:gd name="connsiteY10" fmla="*/ 528524 h 7104538"/>
              <a:gd name="connsiteX11" fmla="*/ 3699672 w 4228196"/>
              <a:gd name="connsiteY11" fmla="*/ 528525 h 7104538"/>
              <a:gd name="connsiteX12" fmla="*/ 3699672 w 4228196"/>
              <a:gd name="connsiteY12" fmla="*/ 6840276 h 7104538"/>
              <a:gd name="connsiteX13" fmla="*/ 3435410 w 4228196"/>
              <a:gd name="connsiteY13" fmla="*/ 7104538 h 7104538"/>
              <a:gd name="connsiteX14" fmla="*/ 264262 w 4228196"/>
              <a:gd name="connsiteY14" fmla="*/ 7104538 h 7104538"/>
              <a:gd name="connsiteX15" fmla="*/ 1057049 w 4228196"/>
              <a:gd name="connsiteY15" fmla="*/ 264262 h 7104538"/>
              <a:gd name="connsiteX16" fmla="*/ 792787 w 4228196"/>
              <a:gd name="connsiteY16" fmla="*/ 528524 h 7104538"/>
              <a:gd name="connsiteX17" fmla="*/ 660656 w 4228196"/>
              <a:gd name="connsiteY17" fmla="*/ 396393 h 7104538"/>
              <a:gd name="connsiteX18" fmla="*/ 792787 w 4228196"/>
              <a:gd name="connsiteY18" fmla="*/ 264262 h 7104538"/>
              <a:gd name="connsiteX19" fmla="*/ 1057049 w 4228196"/>
              <a:gd name="connsiteY19" fmla="*/ 264262 h 7104538"/>
              <a:gd name="connsiteX0" fmla="*/ 1057049 w 4228196"/>
              <a:gd name="connsiteY0" fmla="*/ 264262 h 7104538"/>
              <a:gd name="connsiteX1" fmla="*/ 792787 w 4228196"/>
              <a:gd name="connsiteY1" fmla="*/ 528524 h 7104538"/>
              <a:gd name="connsiteX2" fmla="*/ 660656 w 4228196"/>
              <a:gd name="connsiteY2" fmla="*/ 396393 h 7104538"/>
              <a:gd name="connsiteX3" fmla="*/ 792787 w 4228196"/>
              <a:gd name="connsiteY3" fmla="*/ 264262 h 7104538"/>
              <a:gd name="connsiteX4" fmla="*/ 1057049 w 4228196"/>
              <a:gd name="connsiteY4" fmla="*/ 264262 h 7104538"/>
              <a:gd name="connsiteX5" fmla="*/ 528525 w 4228196"/>
              <a:gd name="connsiteY5" fmla="*/ 6840276 h 7104538"/>
              <a:gd name="connsiteX6" fmla="*/ 264263 w 4228196"/>
              <a:gd name="connsiteY6" fmla="*/ 7104538 h 7104538"/>
              <a:gd name="connsiteX7" fmla="*/ 1 w 4228196"/>
              <a:gd name="connsiteY7" fmla="*/ 6840276 h 7104538"/>
              <a:gd name="connsiteX8" fmla="*/ 264263 w 4228196"/>
              <a:gd name="connsiteY8" fmla="*/ 6576014 h 7104538"/>
              <a:gd name="connsiteX9" fmla="*/ 396394 w 4228196"/>
              <a:gd name="connsiteY9" fmla="*/ 6708145 h 7104538"/>
              <a:gd name="connsiteX10" fmla="*/ 264263 w 4228196"/>
              <a:gd name="connsiteY10" fmla="*/ 6840276 h 7104538"/>
              <a:gd name="connsiteX11" fmla="*/ 528525 w 4228196"/>
              <a:gd name="connsiteY11" fmla="*/ 6840276 h 7104538"/>
              <a:gd name="connsiteX0" fmla="*/ 528525 w 4228196"/>
              <a:gd name="connsiteY0" fmla="*/ 6576014 h 7104538"/>
              <a:gd name="connsiteX1" fmla="*/ 528525 w 4228196"/>
              <a:gd name="connsiteY1" fmla="*/ 264262 h 7104538"/>
              <a:gd name="connsiteX2" fmla="*/ 792787 w 4228196"/>
              <a:gd name="connsiteY2" fmla="*/ 0 h 7104538"/>
              <a:gd name="connsiteX3" fmla="*/ 3963934 w 4228196"/>
              <a:gd name="connsiteY3" fmla="*/ 0 h 7104538"/>
              <a:gd name="connsiteX4" fmla="*/ 4228196 w 4228196"/>
              <a:gd name="connsiteY4" fmla="*/ 264262 h 7104538"/>
              <a:gd name="connsiteX5" fmla="*/ 3963934 w 4228196"/>
              <a:gd name="connsiteY5" fmla="*/ 528524 h 7104538"/>
              <a:gd name="connsiteX6" fmla="*/ 3699672 w 4228196"/>
              <a:gd name="connsiteY6" fmla="*/ 528525 h 7104538"/>
              <a:gd name="connsiteX7" fmla="*/ 3699672 w 4228196"/>
              <a:gd name="connsiteY7" fmla="*/ 6840276 h 7104538"/>
              <a:gd name="connsiteX8" fmla="*/ 3435410 w 4228196"/>
              <a:gd name="connsiteY8" fmla="*/ 7104538 h 7104538"/>
              <a:gd name="connsiteX9" fmla="*/ 264262 w 4228196"/>
              <a:gd name="connsiteY9" fmla="*/ 7104538 h 7104538"/>
              <a:gd name="connsiteX10" fmla="*/ 0 w 4228196"/>
              <a:gd name="connsiteY10" fmla="*/ 6840276 h 7104538"/>
              <a:gd name="connsiteX11" fmla="*/ 264262 w 4228196"/>
              <a:gd name="connsiteY11" fmla="*/ 6576014 h 7104538"/>
              <a:gd name="connsiteX12" fmla="*/ 528525 w 4228196"/>
              <a:gd name="connsiteY12" fmla="*/ 6576014 h 7104538"/>
              <a:gd name="connsiteX13" fmla="*/ 792787 w 4228196"/>
              <a:gd name="connsiteY13" fmla="*/ 0 h 7104538"/>
              <a:gd name="connsiteX14" fmla="*/ 1057049 w 4228196"/>
              <a:gd name="connsiteY14" fmla="*/ 264262 h 7104538"/>
              <a:gd name="connsiteX15" fmla="*/ 792787 w 4228196"/>
              <a:gd name="connsiteY15" fmla="*/ 528524 h 7104538"/>
              <a:gd name="connsiteX16" fmla="*/ 660656 w 4228196"/>
              <a:gd name="connsiteY16" fmla="*/ 396393 h 7104538"/>
              <a:gd name="connsiteX17" fmla="*/ 792787 w 4228196"/>
              <a:gd name="connsiteY17" fmla="*/ 264262 h 7104538"/>
              <a:gd name="connsiteX18" fmla="*/ 1057049 w 4228196"/>
              <a:gd name="connsiteY18" fmla="*/ 264262 h 7104538"/>
              <a:gd name="connsiteX19" fmla="*/ 3699672 w 4228196"/>
              <a:gd name="connsiteY19" fmla="*/ 528525 h 7104538"/>
              <a:gd name="connsiteX20" fmla="*/ 792787 w 4228196"/>
              <a:gd name="connsiteY20" fmla="*/ 528525 h 7104538"/>
              <a:gd name="connsiteX21" fmla="*/ 264262 w 4228196"/>
              <a:gd name="connsiteY21" fmla="*/ 6576014 h 7104538"/>
              <a:gd name="connsiteX22" fmla="*/ 396393 w 4228196"/>
              <a:gd name="connsiteY22" fmla="*/ 6708145 h 7104538"/>
              <a:gd name="connsiteX23" fmla="*/ 264262 w 4228196"/>
              <a:gd name="connsiteY23" fmla="*/ 6840276 h 7104538"/>
              <a:gd name="connsiteX24" fmla="*/ 528525 w 4228196"/>
              <a:gd name="connsiteY24" fmla="*/ 6840276 h 7104538"/>
              <a:gd name="connsiteX25" fmla="*/ 264262 w 4228196"/>
              <a:gd name="connsiteY25" fmla="*/ 7104538 h 7104538"/>
              <a:gd name="connsiteX26" fmla="*/ 528524 w 4228196"/>
              <a:gd name="connsiteY26" fmla="*/ 6840276 h 7104538"/>
              <a:gd name="connsiteX27" fmla="*/ 528525 w 4228196"/>
              <a:gd name="connsiteY27" fmla="*/ 6576014 h 71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104538" stroke="0" extrusionOk="0">
                <a:moveTo>
                  <a:pt x="264262" y="7104538"/>
                </a:moveTo>
                <a:cubicBezTo>
                  <a:pt x="425675" y="7126697"/>
                  <a:pt x="529249" y="6998455"/>
                  <a:pt x="528524" y="6840276"/>
                </a:cubicBezTo>
                <a:cubicBezTo>
                  <a:pt x="491710" y="6821430"/>
                  <a:pt x="334552" y="6857742"/>
                  <a:pt x="264262" y="6840276"/>
                </a:cubicBezTo>
                <a:cubicBezTo>
                  <a:pt x="336930" y="6841979"/>
                  <a:pt x="391975" y="6777504"/>
                  <a:pt x="396393" y="6708145"/>
                </a:cubicBezTo>
                <a:cubicBezTo>
                  <a:pt x="397291" y="6622381"/>
                  <a:pt x="345244" y="6565713"/>
                  <a:pt x="264262" y="6576014"/>
                </a:cubicBezTo>
                <a:cubicBezTo>
                  <a:pt x="368165" y="6589382"/>
                  <a:pt x="438417" y="6568563"/>
                  <a:pt x="528525" y="6576014"/>
                </a:cubicBezTo>
                <a:cubicBezTo>
                  <a:pt x="538652" y="3948894"/>
                  <a:pt x="465596" y="1971127"/>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368856"/>
                  <a:pt x="3648601" y="5110918"/>
                  <a:pt x="3699672" y="6840276"/>
                </a:cubicBezTo>
                <a:cubicBezTo>
                  <a:pt x="3690103" y="6979002"/>
                  <a:pt x="3593471" y="7104335"/>
                  <a:pt x="3435410" y="7104538"/>
                </a:cubicBezTo>
                <a:cubicBezTo>
                  <a:pt x="2143694" y="7080680"/>
                  <a:pt x="1497478" y="7020882"/>
                  <a:pt x="264262" y="7104538"/>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104538"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6840276"/>
                </a:moveTo>
                <a:cubicBezTo>
                  <a:pt x="525149" y="6962018"/>
                  <a:pt x="419645" y="7099045"/>
                  <a:pt x="264263" y="7104538"/>
                </a:cubicBezTo>
                <a:cubicBezTo>
                  <a:pt x="139133" y="7085377"/>
                  <a:pt x="-75" y="6977393"/>
                  <a:pt x="1" y="6840276"/>
                </a:cubicBezTo>
                <a:cubicBezTo>
                  <a:pt x="-10550" y="6671161"/>
                  <a:pt x="132394" y="6571748"/>
                  <a:pt x="264263" y="6576014"/>
                </a:cubicBezTo>
                <a:cubicBezTo>
                  <a:pt x="334423" y="6580454"/>
                  <a:pt x="392792" y="6634705"/>
                  <a:pt x="396394" y="6708145"/>
                </a:cubicBezTo>
                <a:cubicBezTo>
                  <a:pt x="386064" y="6774565"/>
                  <a:pt x="338371" y="6844383"/>
                  <a:pt x="264263" y="6840276"/>
                </a:cubicBezTo>
                <a:cubicBezTo>
                  <a:pt x="329839" y="6843921"/>
                  <a:pt x="497934" y="6859294"/>
                  <a:pt x="528525" y="6840276"/>
                </a:cubicBezTo>
                <a:close/>
              </a:path>
              <a:path w="4228196" h="7104538" fill="none" extrusionOk="0">
                <a:moveTo>
                  <a:pt x="528525" y="6576014"/>
                </a:moveTo>
                <a:cubicBezTo>
                  <a:pt x="494538" y="4954672"/>
                  <a:pt x="425898" y="1160923"/>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2699432"/>
                  <a:pt x="3850114" y="5009142"/>
                  <a:pt x="3699672" y="6840276"/>
                </a:cubicBezTo>
                <a:cubicBezTo>
                  <a:pt x="3698377" y="6973788"/>
                  <a:pt x="3566188" y="7129383"/>
                  <a:pt x="3435410" y="7104538"/>
                </a:cubicBezTo>
                <a:cubicBezTo>
                  <a:pt x="1961191" y="6949857"/>
                  <a:pt x="1009316" y="7087636"/>
                  <a:pt x="264262" y="7104538"/>
                </a:cubicBezTo>
                <a:cubicBezTo>
                  <a:pt x="137378" y="7101174"/>
                  <a:pt x="16292" y="6975269"/>
                  <a:pt x="0" y="6840276"/>
                </a:cubicBezTo>
                <a:cubicBezTo>
                  <a:pt x="1038" y="6691309"/>
                  <a:pt x="112810" y="6549053"/>
                  <a:pt x="264262" y="6576014"/>
                </a:cubicBezTo>
                <a:cubicBezTo>
                  <a:pt x="356493" y="6582632"/>
                  <a:pt x="417103" y="6585150"/>
                  <a:pt x="528525" y="6576014"/>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576014"/>
                </a:moveTo>
                <a:cubicBezTo>
                  <a:pt x="342159" y="6565082"/>
                  <a:pt x="407066" y="6626056"/>
                  <a:pt x="396393" y="6708145"/>
                </a:cubicBezTo>
                <a:cubicBezTo>
                  <a:pt x="394811" y="6768479"/>
                  <a:pt x="327842" y="6850712"/>
                  <a:pt x="264262" y="6840276"/>
                </a:cubicBezTo>
                <a:cubicBezTo>
                  <a:pt x="345127" y="6840126"/>
                  <a:pt x="468523" y="6835230"/>
                  <a:pt x="528525" y="6840276"/>
                </a:cubicBezTo>
                <a:moveTo>
                  <a:pt x="264262" y="7104538"/>
                </a:moveTo>
                <a:cubicBezTo>
                  <a:pt x="421295" y="7129373"/>
                  <a:pt x="534355" y="6990020"/>
                  <a:pt x="528524" y="6840276"/>
                </a:cubicBezTo>
                <a:cubicBezTo>
                  <a:pt x="522596" y="6743267"/>
                  <a:pt x="531590" y="6660071"/>
                  <a:pt x="528525" y="6576014"/>
                </a:cubicBezTo>
              </a:path>
              <a:path w="4228196" h="7104538" fill="none" stroke="0" extrusionOk="0">
                <a:moveTo>
                  <a:pt x="528525" y="6576014"/>
                </a:moveTo>
                <a:cubicBezTo>
                  <a:pt x="479204" y="3906779"/>
                  <a:pt x="691139" y="1262696"/>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1863145"/>
                  <a:pt x="3670860" y="3983255"/>
                  <a:pt x="3699672" y="6840276"/>
                </a:cubicBezTo>
                <a:cubicBezTo>
                  <a:pt x="3680740" y="6988132"/>
                  <a:pt x="3582856" y="7122567"/>
                  <a:pt x="3435410" y="7104538"/>
                </a:cubicBezTo>
                <a:cubicBezTo>
                  <a:pt x="2668877" y="7097260"/>
                  <a:pt x="1533721" y="6979180"/>
                  <a:pt x="264262" y="7104538"/>
                </a:cubicBezTo>
                <a:cubicBezTo>
                  <a:pt x="122113" y="7090746"/>
                  <a:pt x="-6063" y="6984377"/>
                  <a:pt x="0" y="6840276"/>
                </a:cubicBezTo>
                <a:cubicBezTo>
                  <a:pt x="24162" y="6685412"/>
                  <a:pt x="114113" y="6578236"/>
                  <a:pt x="264262" y="6576014"/>
                </a:cubicBezTo>
                <a:cubicBezTo>
                  <a:pt x="321266" y="6573677"/>
                  <a:pt x="494204" y="6580549"/>
                  <a:pt x="528525" y="6576014"/>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576014"/>
                </a:moveTo>
                <a:cubicBezTo>
                  <a:pt x="328188" y="6578212"/>
                  <a:pt x="393817" y="6637131"/>
                  <a:pt x="396393" y="6708145"/>
                </a:cubicBezTo>
                <a:cubicBezTo>
                  <a:pt x="397579" y="6779541"/>
                  <a:pt x="339710" y="6836823"/>
                  <a:pt x="264262" y="6840276"/>
                </a:cubicBezTo>
                <a:cubicBezTo>
                  <a:pt x="318936" y="6863804"/>
                  <a:pt x="456139" y="6827178"/>
                  <a:pt x="528525" y="6840276"/>
                </a:cubicBezTo>
                <a:moveTo>
                  <a:pt x="264262" y="7104538"/>
                </a:moveTo>
                <a:cubicBezTo>
                  <a:pt x="436034" y="7103451"/>
                  <a:pt x="527930" y="7015215"/>
                  <a:pt x="528524" y="6840276"/>
                </a:cubicBezTo>
                <a:cubicBezTo>
                  <a:pt x="532801" y="6751444"/>
                  <a:pt x="530861" y="6665765"/>
                  <a:pt x="528525" y="6576014"/>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5448301" y="2195876"/>
            <a:ext cx="5836958" cy="2499467"/>
          </a:xfrm>
          <a:prstGeom prst="rect">
            <a:avLst/>
          </a:prstGeom>
          <a:noFill/>
        </p:spPr>
        <p:txBody>
          <a:bodyPr wrap="square" rtlCol="0">
            <a:spAutoFit/>
          </a:bodyPr>
          <a:lstStyle/>
          <a:p>
            <a:pPr lvl="0" algn="ctr">
              <a:lnSpc>
                <a:spcPct val="150000"/>
              </a:lnSpc>
            </a:pP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3. </a:t>
            </a:r>
            <a:r>
              <a:rPr lang="vi-VN"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Tìm thêm các từ ngữ có tiếng bắt đầu bằng ch, tr (hoặc chứa ăn, ăng).</a:t>
            </a:r>
            <a:endParaRPr kumimoji="0" lang="vi-VN"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11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sp>
        <p:nvSpPr>
          <p:cNvPr id="16" name="Rectangle 15">
            <a:extLst>
              <a:ext uri="{FF2B5EF4-FFF2-40B4-BE49-F238E27FC236}">
                <a16:creationId xmlns:a16="http://schemas.microsoft.com/office/drawing/2014/main" id="{A689BFE9-27D4-4778-8FEE-7656669E3DB5}"/>
              </a:ext>
            </a:extLst>
          </p:cNvPr>
          <p:cNvSpPr/>
          <p:nvPr/>
        </p:nvSpPr>
        <p:spPr>
          <a:xfrm>
            <a:off x="1447800" y="14950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che chở, chúm chím,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chắp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tay</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7" name="Rectangle 16">
            <a:extLst>
              <a:ext uri="{FF2B5EF4-FFF2-40B4-BE49-F238E27FC236}">
                <a16:creationId xmlns:a16="http://schemas.microsoft.com/office/drawing/2014/main" id="{1C44975C-AE2C-4C2D-8C47-7EAA49F3896D}"/>
              </a:ext>
            </a:extLst>
          </p:cNvPr>
          <p:cNvSpPr/>
          <p:nvPr/>
        </p:nvSpPr>
        <p:spPr>
          <a:xfrm>
            <a:off x="1428750" y="2828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a:solidFill>
                  <a:srgbClr val="E53238">
                    <a:lumMod val="75000"/>
                  </a:srgbClr>
                </a:solidFill>
                <a:latin typeface="Calibri" panose="020F0502020204030204" pitchFamily="34" charset="0"/>
                <a:ea typeface="微软雅黑"/>
                <a:cs typeface="Calibri" panose="020F0502020204030204" pitchFamily="34" charset="0"/>
              </a:rPr>
              <a:t>tr</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trung thu, miếng trầu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tìm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18" name="Rectangle 17">
            <a:extLst>
              <a:ext uri="{FF2B5EF4-FFF2-40B4-BE49-F238E27FC236}">
                <a16:creationId xmlns:a16="http://schemas.microsoft.com/office/drawing/2014/main" id="{F8141F79-E33F-4B91-BD28-6A4A175E76D7}"/>
              </a:ext>
            </a:extLst>
          </p:cNvPr>
          <p:cNvSpPr/>
          <p:nvPr/>
        </p:nvSpPr>
        <p:spPr>
          <a:xfrm>
            <a:off x="1438275" y="39239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khăn</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9" name="Rectangle 18">
            <a:extLst>
              <a:ext uri="{FF2B5EF4-FFF2-40B4-BE49-F238E27FC236}">
                <a16:creationId xmlns:a16="http://schemas.microsoft.com/office/drawing/2014/main" id="{3643202C-7174-4C6F-867C-4D3FEB0C1911}"/>
              </a:ext>
            </a:extLst>
          </p:cNvPr>
          <p:cNvSpPr/>
          <p:nvPr/>
        </p:nvSpPr>
        <p:spPr>
          <a:xfrm>
            <a:off x="1190625" y="49907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ăng</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mặt trăng, tung tăng,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5042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id="{9C2365CF-0978-4FA7-97C3-C929FEB7290F}"/>
              </a:ext>
            </a:extLst>
          </p:cNvPr>
          <p:cNvSpPr/>
          <p:nvPr/>
        </p:nvSpPr>
        <p:spPr>
          <a:xfrm rot="16200000">
            <a:off x="5786334" y="-160772"/>
            <a:ext cx="4228196" cy="7323613"/>
          </a:xfrm>
          <a:custGeom>
            <a:avLst/>
            <a:gdLst>
              <a:gd name="connsiteX0" fmla="*/ 264262 w 4228196"/>
              <a:gd name="connsiteY0" fmla="*/ 7323613 h 7323613"/>
              <a:gd name="connsiteX1" fmla="*/ 528524 w 4228196"/>
              <a:gd name="connsiteY1" fmla="*/ 7059351 h 7323613"/>
              <a:gd name="connsiteX2" fmla="*/ 264262 w 4228196"/>
              <a:gd name="connsiteY2" fmla="*/ 7059351 h 7323613"/>
              <a:gd name="connsiteX3" fmla="*/ 396393 w 4228196"/>
              <a:gd name="connsiteY3" fmla="*/ 6927220 h 7323613"/>
              <a:gd name="connsiteX4" fmla="*/ 264262 w 4228196"/>
              <a:gd name="connsiteY4" fmla="*/ 6795089 h 7323613"/>
              <a:gd name="connsiteX5" fmla="*/ 528525 w 4228196"/>
              <a:gd name="connsiteY5" fmla="*/ 6795089 h 7323613"/>
              <a:gd name="connsiteX6" fmla="*/ 528525 w 4228196"/>
              <a:gd name="connsiteY6" fmla="*/ 264262 h 7323613"/>
              <a:gd name="connsiteX7" fmla="*/ 792787 w 4228196"/>
              <a:gd name="connsiteY7" fmla="*/ 0 h 7323613"/>
              <a:gd name="connsiteX8" fmla="*/ 3963934 w 4228196"/>
              <a:gd name="connsiteY8" fmla="*/ 0 h 7323613"/>
              <a:gd name="connsiteX9" fmla="*/ 4228196 w 4228196"/>
              <a:gd name="connsiteY9" fmla="*/ 264262 h 7323613"/>
              <a:gd name="connsiteX10" fmla="*/ 3963934 w 4228196"/>
              <a:gd name="connsiteY10" fmla="*/ 528524 h 7323613"/>
              <a:gd name="connsiteX11" fmla="*/ 3699672 w 4228196"/>
              <a:gd name="connsiteY11" fmla="*/ 528525 h 7323613"/>
              <a:gd name="connsiteX12" fmla="*/ 3699672 w 4228196"/>
              <a:gd name="connsiteY12" fmla="*/ 7059351 h 7323613"/>
              <a:gd name="connsiteX13" fmla="*/ 3435410 w 4228196"/>
              <a:gd name="connsiteY13" fmla="*/ 7323613 h 7323613"/>
              <a:gd name="connsiteX14" fmla="*/ 264262 w 4228196"/>
              <a:gd name="connsiteY14" fmla="*/ 7323613 h 7323613"/>
              <a:gd name="connsiteX15" fmla="*/ 1057049 w 4228196"/>
              <a:gd name="connsiteY15" fmla="*/ 264262 h 7323613"/>
              <a:gd name="connsiteX16" fmla="*/ 792787 w 4228196"/>
              <a:gd name="connsiteY16" fmla="*/ 528524 h 7323613"/>
              <a:gd name="connsiteX17" fmla="*/ 660656 w 4228196"/>
              <a:gd name="connsiteY17" fmla="*/ 396393 h 7323613"/>
              <a:gd name="connsiteX18" fmla="*/ 792787 w 4228196"/>
              <a:gd name="connsiteY18" fmla="*/ 264262 h 7323613"/>
              <a:gd name="connsiteX19" fmla="*/ 1057049 w 4228196"/>
              <a:gd name="connsiteY19" fmla="*/ 264262 h 7323613"/>
              <a:gd name="connsiteX0" fmla="*/ 1057049 w 4228196"/>
              <a:gd name="connsiteY0" fmla="*/ 264262 h 7323613"/>
              <a:gd name="connsiteX1" fmla="*/ 792787 w 4228196"/>
              <a:gd name="connsiteY1" fmla="*/ 528524 h 7323613"/>
              <a:gd name="connsiteX2" fmla="*/ 660656 w 4228196"/>
              <a:gd name="connsiteY2" fmla="*/ 396393 h 7323613"/>
              <a:gd name="connsiteX3" fmla="*/ 792787 w 4228196"/>
              <a:gd name="connsiteY3" fmla="*/ 264262 h 7323613"/>
              <a:gd name="connsiteX4" fmla="*/ 1057049 w 4228196"/>
              <a:gd name="connsiteY4" fmla="*/ 264262 h 7323613"/>
              <a:gd name="connsiteX5" fmla="*/ 528525 w 4228196"/>
              <a:gd name="connsiteY5" fmla="*/ 7059351 h 7323613"/>
              <a:gd name="connsiteX6" fmla="*/ 264263 w 4228196"/>
              <a:gd name="connsiteY6" fmla="*/ 7323613 h 7323613"/>
              <a:gd name="connsiteX7" fmla="*/ 1 w 4228196"/>
              <a:gd name="connsiteY7" fmla="*/ 7059351 h 7323613"/>
              <a:gd name="connsiteX8" fmla="*/ 264263 w 4228196"/>
              <a:gd name="connsiteY8" fmla="*/ 6795089 h 7323613"/>
              <a:gd name="connsiteX9" fmla="*/ 396394 w 4228196"/>
              <a:gd name="connsiteY9" fmla="*/ 6927220 h 7323613"/>
              <a:gd name="connsiteX10" fmla="*/ 264263 w 4228196"/>
              <a:gd name="connsiteY10" fmla="*/ 7059351 h 7323613"/>
              <a:gd name="connsiteX11" fmla="*/ 528525 w 4228196"/>
              <a:gd name="connsiteY11" fmla="*/ 7059351 h 7323613"/>
              <a:gd name="connsiteX0" fmla="*/ 528525 w 4228196"/>
              <a:gd name="connsiteY0" fmla="*/ 6795089 h 7323613"/>
              <a:gd name="connsiteX1" fmla="*/ 528525 w 4228196"/>
              <a:gd name="connsiteY1" fmla="*/ 264262 h 7323613"/>
              <a:gd name="connsiteX2" fmla="*/ 792787 w 4228196"/>
              <a:gd name="connsiteY2" fmla="*/ 0 h 7323613"/>
              <a:gd name="connsiteX3" fmla="*/ 3963934 w 4228196"/>
              <a:gd name="connsiteY3" fmla="*/ 0 h 7323613"/>
              <a:gd name="connsiteX4" fmla="*/ 4228196 w 4228196"/>
              <a:gd name="connsiteY4" fmla="*/ 264262 h 7323613"/>
              <a:gd name="connsiteX5" fmla="*/ 3963934 w 4228196"/>
              <a:gd name="connsiteY5" fmla="*/ 528524 h 7323613"/>
              <a:gd name="connsiteX6" fmla="*/ 3699672 w 4228196"/>
              <a:gd name="connsiteY6" fmla="*/ 528525 h 7323613"/>
              <a:gd name="connsiteX7" fmla="*/ 3699672 w 4228196"/>
              <a:gd name="connsiteY7" fmla="*/ 7059351 h 7323613"/>
              <a:gd name="connsiteX8" fmla="*/ 3435410 w 4228196"/>
              <a:gd name="connsiteY8" fmla="*/ 7323613 h 7323613"/>
              <a:gd name="connsiteX9" fmla="*/ 264262 w 4228196"/>
              <a:gd name="connsiteY9" fmla="*/ 7323613 h 7323613"/>
              <a:gd name="connsiteX10" fmla="*/ 0 w 4228196"/>
              <a:gd name="connsiteY10" fmla="*/ 7059351 h 7323613"/>
              <a:gd name="connsiteX11" fmla="*/ 264262 w 4228196"/>
              <a:gd name="connsiteY11" fmla="*/ 6795089 h 7323613"/>
              <a:gd name="connsiteX12" fmla="*/ 528525 w 4228196"/>
              <a:gd name="connsiteY12" fmla="*/ 6795089 h 7323613"/>
              <a:gd name="connsiteX13" fmla="*/ 792787 w 4228196"/>
              <a:gd name="connsiteY13" fmla="*/ 0 h 7323613"/>
              <a:gd name="connsiteX14" fmla="*/ 1057049 w 4228196"/>
              <a:gd name="connsiteY14" fmla="*/ 264262 h 7323613"/>
              <a:gd name="connsiteX15" fmla="*/ 792787 w 4228196"/>
              <a:gd name="connsiteY15" fmla="*/ 528524 h 7323613"/>
              <a:gd name="connsiteX16" fmla="*/ 660656 w 4228196"/>
              <a:gd name="connsiteY16" fmla="*/ 396393 h 7323613"/>
              <a:gd name="connsiteX17" fmla="*/ 792787 w 4228196"/>
              <a:gd name="connsiteY17" fmla="*/ 264262 h 7323613"/>
              <a:gd name="connsiteX18" fmla="*/ 1057049 w 4228196"/>
              <a:gd name="connsiteY18" fmla="*/ 264262 h 7323613"/>
              <a:gd name="connsiteX19" fmla="*/ 3699672 w 4228196"/>
              <a:gd name="connsiteY19" fmla="*/ 528525 h 7323613"/>
              <a:gd name="connsiteX20" fmla="*/ 792787 w 4228196"/>
              <a:gd name="connsiteY20" fmla="*/ 528525 h 7323613"/>
              <a:gd name="connsiteX21" fmla="*/ 264262 w 4228196"/>
              <a:gd name="connsiteY21" fmla="*/ 6795089 h 7323613"/>
              <a:gd name="connsiteX22" fmla="*/ 396393 w 4228196"/>
              <a:gd name="connsiteY22" fmla="*/ 6927220 h 7323613"/>
              <a:gd name="connsiteX23" fmla="*/ 264262 w 4228196"/>
              <a:gd name="connsiteY23" fmla="*/ 7059351 h 7323613"/>
              <a:gd name="connsiteX24" fmla="*/ 528525 w 4228196"/>
              <a:gd name="connsiteY24" fmla="*/ 7059351 h 7323613"/>
              <a:gd name="connsiteX25" fmla="*/ 264262 w 4228196"/>
              <a:gd name="connsiteY25" fmla="*/ 7323613 h 7323613"/>
              <a:gd name="connsiteX26" fmla="*/ 528524 w 4228196"/>
              <a:gd name="connsiteY26" fmla="*/ 7059351 h 7323613"/>
              <a:gd name="connsiteX27" fmla="*/ 528525 w 4228196"/>
              <a:gd name="connsiteY27" fmla="*/ 6795089 h 7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323613" stroke="0" extrusionOk="0">
                <a:moveTo>
                  <a:pt x="264262" y="7323613"/>
                </a:moveTo>
                <a:cubicBezTo>
                  <a:pt x="425675" y="7345772"/>
                  <a:pt x="529249" y="7217530"/>
                  <a:pt x="528524" y="7059351"/>
                </a:cubicBezTo>
                <a:cubicBezTo>
                  <a:pt x="491710" y="7040505"/>
                  <a:pt x="334552" y="7076817"/>
                  <a:pt x="264262" y="7059351"/>
                </a:cubicBezTo>
                <a:cubicBezTo>
                  <a:pt x="336930" y="7061054"/>
                  <a:pt x="391975" y="6996579"/>
                  <a:pt x="396393" y="6927220"/>
                </a:cubicBezTo>
                <a:cubicBezTo>
                  <a:pt x="397291" y="6841456"/>
                  <a:pt x="345244" y="6784788"/>
                  <a:pt x="264262" y="6795089"/>
                </a:cubicBezTo>
                <a:cubicBezTo>
                  <a:pt x="368165" y="6808457"/>
                  <a:pt x="438417" y="6787638"/>
                  <a:pt x="528525" y="6795089"/>
                </a:cubicBezTo>
                <a:cubicBezTo>
                  <a:pt x="538652" y="3901941"/>
                  <a:pt x="465596" y="3480156"/>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545040"/>
                  <a:pt x="3648601" y="5931442"/>
                  <a:pt x="3699672" y="7059351"/>
                </a:cubicBezTo>
                <a:cubicBezTo>
                  <a:pt x="3690103" y="7198077"/>
                  <a:pt x="3593471" y="7323410"/>
                  <a:pt x="3435410" y="7323613"/>
                </a:cubicBezTo>
                <a:cubicBezTo>
                  <a:pt x="2143694" y="7299755"/>
                  <a:pt x="1497478" y="7239957"/>
                  <a:pt x="264262" y="7323613"/>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323613"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7059351"/>
                </a:moveTo>
                <a:cubicBezTo>
                  <a:pt x="525149" y="7181093"/>
                  <a:pt x="419645" y="7318120"/>
                  <a:pt x="264263" y="7323613"/>
                </a:cubicBezTo>
                <a:cubicBezTo>
                  <a:pt x="139133" y="7304452"/>
                  <a:pt x="-75" y="7196468"/>
                  <a:pt x="1" y="7059351"/>
                </a:cubicBezTo>
                <a:cubicBezTo>
                  <a:pt x="-10550" y="6890236"/>
                  <a:pt x="132394" y="6790823"/>
                  <a:pt x="264263" y="6795089"/>
                </a:cubicBezTo>
                <a:cubicBezTo>
                  <a:pt x="334423" y="6799529"/>
                  <a:pt x="392792" y="6853780"/>
                  <a:pt x="396394" y="6927220"/>
                </a:cubicBezTo>
                <a:cubicBezTo>
                  <a:pt x="386064" y="6993640"/>
                  <a:pt x="338371" y="7063458"/>
                  <a:pt x="264263" y="7059351"/>
                </a:cubicBezTo>
                <a:cubicBezTo>
                  <a:pt x="329839" y="7062996"/>
                  <a:pt x="497934" y="7078369"/>
                  <a:pt x="528525" y="7059351"/>
                </a:cubicBezTo>
                <a:close/>
              </a:path>
              <a:path w="4228196" h="7323613" fill="none" extrusionOk="0">
                <a:moveTo>
                  <a:pt x="528525" y="6795089"/>
                </a:moveTo>
                <a:cubicBezTo>
                  <a:pt x="494538" y="6030341"/>
                  <a:pt x="425898" y="2174721"/>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3768485"/>
                  <a:pt x="3850114" y="4197832"/>
                  <a:pt x="3699672" y="7059351"/>
                </a:cubicBezTo>
                <a:cubicBezTo>
                  <a:pt x="3698377" y="7192863"/>
                  <a:pt x="3566188" y="7348458"/>
                  <a:pt x="3435410" y="7323613"/>
                </a:cubicBezTo>
                <a:cubicBezTo>
                  <a:pt x="1961191" y="7168932"/>
                  <a:pt x="1009316" y="7306711"/>
                  <a:pt x="264262" y="7323613"/>
                </a:cubicBezTo>
                <a:cubicBezTo>
                  <a:pt x="137378" y="7320249"/>
                  <a:pt x="16292" y="7194344"/>
                  <a:pt x="0" y="7059351"/>
                </a:cubicBezTo>
                <a:cubicBezTo>
                  <a:pt x="1038" y="6910384"/>
                  <a:pt x="112810" y="6768128"/>
                  <a:pt x="264262" y="6795089"/>
                </a:cubicBezTo>
                <a:cubicBezTo>
                  <a:pt x="356493" y="6801707"/>
                  <a:pt x="417103" y="6804225"/>
                  <a:pt x="528525" y="6795089"/>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795089"/>
                </a:moveTo>
                <a:cubicBezTo>
                  <a:pt x="342159" y="6784157"/>
                  <a:pt x="407066" y="6845131"/>
                  <a:pt x="396393" y="6927220"/>
                </a:cubicBezTo>
                <a:cubicBezTo>
                  <a:pt x="394811" y="6987554"/>
                  <a:pt x="327842" y="7069787"/>
                  <a:pt x="264262" y="7059351"/>
                </a:cubicBezTo>
                <a:cubicBezTo>
                  <a:pt x="345127" y="7059201"/>
                  <a:pt x="468523" y="7054305"/>
                  <a:pt x="528525" y="7059351"/>
                </a:cubicBezTo>
                <a:moveTo>
                  <a:pt x="264262" y="7323613"/>
                </a:moveTo>
                <a:cubicBezTo>
                  <a:pt x="421295" y="7348448"/>
                  <a:pt x="534355" y="7209095"/>
                  <a:pt x="528524" y="7059351"/>
                </a:cubicBezTo>
                <a:cubicBezTo>
                  <a:pt x="522596" y="6962342"/>
                  <a:pt x="531590" y="6879146"/>
                  <a:pt x="528525" y="6795089"/>
                </a:cubicBezTo>
              </a:path>
              <a:path w="4228196" h="7323613" fill="none" stroke="0" extrusionOk="0">
                <a:moveTo>
                  <a:pt x="528525" y="6795089"/>
                </a:moveTo>
                <a:cubicBezTo>
                  <a:pt x="479204" y="6083326"/>
                  <a:pt x="691139" y="2982710"/>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2529764"/>
                  <a:pt x="3670860" y="6385905"/>
                  <a:pt x="3699672" y="7059351"/>
                </a:cubicBezTo>
                <a:cubicBezTo>
                  <a:pt x="3680740" y="7207207"/>
                  <a:pt x="3582856" y="7341642"/>
                  <a:pt x="3435410" y="7323613"/>
                </a:cubicBezTo>
                <a:cubicBezTo>
                  <a:pt x="2668877" y="7316335"/>
                  <a:pt x="1533721" y="7198255"/>
                  <a:pt x="264262" y="7323613"/>
                </a:cubicBezTo>
                <a:cubicBezTo>
                  <a:pt x="122113" y="7309821"/>
                  <a:pt x="-6063" y="7203452"/>
                  <a:pt x="0" y="7059351"/>
                </a:cubicBezTo>
                <a:cubicBezTo>
                  <a:pt x="24162" y="6904487"/>
                  <a:pt x="114113" y="6797311"/>
                  <a:pt x="264262" y="6795089"/>
                </a:cubicBezTo>
                <a:cubicBezTo>
                  <a:pt x="321266" y="6792752"/>
                  <a:pt x="494204" y="6799624"/>
                  <a:pt x="528525" y="6795089"/>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795089"/>
                </a:moveTo>
                <a:cubicBezTo>
                  <a:pt x="328188" y="6797287"/>
                  <a:pt x="393817" y="6856206"/>
                  <a:pt x="396393" y="6927220"/>
                </a:cubicBezTo>
                <a:cubicBezTo>
                  <a:pt x="397579" y="6998616"/>
                  <a:pt x="339710" y="7055898"/>
                  <a:pt x="264262" y="7059351"/>
                </a:cubicBezTo>
                <a:cubicBezTo>
                  <a:pt x="318936" y="7082879"/>
                  <a:pt x="456139" y="7046253"/>
                  <a:pt x="528525" y="7059351"/>
                </a:cubicBezTo>
                <a:moveTo>
                  <a:pt x="264262" y="7323613"/>
                </a:moveTo>
                <a:cubicBezTo>
                  <a:pt x="436034" y="7322526"/>
                  <a:pt x="527930" y="7234290"/>
                  <a:pt x="528524" y="7059351"/>
                </a:cubicBezTo>
                <a:cubicBezTo>
                  <a:pt x="532801" y="6970519"/>
                  <a:pt x="530861" y="6884840"/>
                  <a:pt x="528525" y="6795089"/>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id="{6DD449FB-E85B-4482-A786-FB1CE273A16F}"/>
              </a:ext>
            </a:extLst>
          </p:cNvPr>
          <p:cNvSpPr txBox="1"/>
          <p:nvPr/>
        </p:nvSpPr>
        <p:spPr>
          <a:xfrm>
            <a:off x="4705350" y="2195876"/>
            <a:ext cx="6858000" cy="2308324"/>
          </a:xfrm>
          <a:prstGeom prst="rect">
            <a:avLst/>
          </a:prstGeom>
          <a:noFill/>
        </p:spPr>
        <p:txBody>
          <a:bodyPr wrap="square" rtlCol="0">
            <a:spAutoFit/>
          </a:bodyPr>
          <a:lstStyle/>
          <a:p>
            <a:pPr lvl="0" algn="ct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Về</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nhà</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a:t>
            </a:r>
          </a:p>
          <a:p>
            <a:pPr lvl="0" algn="ctr"/>
            <a:r>
              <a:rPr lang="vi-VN" altLang="zh-CN" sz="3600" b="1" dirty="0">
                <a:solidFill>
                  <a:srgbClr val="0070C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Kể lại một vài chi tiết em yêu thích trong câu chuyện Những bậc đá chạm mây cho người thân nghe.</a:t>
            </a:r>
            <a:endParaRPr kumimoji="0" lang="vi-VN" altLang="zh-CN"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2056" y="2033899"/>
            <a:ext cx="433271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itchFamily="18" charset="0"/>
                <a:ea typeface="+mn-ea"/>
                <a:cs typeface="Times New Roman" pitchFamily="18" charset="0"/>
              </a:rPr>
              <a:t>YÊU CẦU CẦN ĐẠT</a:t>
            </a:r>
            <a:endParaRPr kumimoji="0" lang="vi-VN" sz="2800" b="1" i="0" u="none" strike="noStrike" kern="1200" cap="none" spc="0" normalizeH="0" baseline="0" noProof="0">
              <a:ln>
                <a:noFill/>
              </a:ln>
              <a:solidFill>
                <a:srgbClr val="00B0F0"/>
              </a:solidFill>
              <a:effectLst/>
              <a:uLnTx/>
              <a:uFillTx/>
              <a:latin typeface="Times New Roman" pitchFamily="18" charset="0"/>
              <a:ea typeface="+mn-ea"/>
              <a:cs typeface="Times New Roman" pitchFamily="18" charset="0"/>
            </a:endParaRPr>
          </a:p>
        </p:txBody>
      </p:sp>
      <p:sp>
        <p:nvSpPr>
          <p:cNvPr id="4" name="TextBox 3"/>
          <p:cNvSpPr txBox="1"/>
          <p:nvPr/>
        </p:nvSpPr>
        <p:spPr>
          <a:xfrm>
            <a:off x="5076202" y="2871387"/>
            <a:ext cx="607357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00"/>
                </a:solidFill>
                <a:effectLst/>
                <a:uLnTx/>
                <a:uFillTx/>
                <a:latin typeface="Times New Roman"/>
                <a:ea typeface="Times New Roman"/>
                <a:cs typeface="+mn-cs"/>
              </a:rPr>
              <a:t>- Viết đúng chính tả bài thơ “Những bậc đá chạm mây” trong khoảng 15 phút.</a:t>
            </a:r>
            <a:endParaRPr kumimoji="0" lang="vi-VN" sz="2800" b="0" i="0" u="none" strike="noStrike" kern="1200" cap="none" spc="0" normalizeH="0" baseline="0" noProof="0">
              <a:ln>
                <a:noFill/>
              </a:ln>
              <a:solidFill>
                <a:srgbClr val="FFFF00"/>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00"/>
                </a:solidFill>
                <a:effectLst/>
                <a:uLnTx/>
                <a:uFillTx/>
                <a:latin typeface="Times New Roman"/>
                <a:ea typeface="Times New Roman"/>
                <a:cs typeface="+mn-cs"/>
              </a:rPr>
              <a:t>- Tìm đúng từ ngữ có tiếng bắt đầu bằng ch/tr;   chứa vần ân/âng</a:t>
            </a:r>
            <a:endParaRPr kumimoji="0" lang="vi-VN" sz="2800" b="0" i="0" u="none" strike="noStrike" kern="1200" cap="none" spc="0" normalizeH="0" baseline="0" noProof="0">
              <a:ln>
                <a:noFill/>
              </a:ln>
              <a:solidFill>
                <a:srgbClr val="FFFF00"/>
              </a:solidFill>
              <a:effectLst/>
              <a:uLnTx/>
              <a:uFillTx/>
              <a:latin typeface="Times New Roman"/>
              <a:ea typeface="Times New Roman"/>
              <a:cs typeface="+mn-cs"/>
            </a:endParaRPr>
          </a:p>
        </p:txBody>
      </p:sp>
    </p:spTree>
    <p:extLst>
      <p:ext uri="{BB962C8B-B14F-4D97-AF65-F5344CB8AC3E}">
        <p14:creationId xmlns:p14="http://schemas.microsoft.com/office/powerpoint/2010/main" val="116170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8" name="Picture 7" descr="Text&#10;&#10;Description automatically generated">
            <a:extLst>
              <a:ext uri="{FF2B5EF4-FFF2-40B4-BE49-F238E27FC236}">
                <a16:creationId xmlns:a16="http://schemas.microsoft.com/office/drawing/2014/main" id="{6F736EA6-15B7-4EDF-85B8-0594B0D12CEA}"/>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10113" y="473636"/>
            <a:ext cx="5718350" cy="2791526"/>
          </a:xfrm>
          <a:prstGeom prst="rect">
            <a:avLst/>
          </a:prstGeom>
        </p:spPr>
      </p:pic>
    </p:spTree>
    <p:extLst>
      <p:ext uri="{BB962C8B-B14F-4D97-AF65-F5344CB8AC3E}">
        <p14:creationId xmlns:p14="http://schemas.microsoft.com/office/powerpoint/2010/main" val="253136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2" presetClass="emph" presetSubtype="0" repeatCount="1000000" fill="hold" nodeType="withEffect">
                                  <p:stCondLst>
                                    <p:cond delay="0"/>
                                  </p:stCondLst>
                                  <p:childTnLst>
                                    <p:animRot by="120000">
                                      <p:cBhvr>
                                        <p:cTn id="18" dur="50" fill="hold">
                                          <p:stCondLst>
                                            <p:cond delay="0"/>
                                          </p:stCondLst>
                                        </p:cTn>
                                        <p:tgtEl>
                                          <p:spTgt spid="8"/>
                                        </p:tgtEl>
                                        <p:attrNameLst>
                                          <p:attrName>r</p:attrName>
                                        </p:attrNameLst>
                                      </p:cBhvr>
                                    </p:animRot>
                                    <p:animRot by="-240000">
                                      <p:cBhvr>
                                        <p:cTn id="19" dur="100" fill="hold">
                                          <p:stCondLst>
                                            <p:cond delay="100"/>
                                          </p:stCondLst>
                                        </p:cTn>
                                        <p:tgtEl>
                                          <p:spTgt spid="8"/>
                                        </p:tgtEl>
                                        <p:attrNameLst>
                                          <p:attrName>r</p:attrName>
                                        </p:attrNameLst>
                                      </p:cBhvr>
                                    </p:animRot>
                                    <p:animRot by="240000">
                                      <p:cBhvr>
                                        <p:cTn id="20" dur="100" fill="hold">
                                          <p:stCondLst>
                                            <p:cond delay="200"/>
                                          </p:stCondLst>
                                        </p:cTn>
                                        <p:tgtEl>
                                          <p:spTgt spid="8"/>
                                        </p:tgtEl>
                                        <p:attrNameLst>
                                          <p:attrName>r</p:attrName>
                                        </p:attrNameLst>
                                      </p:cBhvr>
                                    </p:animRot>
                                    <p:animRot by="-240000">
                                      <p:cBhvr>
                                        <p:cTn id="21" dur="100" fill="hold">
                                          <p:stCondLst>
                                            <p:cond delay="300"/>
                                          </p:stCondLst>
                                        </p:cTn>
                                        <p:tgtEl>
                                          <p:spTgt spid="8"/>
                                        </p:tgtEl>
                                        <p:attrNameLst>
                                          <p:attrName>r</p:attrName>
                                        </p:attrNameLst>
                                      </p:cBhvr>
                                    </p:animRot>
                                    <p:animRot by="120000">
                                      <p:cBhvr>
                                        <p:cTn id="22"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uổi sáng">
            <a:hlinkClick r:id="" action="ppaction://media"/>
            <a:extLst>
              <a:ext uri="{FF2B5EF4-FFF2-40B4-BE49-F238E27FC236}">
                <a16:creationId xmlns:a16="http://schemas.microsoft.com/office/drawing/2014/main" id="{70592F91-51B2-42E7-8542-696877EC7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34176"/>
          </a:xfrm>
          <a:prstGeom prst="rect">
            <a:avLst/>
          </a:prstGeom>
        </p:spPr>
      </p:pic>
    </p:spTree>
    <p:extLst>
      <p:ext uri="{BB962C8B-B14F-4D97-AF65-F5344CB8AC3E}">
        <p14:creationId xmlns:p14="http://schemas.microsoft.com/office/powerpoint/2010/main" val="283292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72" name="图片 11">
            <a:extLst>
              <a:ext uri="{FF2B5EF4-FFF2-40B4-BE49-F238E27FC236}">
                <a16:creationId xmlns:a16="http://schemas.microsoft.com/office/drawing/2014/main" id="{05A121C0-9D02-4FD8-8AC8-FAC03A62A0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id="{9CE626AB-86FE-442D-99A9-BC94FB857FB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id="{DFD5F05B-50EA-4D1A-953C-3DAB72BF3DF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sp>
        <p:nvSpPr>
          <p:cNvPr id="20" name="Rectangle 11">
            <a:extLst>
              <a:ext uri="{FF2B5EF4-FFF2-40B4-BE49-F238E27FC236}">
                <a16:creationId xmlns:a16="http://schemas.microsoft.com/office/drawing/2014/main" id="{0454981C-5CE3-48EA-9387-D4186316DF73}"/>
              </a:ext>
            </a:extLst>
          </p:cNvPr>
          <p:cNvSpPr>
            <a:spLocks noChangeArrowheads="1"/>
          </p:cNvSpPr>
          <p:nvPr/>
        </p:nvSpPr>
        <p:spPr bwMode="auto">
          <a:xfrm>
            <a:off x="1804331" y="1197424"/>
            <a:ext cx="8686800" cy="734901"/>
          </a:xfrm>
          <a:prstGeom prst="rect">
            <a:avLst/>
          </a:prstGeom>
          <a:noFill/>
          <a:ln w="9525">
            <a:noFill/>
            <a:miter lim="800000"/>
            <a:headEnd/>
            <a:tailEnd/>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3B5583EE-D237-4B36-AF9F-505E9ABEC545}"/>
              </a:ext>
            </a:extLst>
          </p:cNvPr>
          <p:cNvPicPr>
            <a:picLocks noChangeAspect="1"/>
          </p:cNvPicPr>
          <p:nvPr/>
        </p:nvPicPr>
        <p:blipFill>
          <a:blip r:embed="rId9"/>
          <a:stretch>
            <a:fillRect/>
          </a:stretch>
        </p:blipFill>
        <p:spPr>
          <a:xfrm>
            <a:off x="3906743" y="1682811"/>
            <a:ext cx="3913971" cy="1024217"/>
          </a:xfrm>
          <a:prstGeom prst="rect">
            <a:avLst/>
          </a:prstGeom>
        </p:spPr>
      </p:pic>
      <p:sp>
        <p:nvSpPr>
          <p:cNvPr id="15" name="TextBox 14">
            <a:extLst>
              <a:ext uri="{FF2B5EF4-FFF2-40B4-BE49-F238E27FC236}">
                <a16:creationId xmlns:a16="http://schemas.microsoft.com/office/drawing/2014/main" id="{610647D2-EFE8-4C8F-9DBA-372161BDE114}"/>
              </a:ext>
            </a:extLst>
          </p:cNvPr>
          <p:cNvSpPr txBox="1"/>
          <p:nvPr/>
        </p:nvSpPr>
        <p:spPr>
          <a:xfrm>
            <a:off x="2298980" y="77329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2022</a:t>
            </a:r>
          </a:p>
        </p:txBody>
      </p:sp>
      <p:pic>
        <p:nvPicPr>
          <p:cNvPr id="4" name="Picture 3">
            <a:extLst>
              <a:ext uri="{FF2B5EF4-FFF2-40B4-BE49-F238E27FC236}">
                <a16:creationId xmlns:a16="http://schemas.microsoft.com/office/drawing/2014/main" id="{6864986B-D7A9-4E8B-9275-5A380C329180}"/>
              </a:ext>
            </a:extLst>
          </p:cNvPr>
          <p:cNvPicPr>
            <a:picLocks noChangeAspect="1"/>
          </p:cNvPicPr>
          <p:nvPr/>
        </p:nvPicPr>
        <p:blipFill>
          <a:blip r:embed="rId10"/>
          <a:stretch>
            <a:fillRect/>
          </a:stretch>
        </p:blipFill>
        <p:spPr>
          <a:xfrm>
            <a:off x="1278302" y="2454608"/>
            <a:ext cx="9217951" cy="2127688"/>
          </a:xfrm>
          <a:prstGeom prst="rect">
            <a:avLst/>
          </a:prstGeom>
        </p:spPr>
      </p:pic>
    </p:spTree>
    <p:extLst>
      <p:ext uri="{BB962C8B-B14F-4D97-AF65-F5344CB8AC3E}">
        <p14:creationId xmlns:p14="http://schemas.microsoft.com/office/powerpoint/2010/main" val="118495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72" name="图片 11">
            <a:extLst>
              <a:ext uri="{FF2B5EF4-FFF2-40B4-BE49-F238E27FC236}">
                <a16:creationId xmlns:a16="http://schemas.microsoft.com/office/drawing/2014/main" id="{05A121C0-9D02-4FD8-8AC8-FAC03A62A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id="{9CE626AB-86FE-442D-99A9-BC94FB857F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id="{DFD5F05B-50EA-4D1A-953C-3DAB72BF3DF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pic>
        <p:nvPicPr>
          <p:cNvPr id="20" name="图片 2">
            <a:extLst>
              <a:ext uri="{FF2B5EF4-FFF2-40B4-BE49-F238E27FC236}">
                <a16:creationId xmlns:a16="http://schemas.microsoft.com/office/drawing/2014/main" id="{9264F6CB-8129-4FAC-A1D9-03D4CDD255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51" y="-239116"/>
            <a:ext cx="4528457" cy="2706418"/>
          </a:xfrm>
          <a:prstGeom prst="rect">
            <a:avLst/>
          </a:prstGeom>
        </p:spPr>
      </p:pic>
      <p:sp>
        <p:nvSpPr>
          <p:cNvPr id="21" name="TextBox 20">
            <a:extLst>
              <a:ext uri="{FF2B5EF4-FFF2-40B4-BE49-F238E27FC236}">
                <a16:creationId xmlns:a16="http://schemas.microsoft.com/office/drawing/2014/main" id="{54CB785D-A189-4DC0-A0A4-A93B13C78660}"/>
              </a:ext>
            </a:extLst>
          </p:cNvPr>
          <p:cNvSpPr txBox="1"/>
          <p:nvPr/>
        </p:nvSpPr>
        <p:spPr>
          <a:xfrm>
            <a:off x="1914308" y="722207"/>
            <a:ext cx="1378857" cy="1862048"/>
          </a:xfrm>
          <a:prstGeom prst="rect">
            <a:avLst/>
          </a:prstGeom>
          <a:noFill/>
        </p:spPr>
        <p:txBody>
          <a:bodyPr wrap="square" rtlCol="0">
            <a:spAutoFit/>
          </a:bodyPr>
          <a:lstStyle/>
          <a:p>
            <a:r>
              <a:rPr lang="en-US" sz="11500" dirty="0">
                <a:solidFill>
                  <a:schemeClr val="bg1"/>
                </a:solidFill>
                <a:latin typeface="Coiny" panose="02000903060500060000" pitchFamily="2" charset="0"/>
              </a:rPr>
              <a:t>1</a:t>
            </a:r>
          </a:p>
        </p:txBody>
      </p:sp>
      <p:pic>
        <p:nvPicPr>
          <p:cNvPr id="2" name="Picture 1">
            <a:extLst>
              <a:ext uri="{FF2B5EF4-FFF2-40B4-BE49-F238E27FC236}">
                <a16:creationId xmlns:a16="http://schemas.microsoft.com/office/drawing/2014/main" id="{766B02ED-82DE-474D-A840-6663295A7929}"/>
              </a:ext>
            </a:extLst>
          </p:cNvPr>
          <p:cNvPicPr>
            <a:picLocks noChangeAspect="1"/>
          </p:cNvPicPr>
          <p:nvPr/>
        </p:nvPicPr>
        <p:blipFill>
          <a:blip r:embed="rId9"/>
          <a:stretch>
            <a:fillRect/>
          </a:stretch>
        </p:blipFill>
        <p:spPr>
          <a:xfrm>
            <a:off x="2935923" y="1799360"/>
            <a:ext cx="8327858" cy="3517697"/>
          </a:xfrm>
          <a:prstGeom prst="rect">
            <a:avLst/>
          </a:prstGeom>
        </p:spPr>
      </p:pic>
    </p:spTree>
    <p:extLst>
      <p:ext uri="{BB962C8B-B14F-4D97-AF65-F5344CB8AC3E}">
        <p14:creationId xmlns:p14="http://schemas.microsoft.com/office/powerpoint/2010/main" val="518808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
            <a:extLst>
              <a:ext uri="{FF2B5EF4-FFF2-40B4-BE49-F238E27FC236}">
                <a16:creationId xmlns:a16="http://schemas.microsoft.com/office/drawing/2014/main" id="{3DCAD1D7-4C6A-4510-BB5F-D70C3B992B54}"/>
              </a:ext>
            </a:extLst>
          </p:cNvPr>
          <p:cNvGrpSpPr/>
          <p:nvPr/>
        </p:nvGrpSpPr>
        <p:grpSpPr>
          <a:xfrm>
            <a:off x="0" y="0"/>
            <a:ext cx="12192000" cy="6946533"/>
            <a:chOff x="0" y="0"/>
            <a:chExt cx="12192000" cy="6946533"/>
          </a:xfrm>
        </p:grpSpPr>
        <p:sp>
          <p:nvSpPr>
            <p:cNvPr id="25" name="矩形 4">
              <a:extLst>
                <a:ext uri="{FF2B5EF4-FFF2-40B4-BE49-F238E27FC236}">
                  <a16:creationId xmlns:a16="http://schemas.microsoft.com/office/drawing/2014/main" id="{5A6089CD-2422-4067-A6C7-1DCDFF400C21}"/>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26" name="矩形: 圆角 5">
              <a:extLst>
                <a:ext uri="{FF2B5EF4-FFF2-40B4-BE49-F238E27FC236}">
                  <a16:creationId xmlns:a16="http://schemas.microsoft.com/office/drawing/2014/main" id="{5085EFC2-976A-46DB-BF17-D339E21F3952}"/>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2" name="图片 20" descr="图片包含 播放器&#10;&#10;已生成高可信度的说明">
            <a:extLst>
              <a:ext uri="{FF2B5EF4-FFF2-40B4-BE49-F238E27FC236}">
                <a16:creationId xmlns:a16="http://schemas.microsoft.com/office/drawing/2014/main" id="{886875DD-D95A-4D6C-974E-07330BA58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grpSp>
        <p:nvGrpSpPr>
          <p:cNvPr id="43" name="组合 295">
            <a:extLst>
              <a:ext uri="{FF2B5EF4-FFF2-40B4-BE49-F238E27FC236}">
                <a16:creationId xmlns:a16="http://schemas.microsoft.com/office/drawing/2014/main" id="{33E60B73-4B5B-4C29-A62D-A275D9FD24A4}"/>
              </a:ext>
            </a:extLst>
          </p:cNvPr>
          <p:cNvGrpSpPr/>
          <p:nvPr/>
        </p:nvGrpSpPr>
        <p:grpSpPr>
          <a:xfrm>
            <a:off x="4840170" y="898097"/>
            <a:ext cx="2833416" cy="827950"/>
            <a:chOff x="3976504" y="1939290"/>
            <a:chExt cx="4096068" cy="1363816"/>
          </a:xfrm>
        </p:grpSpPr>
        <p:sp>
          <p:nvSpPr>
            <p:cNvPr id="44" name="矩形: 圆角 296">
              <a:extLst>
                <a:ext uri="{FF2B5EF4-FFF2-40B4-BE49-F238E27FC236}">
                  <a16:creationId xmlns:a16="http://schemas.microsoft.com/office/drawing/2014/main" id="{CF198368-E8E4-4542-91B2-5D98B6994DD8}"/>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45" name="矩形: 圆角 297">
              <a:extLst>
                <a:ext uri="{FF2B5EF4-FFF2-40B4-BE49-F238E27FC236}">
                  <a16:creationId xmlns:a16="http://schemas.microsoft.com/office/drawing/2014/main" id="{0D6618B7-EA22-458D-A579-A7A19EA2C718}"/>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altLang="zh-CN" sz="3600" b="1" dirty="0">
                  <a:solidFill>
                    <a:srgbClr val="00B050"/>
                  </a:solidFill>
                  <a:latin typeface="Calibri"/>
                  <a:ea typeface="宋体" panose="02010600030101010101" pitchFamily="2" charset="-122"/>
                </a:rPr>
                <a:t>Nghe – </a:t>
              </a:r>
              <a:r>
                <a:rPr lang="en-US" altLang="zh-CN" sz="3600" b="1" dirty="0" err="1">
                  <a:solidFill>
                    <a:srgbClr val="00B050"/>
                  </a:solidFill>
                  <a:latin typeface="Calibri"/>
                  <a:ea typeface="宋体" panose="02010600030101010101" pitchFamily="2" charset="-122"/>
                </a:rPr>
                <a:t>Viết</a:t>
              </a:r>
              <a:endParaRPr lang="zh-CN" altLang="en-US" sz="3600" b="1" dirty="0">
                <a:solidFill>
                  <a:srgbClr val="00B050"/>
                </a:solidFill>
                <a:latin typeface="Calibri"/>
                <a:ea typeface="宋体" panose="02010600030101010101" pitchFamily="2" charset="-122"/>
              </a:endParaRPr>
            </a:p>
          </p:txBody>
        </p:sp>
      </p:grpSp>
      <p:sp>
        <p:nvSpPr>
          <p:cNvPr id="46" name="TextBox 45">
            <a:extLst>
              <a:ext uri="{FF2B5EF4-FFF2-40B4-BE49-F238E27FC236}">
                <a16:creationId xmlns:a16="http://schemas.microsoft.com/office/drawing/2014/main" id="{2F66CE71-BA53-4967-8393-41201686924A}"/>
              </a:ext>
            </a:extLst>
          </p:cNvPr>
          <p:cNvSpPr txBox="1"/>
          <p:nvPr/>
        </p:nvSpPr>
        <p:spPr>
          <a:xfrm>
            <a:off x="3509813" y="1702635"/>
            <a:ext cx="6162373" cy="666657"/>
          </a:xfrm>
          <a:prstGeom prst="rect">
            <a:avLst/>
          </a:prstGeom>
          <a:noFill/>
        </p:spPr>
        <p:txBody>
          <a:bodyPr wrap="square">
            <a:spAutoFit/>
          </a:bodyPr>
          <a:lstStyle/>
          <a:p>
            <a:pPr defTabSz="1218804"/>
            <a:r>
              <a:rPr lang="en-US" sz="3732" b="1" dirty="0" err="1">
                <a:solidFill>
                  <a:prstClr val="white"/>
                </a:solidFill>
                <a:latin typeface="Calibri" panose="020F0502020204030204" pitchFamily="34" charset="0"/>
                <a:cs typeface="Calibri" panose="020F0502020204030204" pitchFamily="34" charset="0"/>
              </a:rPr>
              <a:t>Những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bậc</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đá</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chạm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mây</a:t>
            </a:r>
            <a:endParaRPr lang="en-US" sz="3732" dirty="0">
              <a:solidFill>
                <a:prstClr val="white"/>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03CDB15B-78FF-4DEA-953D-C267A31C74E2}"/>
              </a:ext>
            </a:extLst>
          </p:cNvPr>
          <p:cNvSpPr txBox="1"/>
          <p:nvPr/>
        </p:nvSpPr>
        <p:spPr>
          <a:xfrm>
            <a:off x="2184773" y="2416801"/>
            <a:ext cx="8159377" cy="2553776"/>
          </a:xfrm>
          <a:prstGeom prst="rect">
            <a:avLst/>
          </a:prstGeom>
          <a:noFill/>
        </p:spPr>
        <p:txBody>
          <a:bodyPr wrap="square">
            <a:spAutoFit/>
          </a:bodyPr>
          <a:lstStyle/>
          <a:p>
            <a:pPr algn="just" defTabSz="1218804"/>
            <a:r>
              <a:rPr lang="en-US" sz="2666" dirty="0">
                <a:solidFill>
                  <a:prstClr val="white"/>
                </a:solidFill>
                <a:latin typeface="Arial" panose="020B0604020202020204" pitchFamily="34" charset="0"/>
              </a:rPr>
              <a:t>   </a:t>
            </a:r>
            <a:r>
              <a:rPr lang="vi-VN" sz="2666" dirty="0">
                <a:solidFill>
                  <a:prstClr val="white"/>
                </a:solidFill>
                <a:latin typeface="Arial" panose="020B0604020202020204" pitchFamily="34"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p>
        </p:txBody>
      </p:sp>
      <p:pic>
        <p:nvPicPr>
          <p:cNvPr id="48" name="图片 2">
            <a:extLst>
              <a:ext uri="{FF2B5EF4-FFF2-40B4-BE49-F238E27FC236}">
                <a16:creationId xmlns:a16="http://schemas.microsoft.com/office/drawing/2014/main" id="{E152D5F4-A724-4416-9EB3-2FBBA1B79D55}"/>
              </a:ext>
            </a:extLst>
          </p:cNvPr>
          <p:cNvPicPr>
            <a:picLocks noChangeAspect="1"/>
          </p:cNvPicPr>
          <p:nvPr/>
        </p:nvPicPr>
        <p:blipFill>
          <a:blip r:embed="rId4"/>
          <a:stretch>
            <a:fillRect/>
          </a:stretch>
        </p:blipFill>
        <p:spPr>
          <a:xfrm>
            <a:off x="9997603" y="3718935"/>
            <a:ext cx="2213305" cy="2994769"/>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895152" y="404630"/>
            <a:ext cx="4315605" cy="523220"/>
          </a:xfrm>
          <a:prstGeom prst="rect">
            <a:avLst/>
          </a:prstGeom>
        </p:spPr>
        <p:txBody>
          <a:bodyPr wrap="none">
            <a:spAutoFit/>
          </a:bodyPr>
          <a:lstStyle/>
          <a:p>
            <a:pPr lvl="0" algn="ctr">
              <a:spcBef>
                <a:spcPts val="3000"/>
              </a:spcBef>
              <a:defRPr/>
            </a:pPr>
            <a:r>
              <a:rPr lang="en-US" sz="2800" b="1" dirty="0" err="1">
                <a:solidFill>
                  <a:srgbClr val="FFFF00"/>
                </a:solidFill>
                <a:latin typeface="HP001 4 hàng" panose="020B0603050302020204" pitchFamily="34" charset="0"/>
              </a:rPr>
              <a:t>Những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bậc</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đá</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chạm</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mây</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1582406"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Sau wăm lần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ǟa Ǖ</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wúi đã h</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oàn</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Nǖờ đó, jĊ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người</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có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 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xuūg wúi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Ύ</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 dàng.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Cả xĪ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λμ</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 Đư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g, Ǉặng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łm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 Ūg jŎ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jƞ</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Ŷ˛p</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Ngày way,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νΰ</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Ĝ wúi gĊ là TǟuŪg Ŷ˛p vẫn cŜ ở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ía wam</a:t>
            </a:r>
            <a:endPar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dãy wúi HŬg Lĩ</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nh</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4" name="图片 3">
            <a:extLst>
              <a:ext uri="{FF2B5EF4-FFF2-40B4-BE49-F238E27FC236}">
                <a16:creationId xmlns:a16="http://schemas.microsoft.com/office/drawing/2014/main" id="{053D65EE-F60A-42C6-B823-5467683B1303}"/>
              </a:ext>
            </a:extLst>
          </p:cNvPr>
          <p:cNvPicPr>
            <a:picLocks noChangeAspect="1"/>
          </p:cNvPicPr>
          <p:nvPr/>
        </p:nvPicPr>
        <p:blipFill rotWithShape="1">
          <a:blip r:embed="rId3"/>
          <a:srcRect l="65529" t="68281"/>
          <a:stretch/>
        </p:blipFill>
        <p:spPr>
          <a:xfrm flipH="1">
            <a:off x="-18594" y="5355961"/>
            <a:ext cx="2679593" cy="1559702"/>
          </a:xfrm>
          <a:prstGeom prst="rect">
            <a:avLst/>
          </a:prstGeom>
        </p:spPr>
      </p:pic>
      <p:pic>
        <p:nvPicPr>
          <p:cNvPr id="53" name="图片 3">
            <a:extLst>
              <a:ext uri="{FF2B5EF4-FFF2-40B4-BE49-F238E27FC236}">
                <a16:creationId xmlns:a16="http://schemas.microsoft.com/office/drawing/2014/main" id="{3688421C-BC8A-4879-8610-2F7CA548DE16}"/>
              </a:ext>
            </a:extLst>
          </p:cNvPr>
          <p:cNvPicPr>
            <a:picLocks noChangeAspect="1"/>
          </p:cNvPicPr>
          <p:nvPr/>
        </p:nvPicPr>
        <p:blipFill rotWithShape="1">
          <a:blip r:embed="rId3"/>
          <a:srcRect l="65529" t="68281"/>
          <a:stretch/>
        </p:blipFill>
        <p:spPr>
          <a:xfrm>
            <a:off x="9527457" y="5375979"/>
            <a:ext cx="2774907" cy="1559702"/>
          </a:xfrm>
          <a:prstGeom prst="rect">
            <a:avLst/>
          </a:prstGeom>
        </p:spPr>
      </p:pic>
      <p:pic>
        <p:nvPicPr>
          <p:cNvPr id="101" name="图片 24">
            <a:extLst>
              <a:ext uri="{FF2B5EF4-FFF2-40B4-BE49-F238E27FC236}">
                <a16:creationId xmlns:a16="http://schemas.microsoft.com/office/drawing/2014/main" id="{BAC61FDD-A599-435F-AE23-E58D16C178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131498" y="-244663"/>
            <a:ext cx="1309062" cy="1795902"/>
          </a:xfrm>
          <a:prstGeom prst="rect">
            <a:avLst/>
          </a:prstGeom>
        </p:spPr>
      </p:pic>
      <p:pic>
        <p:nvPicPr>
          <p:cNvPr id="45" name="图片 14">
            <a:extLst>
              <a:ext uri="{FF2B5EF4-FFF2-40B4-BE49-F238E27FC236}">
                <a16:creationId xmlns:a16="http://schemas.microsoft.com/office/drawing/2014/main" id="{CA9FE056-60D7-493D-A566-C1400BAD6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46" name="图片 11" descr="图片包含 玩具, 玩偶&#10;&#10;已生成极高可信度的说明">
            <a:extLst>
              <a:ext uri="{FF2B5EF4-FFF2-40B4-BE49-F238E27FC236}">
                <a16:creationId xmlns:a16="http://schemas.microsoft.com/office/drawing/2014/main" id="{91BDFDAC-EB12-4D97-A43F-B02B8DE9F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47" name="TextBox 46">
            <a:extLst>
              <a:ext uri="{FF2B5EF4-FFF2-40B4-BE49-F238E27FC236}">
                <a16:creationId xmlns:a16="http://schemas.microsoft.com/office/drawing/2014/main" id="{D1BBDA25-0A7E-4375-88C9-B6DE7714132C}"/>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8613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750"/>
                                        <p:tgtEl>
                                          <p:spTgt spid="101"/>
                                        </p:tgtEl>
                                      </p:cBhvr>
                                    </p:animEffect>
                                    <p:anim calcmode="lin" valueType="num">
                                      <p:cBhvr>
                                        <p:cTn id="8" dur="750" fill="hold"/>
                                        <p:tgtEl>
                                          <p:spTgt spid="101"/>
                                        </p:tgtEl>
                                        <p:attrNameLst>
                                          <p:attrName>ppt_x</p:attrName>
                                        </p:attrNameLst>
                                      </p:cBhvr>
                                      <p:tavLst>
                                        <p:tav tm="0">
                                          <p:val>
                                            <p:strVal val="#ppt_x"/>
                                          </p:val>
                                        </p:tav>
                                        <p:tav tm="100000">
                                          <p:val>
                                            <p:strVal val="#ppt_x"/>
                                          </p:val>
                                        </p:tav>
                                      </p:tavLst>
                                    </p:anim>
                                    <p:anim calcmode="lin" valueType="num">
                                      <p:cBhvr>
                                        <p:cTn id="9" dur="750" fill="hold"/>
                                        <p:tgtEl>
                                          <p:spTgt spid="10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6" name="图片 3">
            <a:extLst>
              <a:ext uri="{FF2B5EF4-FFF2-40B4-BE49-F238E27FC236}">
                <a16:creationId xmlns:a16="http://schemas.microsoft.com/office/drawing/2014/main" id="{2C73DC32-1EE6-48D7-A634-B30CD31FC56F}"/>
              </a:ext>
            </a:extLst>
          </p:cNvPr>
          <p:cNvPicPr>
            <a:picLocks noChangeAspect="1"/>
          </p:cNvPicPr>
          <p:nvPr/>
        </p:nvPicPr>
        <p:blipFill rotWithShape="1">
          <a:blip r:embed="rId3"/>
          <a:srcRect l="65529" t="68281"/>
          <a:stretch/>
        </p:blipFill>
        <p:spPr>
          <a:xfrm>
            <a:off x="9298492" y="5355458"/>
            <a:ext cx="2774907" cy="1559702"/>
          </a:xfrm>
          <a:prstGeom prst="rect">
            <a:avLst/>
          </a:prstGeom>
        </p:spPr>
      </p:pic>
      <p:pic>
        <p:nvPicPr>
          <p:cNvPr id="55" name="图片 3">
            <a:extLst>
              <a:ext uri="{FF2B5EF4-FFF2-40B4-BE49-F238E27FC236}">
                <a16:creationId xmlns:a16="http://schemas.microsoft.com/office/drawing/2014/main"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70" name="图片 11">
            <a:extLst>
              <a:ext uri="{FF2B5EF4-FFF2-40B4-BE49-F238E27FC236}">
                <a16:creationId xmlns:a16="http://schemas.microsoft.com/office/drawing/2014/main" id="{A351FD6F-F7DD-49CC-A6FA-24312F1EA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89" name="Picture 3">
            <a:extLst>
              <a:ext uri="{FF2B5EF4-FFF2-40B4-BE49-F238E27FC236}">
                <a16:creationId xmlns:a16="http://schemas.microsoft.com/office/drawing/2014/main" id="{8AF47FBC-6391-48E9-959B-DA4952FA70C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8A38BFBC-8587-4574-A7CE-83B99BDD89F1}"/>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07232DB-0EB3-465D-ABAC-1CB40351502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Đương</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FF83AD5-AFD2-4FFB-9F3C-E55EB850B0D5}"/>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69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80">
                                          <p:stCondLst>
                                            <p:cond delay="0"/>
                                          </p:stCondLst>
                                        </p:cTn>
                                        <p:tgtEl>
                                          <p:spTgt spid="70"/>
                                        </p:tgtEl>
                                      </p:cBhvr>
                                    </p:animEffect>
                                    <p:anim calcmode="lin" valueType="num">
                                      <p:cBhvr>
                                        <p:cTn id="18"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3" dur="26">
                                          <p:stCondLst>
                                            <p:cond delay="650"/>
                                          </p:stCondLst>
                                        </p:cTn>
                                        <p:tgtEl>
                                          <p:spTgt spid="70"/>
                                        </p:tgtEl>
                                      </p:cBhvr>
                                      <p:to x="100000" y="60000"/>
                                    </p:animScale>
                                    <p:animScale>
                                      <p:cBhvr>
                                        <p:cTn id="24" dur="166" decel="50000">
                                          <p:stCondLst>
                                            <p:cond delay="676"/>
                                          </p:stCondLst>
                                        </p:cTn>
                                        <p:tgtEl>
                                          <p:spTgt spid="70"/>
                                        </p:tgtEl>
                                      </p:cBhvr>
                                      <p:to x="100000" y="100000"/>
                                    </p:animScale>
                                    <p:animScale>
                                      <p:cBhvr>
                                        <p:cTn id="25" dur="26">
                                          <p:stCondLst>
                                            <p:cond delay="1312"/>
                                          </p:stCondLst>
                                        </p:cTn>
                                        <p:tgtEl>
                                          <p:spTgt spid="70"/>
                                        </p:tgtEl>
                                      </p:cBhvr>
                                      <p:to x="100000" y="80000"/>
                                    </p:animScale>
                                    <p:animScale>
                                      <p:cBhvr>
                                        <p:cTn id="26" dur="166" decel="50000">
                                          <p:stCondLst>
                                            <p:cond delay="1338"/>
                                          </p:stCondLst>
                                        </p:cTn>
                                        <p:tgtEl>
                                          <p:spTgt spid="70"/>
                                        </p:tgtEl>
                                      </p:cBhvr>
                                      <p:to x="100000" y="100000"/>
                                    </p:animScale>
                                    <p:animScale>
                                      <p:cBhvr>
                                        <p:cTn id="27" dur="26">
                                          <p:stCondLst>
                                            <p:cond delay="1642"/>
                                          </p:stCondLst>
                                        </p:cTn>
                                        <p:tgtEl>
                                          <p:spTgt spid="70"/>
                                        </p:tgtEl>
                                      </p:cBhvr>
                                      <p:to x="100000" y="90000"/>
                                    </p:animScale>
                                    <p:animScale>
                                      <p:cBhvr>
                                        <p:cTn id="28" dur="166" decel="50000">
                                          <p:stCondLst>
                                            <p:cond delay="1668"/>
                                          </p:stCondLst>
                                        </p:cTn>
                                        <p:tgtEl>
                                          <p:spTgt spid="70"/>
                                        </p:tgtEl>
                                      </p:cBhvr>
                                      <p:to x="100000" y="100000"/>
                                    </p:animScale>
                                    <p:animScale>
                                      <p:cBhvr>
                                        <p:cTn id="29" dur="26">
                                          <p:stCondLst>
                                            <p:cond delay="1808"/>
                                          </p:stCondLst>
                                        </p:cTn>
                                        <p:tgtEl>
                                          <p:spTgt spid="70"/>
                                        </p:tgtEl>
                                      </p:cBhvr>
                                      <p:to x="100000" y="95000"/>
                                    </p:animScale>
                                    <p:animScale>
                                      <p:cBhvr>
                                        <p:cTn id="30" dur="166" decel="50000">
                                          <p:stCondLst>
                                            <p:cond delay="1834"/>
                                          </p:stCondLst>
                                        </p:cTn>
                                        <p:tgtEl>
                                          <p:spTgt spid="70"/>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580">
                                          <p:stCondLst>
                                            <p:cond delay="0"/>
                                          </p:stCondLst>
                                        </p:cTn>
                                        <p:tgtEl>
                                          <p:spTgt spid="91"/>
                                        </p:tgtEl>
                                      </p:cBhvr>
                                    </p:animEffect>
                                    <p:anim calcmode="lin" valueType="num">
                                      <p:cBhvr>
                                        <p:cTn id="34"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39" dur="26">
                                          <p:stCondLst>
                                            <p:cond delay="650"/>
                                          </p:stCondLst>
                                        </p:cTn>
                                        <p:tgtEl>
                                          <p:spTgt spid="91"/>
                                        </p:tgtEl>
                                      </p:cBhvr>
                                      <p:to x="100000" y="60000"/>
                                    </p:animScale>
                                    <p:animScale>
                                      <p:cBhvr>
                                        <p:cTn id="40" dur="166" decel="50000">
                                          <p:stCondLst>
                                            <p:cond delay="676"/>
                                          </p:stCondLst>
                                        </p:cTn>
                                        <p:tgtEl>
                                          <p:spTgt spid="91"/>
                                        </p:tgtEl>
                                      </p:cBhvr>
                                      <p:to x="100000" y="100000"/>
                                    </p:animScale>
                                    <p:animScale>
                                      <p:cBhvr>
                                        <p:cTn id="41" dur="26">
                                          <p:stCondLst>
                                            <p:cond delay="1312"/>
                                          </p:stCondLst>
                                        </p:cTn>
                                        <p:tgtEl>
                                          <p:spTgt spid="91"/>
                                        </p:tgtEl>
                                      </p:cBhvr>
                                      <p:to x="100000" y="80000"/>
                                    </p:animScale>
                                    <p:animScale>
                                      <p:cBhvr>
                                        <p:cTn id="42" dur="166" decel="50000">
                                          <p:stCondLst>
                                            <p:cond delay="1338"/>
                                          </p:stCondLst>
                                        </p:cTn>
                                        <p:tgtEl>
                                          <p:spTgt spid="91"/>
                                        </p:tgtEl>
                                      </p:cBhvr>
                                      <p:to x="100000" y="100000"/>
                                    </p:animScale>
                                    <p:animScale>
                                      <p:cBhvr>
                                        <p:cTn id="43" dur="26">
                                          <p:stCondLst>
                                            <p:cond delay="1642"/>
                                          </p:stCondLst>
                                        </p:cTn>
                                        <p:tgtEl>
                                          <p:spTgt spid="91"/>
                                        </p:tgtEl>
                                      </p:cBhvr>
                                      <p:to x="100000" y="90000"/>
                                    </p:animScale>
                                    <p:animScale>
                                      <p:cBhvr>
                                        <p:cTn id="44" dur="166" decel="50000">
                                          <p:stCondLst>
                                            <p:cond delay="1668"/>
                                          </p:stCondLst>
                                        </p:cTn>
                                        <p:tgtEl>
                                          <p:spTgt spid="91"/>
                                        </p:tgtEl>
                                      </p:cBhvr>
                                      <p:to x="100000" y="100000"/>
                                    </p:animScale>
                                    <p:animScale>
                                      <p:cBhvr>
                                        <p:cTn id="45" dur="26">
                                          <p:stCondLst>
                                            <p:cond delay="1808"/>
                                          </p:stCondLst>
                                        </p:cTn>
                                        <p:tgtEl>
                                          <p:spTgt spid="91"/>
                                        </p:tgtEl>
                                      </p:cBhvr>
                                      <p:to x="100000" y="95000"/>
                                    </p:animScale>
                                    <p:animScale>
                                      <p:cBhvr>
                                        <p:cTn id="46" dur="166" decel="50000">
                                          <p:stCondLst>
                                            <p:cond delay="1834"/>
                                          </p:stCondLst>
                                        </p:cTn>
                                        <p:tgtEl>
                                          <p:spTgt spid="9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70"/>
                                        </p:tgtEl>
                                        <p:attrNameLst>
                                          <p:attrName>r</p:attrName>
                                        </p:attrNameLst>
                                      </p:cBhvr>
                                    </p:animRot>
                                    <p:animRot by="-240000">
                                      <p:cBhvr>
                                        <p:cTn id="51" dur="200" fill="hold">
                                          <p:stCondLst>
                                            <p:cond delay="200"/>
                                          </p:stCondLst>
                                        </p:cTn>
                                        <p:tgtEl>
                                          <p:spTgt spid="70"/>
                                        </p:tgtEl>
                                        <p:attrNameLst>
                                          <p:attrName>r</p:attrName>
                                        </p:attrNameLst>
                                      </p:cBhvr>
                                    </p:animRot>
                                    <p:animRot by="240000">
                                      <p:cBhvr>
                                        <p:cTn id="52" dur="200" fill="hold">
                                          <p:stCondLst>
                                            <p:cond delay="400"/>
                                          </p:stCondLst>
                                        </p:cTn>
                                        <p:tgtEl>
                                          <p:spTgt spid="70"/>
                                        </p:tgtEl>
                                        <p:attrNameLst>
                                          <p:attrName>r</p:attrName>
                                        </p:attrNameLst>
                                      </p:cBhvr>
                                    </p:animRot>
                                    <p:animRot by="-240000">
                                      <p:cBhvr>
                                        <p:cTn id="53" dur="200" fill="hold">
                                          <p:stCondLst>
                                            <p:cond delay="600"/>
                                          </p:stCondLst>
                                        </p:cTn>
                                        <p:tgtEl>
                                          <p:spTgt spid="70"/>
                                        </p:tgtEl>
                                        <p:attrNameLst>
                                          <p:attrName>r</p:attrName>
                                        </p:attrNameLst>
                                      </p:cBhvr>
                                    </p:animRot>
                                    <p:animRot by="120000">
                                      <p:cBhvr>
                                        <p:cTn id="54" dur="200" fill="hold">
                                          <p:stCondLst>
                                            <p:cond delay="800"/>
                                          </p:stCondLst>
                                        </p:cTn>
                                        <p:tgtEl>
                                          <p:spTgt spid="70"/>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91"/>
                                        </p:tgtEl>
                                        <p:attrNameLst>
                                          <p:attrName>r</p:attrName>
                                        </p:attrNameLst>
                                      </p:cBhvr>
                                    </p:animRot>
                                    <p:animRot by="-240000">
                                      <p:cBhvr>
                                        <p:cTn id="57" dur="200" fill="hold">
                                          <p:stCondLst>
                                            <p:cond delay="200"/>
                                          </p:stCondLst>
                                        </p:cTn>
                                        <p:tgtEl>
                                          <p:spTgt spid="91"/>
                                        </p:tgtEl>
                                        <p:attrNameLst>
                                          <p:attrName>r</p:attrName>
                                        </p:attrNameLst>
                                      </p:cBhvr>
                                    </p:animRot>
                                    <p:animRot by="240000">
                                      <p:cBhvr>
                                        <p:cTn id="58" dur="200" fill="hold">
                                          <p:stCondLst>
                                            <p:cond delay="400"/>
                                          </p:stCondLst>
                                        </p:cTn>
                                        <p:tgtEl>
                                          <p:spTgt spid="91"/>
                                        </p:tgtEl>
                                        <p:attrNameLst>
                                          <p:attrName>r</p:attrName>
                                        </p:attrNameLst>
                                      </p:cBhvr>
                                    </p:animRot>
                                    <p:animRot by="-240000">
                                      <p:cBhvr>
                                        <p:cTn id="59" dur="200" fill="hold">
                                          <p:stCondLst>
                                            <p:cond delay="600"/>
                                          </p:stCondLst>
                                        </p:cTn>
                                        <p:tgtEl>
                                          <p:spTgt spid="91"/>
                                        </p:tgtEl>
                                        <p:attrNameLst>
                                          <p:attrName>r</p:attrName>
                                        </p:attrNameLst>
                                      </p:cBhvr>
                                    </p:animRot>
                                    <p:animRot by="120000">
                                      <p:cBhvr>
                                        <p:cTn id="60" dur="200" fill="hold">
                                          <p:stCondLst>
                                            <p:cond delay="800"/>
                                          </p:stCondLst>
                                        </p:cTn>
                                        <p:tgtEl>
                                          <p:spTgt spid="9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fade">
                                      <p:cBhvr>
                                        <p:cTn id="6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1" grpId="1"/>
      <p:bldP spid="9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3200" smtClean="0">
            <a:ln>
              <a:solidFill>
                <a:schemeClr val="bg1"/>
              </a:solidFill>
            </a:ln>
            <a:solidFill>
              <a:srgbClr val="ECCAC9"/>
            </a:solidFill>
            <a:latin typeface="#9Slide03 AmpleSoft Bold"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580</Words>
  <Application>Microsoft Office PowerPoint</Application>
  <PresentationFormat>Widescreen</PresentationFormat>
  <Paragraphs>85</Paragraphs>
  <Slides>20</Slides>
  <Notes>17</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20</vt:i4>
      </vt:variant>
    </vt:vector>
  </HeadingPairs>
  <TitlesOfParts>
    <vt:vector size="38" baseType="lpstr">
      <vt:lpstr>等线</vt:lpstr>
      <vt:lpstr>等线 Light</vt:lpstr>
      <vt:lpstr>#9Slide03 AmpleSoft Bold</vt:lpstr>
      <vt:lpstr>Arial</vt:lpstr>
      <vt:lpstr>Calibri</vt:lpstr>
      <vt:lpstr>Coiny</vt:lpstr>
      <vt:lpstr>Gloria Hallelujah</vt:lpstr>
      <vt:lpstr>HP001 4 hàng</vt:lpstr>
      <vt:lpstr>HP001 5 hàng</vt:lpstr>
      <vt:lpstr>Times New Roman</vt:lpstr>
      <vt:lpstr>zihun35hao-jindianyahei</vt:lpstr>
      <vt:lpstr>字魂59号-创粗黑</vt:lpstr>
      <vt:lpstr>字魂70号-灵悦黑体</vt:lpstr>
      <vt:lpstr>Office 主题​​</vt:lpstr>
      <vt:lpstr>1_Office Theme</vt:lpstr>
      <vt:lpstr>千图网海量PPT模板www.58pic.com​​</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FNU LNU</cp:lastModifiedBy>
  <cp:revision>27</cp:revision>
  <dcterms:created xsi:type="dcterms:W3CDTF">2022-09-17T03:34:02Z</dcterms:created>
  <dcterms:modified xsi:type="dcterms:W3CDTF">2022-12-04T16:58:20Z</dcterms:modified>
</cp:coreProperties>
</file>