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6"/>
  </p:notesMasterIdLst>
  <p:sldIdLst>
    <p:sldId id="2631" r:id="rId5"/>
    <p:sldId id="637" r:id="rId6"/>
    <p:sldId id="257" r:id="rId7"/>
    <p:sldId id="2646" r:id="rId8"/>
    <p:sldId id="260" r:id="rId9"/>
    <p:sldId id="2647" r:id="rId10"/>
    <p:sldId id="258" r:id="rId11"/>
    <p:sldId id="262" r:id="rId12"/>
    <p:sldId id="298" r:id="rId13"/>
    <p:sldId id="303" r:id="rId14"/>
    <p:sldId id="2648" r:id="rId15"/>
    <p:sldId id="2639" r:id="rId16"/>
    <p:sldId id="2640" r:id="rId17"/>
    <p:sldId id="401" r:id="rId18"/>
    <p:sldId id="317" r:id="rId19"/>
    <p:sldId id="261" r:id="rId20"/>
    <p:sldId id="287" r:id="rId21"/>
    <p:sldId id="288" r:id="rId22"/>
    <p:sldId id="2637" r:id="rId23"/>
    <p:sldId id="29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BC99098-5C50-4E42-B0FC-1C4D7C347F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25" y="371475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12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3.gif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802712" y="6471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xmlns="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xmlns="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xmlns="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243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44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2524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5004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7484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hay </a:t>
              </a:r>
              <a:r>
                <a:rPr lang="en-US" sz="6000" dirty="0">
                  <a:solidFill>
                    <a:srgbClr val="002060"/>
                  </a:solidFill>
                  <a:latin typeface="Calibri" panose="020F0502020204030204"/>
                </a:rPr>
                <a:t>S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02C8F8-5128-1569-1E9D-327FB73A999D}"/>
              </a:ext>
            </a:extLst>
          </p:cNvPr>
          <p:cNvSpPr txBox="1"/>
          <p:nvPr/>
        </p:nvSpPr>
        <p:spPr>
          <a:xfrm>
            <a:off x="937783" y="899239"/>
            <a:ext cx="10316434" cy="37364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Aft>
                <a:spcPts val="75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Biết thực hành nhân số có 3 chữ số với số có một chữ số.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Áp dụng phép nhân số có 3 chữ số với số có một chữ số để giải bài toán có liên quan.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322</Words>
  <Application>Microsoft Office PowerPoint</Application>
  <PresentationFormat>Custom</PresentationFormat>
  <Paragraphs>160</Paragraphs>
  <Slides>21</Slides>
  <Notes>15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2022-09-05T23:50:32Z</dcterms:created>
  <dcterms:modified xsi:type="dcterms:W3CDTF">2022-12-07T03:56:55Z</dcterms:modified>
</cp:coreProperties>
</file>