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  <p:sldMasterId id="2147483724" r:id="rId7"/>
  </p:sldMasterIdLst>
  <p:notesMasterIdLst>
    <p:notesMasterId r:id="rId34"/>
  </p:notesMasterIdLst>
  <p:sldIdLst>
    <p:sldId id="256" r:id="rId8"/>
    <p:sldId id="634" r:id="rId9"/>
    <p:sldId id="306" r:id="rId10"/>
    <p:sldId id="303" r:id="rId11"/>
    <p:sldId id="258" r:id="rId12"/>
    <p:sldId id="259" r:id="rId13"/>
    <p:sldId id="260" r:id="rId14"/>
    <p:sldId id="304" r:id="rId15"/>
    <p:sldId id="257" r:id="rId16"/>
    <p:sldId id="2007577465" r:id="rId17"/>
    <p:sldId id="2007577466" r:id="rId18"/>
    <p:sldId id="2007577467" r:id="rId19"/>
    <p:sldId id="262" r:id="rId20"/>
    <p:sldId id="263" r:id="rId21"/>
    <p:sldId id="2007577468" r:id="rId22"/>
    <p:sldId id="2007577469" r:id="rId23"/>
    <p:sldId id="2007577470" r:id="rId24"/>
    <p:sldId id="2007577473" r:id="rId25"/>
    <p:sldId id="2007577475" r:id="rId26"/>
    <p:sldId id="308" r:id="rId27"/>
    <p:sldId id="299" r:id="rId28"/>
    <p:sldId id="2007577474" r:id="rId29"/>
    <p:sldId id="268" r:id="rId30"/>
    <p:sldId id="2007577476" r:id="rId31"/>
    <p:sldId id="2007577477" r:id="rId32"/>
    <p:sldId id="2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208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222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55926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6070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3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6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7979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478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1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slide" Target="slide18.xml"/><Relationship Id="rId15" Type="http://schemas.openxmlformats.org/officeDocument/2006/relationships/slide" Target="slide16.xml"/><Relationship Id="rId10" Type="http://schemas.openxmlformats.org/officeDocument/2006/relationships/slide" Target="slide12.xml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9.png"/><Relationship Id="rId7" Type="http://schemas.openxmlformats.org/officeDocument/2006/relationships/image" Target="../media/image1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9.gif"/><Relationship Id="rId10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gif"/><Relationship Id="rId11" Type="http://schemas.openxmlformats.org/officeDocument/2006/relationships/image" Target="../media/image25.jpeg"/><Relationship Id="rId5" Type="http://schemas.openxmlformats.org/officeDocument/2006/relationships/image" Target="../media/image18.gif"/><Relationship Id="rId10" Type="http://schemas.openxmlformats.org/officeDocument/2006/relationships/image" Target="../media/image24.jpeg"/><Relationship Id="rId4" Type="http://schemas.openxmlformats.org/officeDocument/2006/relationships/image" Target="../media/image13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4.jpeg"/><Relationship Id="rId5" Type="http://schemas.openxmlformats.org/officeDocument/2006/relationships/image" Target="../media/image19.gif"/><Relationship Id="rId10" Type="http://schemas.openxmlformats.org/officeDocument/2006/relationships/image" Target="../media/image18.gif"/><Relationship Id="rId4" Type="http://schemas.openxmlformats.org/officeDocument/2006/relationships/image" Target="../media/image13.jpeg"/><Relationship Id="rId9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31" name="PA_文本框 11">
            <a:extLst>
              <a:ext uri="{FF2B5EF4-FFF2-40B4-BE49-F238E27FC236}">
                <a16:creationId xmlns:a16="http://schemas.microsoft.com/office/drawing/2014/main" id="{A179362E-546F-4084-B143-18F540149B82}"/>
              </a:ext>
            </a:extLst>
          </p:cNvPr>
          <p:cNvSpPr txBox="1"/>
          <p:nvPr/>
        </p:nvSpPr>
        <p:spPr>
          <a:xfrm>
            <a:off x="2814480" y="214087"/>
            <a:ext cx="6563040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id="{B1D2719C-1A9B-AEC6-30FF-B0414B39C200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id="{31EBC806-DB8F-BDCF-DD0A-0B387D5865D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2585" y="582835"/>
            <a:ext cx="4775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 CẦU CẦN ĐẠT</a:t>
            </a:r>
            <a:endParaRPr lang="vi-VN" sz="3600" b="1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9749" y="1997839"/>
            <a:ext cx="10890805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nl-NL" sz="36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Thực hiện được các phép tính với các số đo.</a:t>
            </a:r>
            <a:endParaRPr lang="vi-VN" sz="36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nl-NL" sz="36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Biết cách sử dụng công cụ đo.</a:t>
            </a:r>
          </a:p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nl-NL" sz="36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Vận dụng giải các bài toán thực tế liên quan đến các đơn vị đo.</a:t>
            </a:r>
            <a:endParaRPr lang="vi-VN" sz="36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</a:pPr>
            <a:endParaRPr lang="vi-VN" sz="36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136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951338" y="4849659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02887" y="245999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601</Words>
  <Application>Microsoft Office PowerPoint</Application>
  <PresentationFormat>Widescreen</PresentationFormat>
  <Paragraphs>88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等线</vt:lpstr>
      <vt:lpstr>等线 Light</vt:lpstr>
      <vt:lpstr>#9Slide02 Noi dung dai</vt:lpstr>
      <vt:lpstr>#9Slide02 Tieu de dai</vt:lpstr>
      <vt:lpstr>Arial</vt:lpstr>
      <vt:lpstr>Arial-Rounded</vt:lpstr>
      <vt:lpstr>Calibri</vt:lpstr>
      <vt:lpstr>Calibri Light</vt:lpstr>
      <vt:lpstr>iCiel Crocante</vt:lpstr>
      <vt:lpstr>iCiel Panton Black</vt:lpstr>
      <vt:lpstr>Itim</vt:lpstr>
      <vt:lpstr>Montserrat Alternates Black</vt:lpstr>
      <vt:lpstr>Times New Roman</vt:lpstr>
      <vt:lpstr>Varela Round</vt:lpstr>
      <vt:lpstr>1_Office Theme</vt:lpstr>
      <vt:lpstr>2_Office Theme</vt:lpstr>
      <vt:lpstr>3_Office Theme</vt:lpstr>
      <vt:lpstr>Office 主题​​</vt:lpstr>
      <vt:lpstr>Office Theme</vt:lpstr>
      <vt:lpstr>4_Office Theme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FNU LNU</cp:lastModifiedBy>
  <cp:revision>55</cp:revision>
  <dcterms:created xsi:type="dcterms:W3CDTF">2022-09-05T07:17:44Z</dcterms:created>
  <dcterms:modified xsi:type="dcterms:W3CDTF">2022-12-04T16:47:05Z</dcterms:modified>
</cp:coreProperties>
</file>