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sldIdLst>
    <p:sldId id="259" r:id="rId3"/>
    <p:sldId id="2007577113" r:id="rId4"/>
    <p:sldId id="2007577095" r:id="rId5"/>
    <p:sldId id="2007577098" r:id="rId6"/>
    <p:sldId id="2007577107" r:id="rId7"/>
    <p:sldId id="2007577108" r:id="rId8"/>
    <p:sldId id="2007577111" r:id="rId9"/>
    <p:sldId id="2007577100" r:id="rId10"/>
    <p:sldId id="200757711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0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xmlns="" val="399628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118547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2184115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56337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0203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59204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9003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64646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03265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29093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9811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xmlns="" val="1665395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70350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07571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27666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6046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3644644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pPr/>
              <a:t>2023/9/22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825904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235657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390555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2232553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162248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364580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0646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0167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11.xml"/><Relationship Id="rId1" Type="http://schemas.openxmlformats.org/officeDocument/2006/relationships/video" Target="NULL" TargetMode="Externa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Callout 5"/>
          <p:cNvSpPr/>
          <p:nvPr/>
        </p:nvSpPr>
        <p:spPr>
          <a:xfrm>
            <a:off x="3339092" y="601626"/>
            <a:ext cx="6019800" cy="2514600"/>
          </a:xfrm>
          <a:prstGeom prst="wedgeEllipseCallout">
            <a:avLst>
              <a:gd name="adj1" fmla="val -43845"/>
              <a:gd name="adj2" fmla="val 11143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kumimoji="0" lang="en-US" sz="8000" b="1" i="0" u="none" strike="noStrike" kern="1200" cap="none" spc="0" normalizeH="0" noProof="0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382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Em Yêu Trường Em">
            <a:hlinkClick r:id="" action="ppaction://media"/>
            <a:extLst>
              <a:ext uri="{FF2B5EF4-FFF2-40B4-BE49-F238E27FC236}">
                <a16:creationId xmlns:a16="http://schemas.microsoft.com/office/drawing/2014/main" xmlns="" id="{C312F7DE-85A7-42A3-B4A6-979534DB58A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66634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8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2023C8-03CC-4ED0-830D-BF606451F86B}"/>
              </a:ext>
            </a:extLst>
          </p:cNvPr>
          <p:cNvSpPr txBox="1"/>
          <p:nvPr/>
        </p:nvSpPr>
        <p:spPr>
          <a:xfrm>
            <a:off x="1689254" y="2639864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6: LUYỆN TẬP CHUNG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(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Tiết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2)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CBC260D-FA70-43A2-A5AC-8FAC030EFAE9}"/>
              </a:ext>
            </a:extLst>
          </p:cNvPr>
          <p:cNvGrpSpPr/>
          <p:nvPr/>
        </p:nvGrpSpPr>
        <p:grpSpPr>
          <a:xfrm>
            <a:off x="1461743" y="860928"/>
            <a:ext cx="2190751" cy="1531398"/>
            <a:chOff x="1523998" y="0"/>
            <a:chExt cx="2190751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xmlns="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xmlns="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4D8ACC7-221E-48DD-83A2-16D3E6FF1490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1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308AFA-8573-43EC-992F-FC51DD70C7E8}"/>
              </a:ext>
            </a:extLst>
          </p:cNvPr>
          <p:cNvSpPr txBox="1"/>
          <p:nvPr/>
        </p:nvSpPr>
        <p:spPr>
          <a:xfrm>
            <a:off x="3119534" y="1172272"/>
            <a:ext cx="6888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ÔN TẬP VÀ BỔ SUNG</a:t>
            </a:r>
          </a:p>
        </p:txBody>
      </p:sp>
    </p:spTree>
    <p:extLst>
      <p:ext uri="{BB962C8B-B14F-4D97-AF65-F5344CB8AC3E}">
        <p14:creationId xmlns:p14="http://schemas.microsoft.com/office/powerpoint/2010/main" xmlns="" val="3744271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3624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xmlns="" id="{3A048234-EB59-420B-A174-D697AD4A1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014" y="43103"/>
            <a:ext cx="1974305" cy="1093588"/>
          </a:xfrm>
          <a:prstGeom prst="rect">
            <a:avLst/>
          </a:prstGeom>
          <a:noFill/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5A30870-5756-479E-B27E-E3732B25E5F9}"/>
              </a:ext>
            </a:extLst>
          </p:cNvPr>
          <p:cNvGrpSpPr/>
          <p:nvPr/>
        </p:nvGrpSpPr>
        <p:grpSpPr>
          <a:xfrm>
            <a:off x="1132804" y="911582"/>
            <a:ext cx="42203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2B347C59-36C4-40F9-BB60-F4894F192DC2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923F9A86-086F-4E2B-97C4-2D6CE84E5623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28A0677-BF82-4F01-9C84-A69023C20714}"/>
              </a:ext>
            </a:extLst>
          </p:cNvPr>
          <p:cNvSpPr txBox="1"/>
          <p:nvPr/>
        </p:nvSpPr>
        <p:spPr>
          <a:xfrm>
            <a:off x="1792999" y="1136691"/>
            <a:ext cx="4094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Chọn câu trả lời đúng.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6CB082F-99CB-4B94-817E-8BAFC0809C2C}"/>
              </a:ext>
            </a:extLst>
          </p:cNvPr>
          <p:cNvSpPr/>
          <p:nvPr/>
        </p:nvSpPr>
        <p:spPr>
          <a:xfrm>
            <a:off x="1132804" y="1810098"/>
            <a:ext cx="9000024" cy="4413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6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x-non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92		B. 38		C.82</a:t>
            </a:r>
            <a:endParaRPr kumimoji="0" lang="x-non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x-non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69		B.  24	C. 25</a:t>
            </a:r>
            <a:endParaRPr kumimoji="0" lang="x-non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x-non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98		B. 99		C. 100</a:t>
            </a:r>
            <a:endParaRPr kumimoji="0" lang="x-non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5338E9F-EC53-42F7-B314-9A9C6C2B6184}"/>
              </a:ext>
            </a:extLst>
          </p:cNvPr>
          <p:cNvSpPr txBox="1"/>
          <p:nvPr/>
        </p:nvSpPr>
        <p:spPr>
          <a:xfrm>
            <a:off x="5056554" y="1945287"/>
            <a:ext cx="2997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( 32 + 6 = 38)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8A1162FE-0368-4F2F-B943-38CC845AC31A}"/>
              </a:ext>
            </a:extLst>
          </p:cNvPr>
          <p:cNvSpPr/>
          <p:nvPr/>
        </p:nvSpPr>
        <p:spPr>
          <a:xfrm>
            <a:off x="2928009" y="2530062"/>
            <a:ext cx="416171" cy="5974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D8639C8-CBEF-4062-ACAD-C08D3B012C4D}"/>
              </a:ext>
            </a:extLst>
          </p:cNvPr>
          <p:cNvSpPr txBox="1"/>
          <p:nvPr/>
        </p:nvSpPr>
        <p:spPr>
          <a:xfrm>
            <a:off x="5182016" y="3432145"/>
            <a:ext cx="2997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( 47 - 22 = 25)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DD765D0E-D256-44EF-89F7-0923D7FBB5E7}"/>
              </a:ext>
            </a:extLst>
          </p:cNvPr>
          <p:cNvSpPr/>
          <p:nvPr/>
        </p:nvSpPr>
        <p:spPr>
          <a:xfrm>
            <a:off x="4781644" y="4124049"/>
            <a:ext cx="416171" cy="5974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B95C1C2-AE1F-484D-8912-78C32D1516F1}"/>
              </a:ext>
            </a:extLst>
          </p:cNvPr>
          <p:cNvSpPr txBox="1"/>
          <p:nvPr/>
        </p:nvSpPr>
        <p:spPr>
          <a:xfrm>
            <a:off x="6065005" y="5487482"/>
            <a:ext cx="5733418" cy="6588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( Số lớn nhất có hai chữ số là: 99)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30589ED7-48C2-47F2-B8A9-30FC64F2BE4C}"/>
              </a:ext>
            </a:extLst>
          </p:cNvPr>
          <p:cNvSpPr/>
          <p:nvPr/>
        </p:nvSpPr>
        <p:spPr>
          <a:xfrm>
            <a:off x="4712086" y="5626612"/>
            <a:ext cx="416171" cy="5974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1184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  <p:bldP spid="10" grpId="0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6">
            <a:extLst>
              <a:ext uri="{FF2B5EF4-FFF2-40B4-BE49-F238E27FC236}">
                <a16:creationId xmlns:a16="http://schemas.microsoft.com/office/drawing/2014/main" xmlns="" id="{281D5F8F-84D5-4AA7-BFF7-AF7151276BFB}"/>
              </a:ext>
            </a:extLst>
          </p:cNvPr>
          <p:cNvSpPr/>
          <p:nvPr/>
        </p:nvSpPr>
        <p:spPr>
          <a:xfrm>
            <a:off x="2977469" y="5655341"/>
            <a:ext cx="5447004" cy="816262"/>
          </a:xfrm>
          <a:prstGeom prst="roundRect">
            <a:avLst/>
          </a:prstGeom>
          <a:solidFill>
            <a:srgbClr val="FCE3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FCB273F-BE6D-45E8-A5B9-9FE531E2F98A}"/>
              </a:ext>
            </a:extLst>
          </p:cNvPr>
          <p:cNvSpPr txBox="1"/>
          <p:nvPr/>
        </p:nvSpPr>
        <p:spPr>
          <a:xfrm>
            <a:off x="6867978" y="5702161"/>
            <a:ext cx="16937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E2EEAA0-61A5-45DB-97EF-F81A6D19E5E5}"/>
              </a:ext>
            </a:extLst>
          </p:cNvPr>
          <p:cNvSpPr txBox="1"/>
          <p:nvPr/>
        </p:nvSpPr>
        <p:spPr>
          <a:xfrm>
            <a:off x="1123725" y="429889"/>
            <a:ext cx="93543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Ghép hai trong ba thẻ số bên được các số có hai chữ số nào?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E6D178F-7C30-4037-B92B-6330CCC95080}"/>
              </a:ext>
            </a:extLst>
          </p:cNvPr>
          <p:cNvGrpSpPr/>
          <p:nvPr/>
        </p:nvGrpSpPr>
        <p:grpSpPr>
          <a:xfrm>
            <a:off x="517900" y="252473"/>
            <a:ext cx="605826" cy="830997"/>
            <a:chOff x="3174278" y="237323"/>
            <a:chExt cx="605826" cy="83099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475DCB09-E93D-4BAA-B973-0C7FDBC70E65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017DA89E-485C-4F95-B61C-8B4501DB3D62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5B528F9-9FA8-4B23-B467-A2F021F3F2EB}"/>
              </a:ext>
            </a:extLst>
          </p:cNvPr>
          <p:cNvSpPr txBox="1"/>
          <p:nvPr/>
        </p:nvSpPr>
        <p:spPr>
          <a:xfrm>
            <a:off x="1123725" y="4760622"/>
            <a:ext cx="93543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Tính hiệu của số lớn nhất và số bé nhất trong các số vừa ghép được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A0E12A11-A295-4E29-86B1-F38DBE85875D}"/>
              </a:ext>
            </a:extLst>
          </p:cNvPr>
          <p:cNvGrpSpPr/>
          <p:nvPr/>
        </p:nvGrpSpPr>
        <p:grpSpPr>
          <a:xfrm>
            <a:off x="6250898" y="1978999"/>
            <a:ext cx="4879871" cy="2370647"/>
            <a:chOff x="6250898" y="1709176"/>
            <a:chExt cx="4879871" cy="2370647"/>
          </a:xfrm>
        </p:grpSpPr>
        <p:sp>
          <p:nvSpPr>
            <p:cNvPr id="10" name="Rounded Rectangle 5">
              <a:extLst>
                <a:ext uri="{FF2B5EF4-FFF2-40B4-BE49-F238E27FC236}">
                  <a16:creationId xmlns:a16="http://schemas.microsoft.com/office/drawing/2014/main" xmlns="" id="{5A3FD0DA-5AF8-4F5C-8C78-29AD5E1C3446}"/>
                </a:ext>
              </a:extLst>
            </p:cNvPr>
            <p:cNvSpPr/>
            <p:nvPr/>
          </p:nvSpPr>
          <p:spPr>
            <a:xfrm>
              <a:off x="6250898" y="1709176"/>
              <a:ext cx="1349115" cy="2068643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11500" b="1" i="0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Arial"/>
                  <a:cs typeface="+mn-cs"/>
                </a:rPr>
                <a:t>0</a:t>
              </a:r>
            </a:p>
          </p:txBody>
        </p:sp>
        <p:sp>
          <p:nvSpPr>
            <p:cNvPr id="11" name="Rounded Rectangle 18">
              <a:extLst>
                <a:ext uri="{FF2B5EF4-FFF2-40B4-BE49-F238E27FC236}">
                  <a16:creationId xmlns:a16="http://schemas.microsoft.com/office/drawing/2014/main" xmlns="" id="{2BD9D914-5CE3-432A-9FEB-2A7BD871FA24}"/>
                </a:ext>
              </a:extLst>
            </p:cNvPr>
            <p:cNvSpPr/>
            <p:nvPr/>
          </p:nvSpPr>
          <p:spPr>
            <a:xfrm rot="535584">
              <a:off x="8099328" y="2011180"/>
              <a:ext cx="1349115" cy="2068643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1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</a:p>
          </p:txBody>
        </p:sp>
        <p:sp>
          <p:nvSpPr>
            <p:cNvPr id="12" name="Rounded Rectangle 19">
              <a:extLst>
                <a:ext uri="{FF2B5EF4-FFF2-40B4-BE49-F238E27FC236}">
                  <a16:creationId xmlns:a16="http://schemas.microsoft.com/office/drawing/2014/main" xmlns="" id="{9B350127-9019-4AF8-A346-9F4D3AA3A7E0}"/>
                </a:ext>
              </a:extLst>
            </p:cNvPr>
            <p:cNvSpPr/>
            <p:nvPr/>
          </p:nvSpPr>
          <p:spPr>
            <a:xfrm rot="21167729">
              <a:off x="9781654" y="1785608"/>
              <a:ext cx="1349115" cy="2068643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1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5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E10B3C76-042B-46F4-B10E-33E03F174FB7}"/>
              </a:ext>
            </a:extLst>
          </p:cNvPr>
          <p:cNvGrpSpPr/>
          <p:nvPr/>
        </p:nvGrpSpPr>
        <p:grpSpPr>
          <a:xfrm>
            <a:off x="1199711" y="1709176"/>
            <a:ext cx="1379844" cy="1167968"/>
            <a:chOff x="1199711" y="1709176"/>
            <a:chExt cx="1379844" cy="1167968"/>
          </a:xfrm>
        </p:grpSpPr>
        <p:sp>
          <p:nvSpPr>
            <p:cNvPr id="14" name="Rounded Rectangle 20">
              <a:extLst>
                <a:ext uri="{FF2B5EF4-FFF2-40B4-BE49-F238E27FC236}">
                  <a16:creationId xmlns:a16="http://schemas.microsoft.com/office/drawing/2014/main" xmlns="" id="{02E0FA63-D609-471D-BC90-B1EF4111D8FF}"/>
                </a:ext>
              </a:extLst>
            </p:cNvPr>
            <p:cNvSpPr/>
            <p:nvPr/>
          </p:nvSpPr>
          <p:spPr>
            <a:xfrm>
              <a:off x="1199711" y="1709176"/>
              <a:ext cx="692310" cy="116769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</a:p>
          </p:txBody>
        </p:sp>
        <p:sp>
          <p:nvSpPr>
            <p:cNvPr id="15" name="Rounded Rectangle 21">
              <a:extLst>
                <a:ext uri="{FF2B5EF4-FFF2-40B4-BE49-F238E27FC236}">
                  <a16:creationId xmlns:a16="http://schemas.microsoft.com/office/drawing/2014/main" xmlns="" id="{3E9B5DBE-FEC4-495C-AD31-B4D64910D313}"/>
                </a:ext>
              </a:extLst>
            </p:cNvPr>
            <p:cNvSpPr/>
            <p:nvPr/>
          </p:nvSpPr>
          <p:spPr>
            <a:xfrm>
              <a:off x="1887245" y="1709449"/>
              <a:ext cx="692310" cy="116769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Arial"/>
                  <a:cs typeface="+mn-cs"/>
                </a:rPr>
                <a:t>0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174AA56-CFA8-40BF-A75B-8DF405F8A79F}"/>
              </a:ext>
            </a:extLst>
          </p:cNvPr>
          <p:cNvGrpSpPr/>
          <p:nvPr/>
        </p:nvGrpSpPr>
        <p:grpSpPr>
          <a:xfrm>
            <a:off x="3794385" y="1708903"/>
            <a:ext cx="1379844" cy="1167968"/>
            <a:chOff x="3794385" y="1708903"/>
            <a:chExt cx="1379844" cy="1167968"/>
          </a:xfrm>
        </p:grpSpPr>
        <p:sp>
          <p:nvSpPr>
            <p:cNvPr id="17" name="Rounded Rectangle 23">
              <a:extLst>
                <a:ext uri="{FF2B5EF4-FFF2-40B4-BE49-F238E27FC236}">
                  <a16:creationId xmlns:a16="http://schemas.microsoft.com/office/drawing/2014/main" xmlns="" id="{2E12A9B2-F4D0-4CC4-A60A-B36688FCAF39}"/>
                </a:ext>
              </a:extLst>
            </p:cNvPr>
            <p:cNvSpPr/>
            <p:nvPr/>
          </p:nvSpPr>
          <p:spPr>
            <a:xfrm>
              <a:off x="3794385" y="1708903"/>
              <a:ext cx="692310" cy="116769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</a:p>
          </p:txBody>
        </p:sp>
        <p:sp>
          <p:nvSpPr>
            <p:cNvPr id="18" name="Rounded Rectangle 24">
              <a:extLst>
                <a:ext uri="{FF2B5EF4-FFF2-40B4-BE49-F238E27FC236}">
                  <a16:creationId xmlns:a16="http://schemas.microsoft.com/office/drawing/2014/main" xmlns="" id="{A1C03FF3-B6A7-4C37-9A66-0CFC5563BF86}"/>
                </a:ext>
              </a:extLst>
            </p:cNvPr>
            <p:cNvSpPr/>
            <p:nvPr/>
          </p:nvSpPr>
          <p:spPr>
            <a:xfrm>
              <a:off x="4481919" y="1709176"/>
              <a:ext cx="692310" cy="116769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5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C89310E7-EF50-47E3-A03E-5CF5C72B2274}"/>
              </a:ext>
            </a:extLst>
          </p:cNvPr>
          <p:cNvGrpSpPr/>
          <p:nvPr/>
        </p:nvGrpSpPr>
        <p:grpSpPr>
          <a:xfrm>
            <a:off x="1183778" y="3306435"/>
            <a:ext cx="1379844" cy="1167968"/>
            <a:chOff x="1183778" y="3306435"/>
            <a:chExt cx="1379844" cy="1167968"/>
          </a:xfrm>
        </p:grpSpPr>
        <p:sp>
          <p:nvSpPr>
            <p:cNvPr id="20" name="Rounded Rectangle 25">
              <a:extLst>
                <a:ext uri="{FF2B5EF4-FFF2-40B4-BE49-F238E27FC236}">
                  <a16:creationId xmlns:a16="http://schemas.microsoft.com/office/drawing/2014/main" xmlns="" id="{13581128-D842-4B6D-9877-CA1E5CF86A16}"/>
                </a:ext>
              </a:extLst>
            </p:cNvPr>
            <p:cNvSpPr/>
            <p:nvPr/>
          </p:nvSpPr>
          <p:spPr>
            <a:xfrm>
              <a:off x="1183778" y="3306435"/>
              <a:ext cx="692310" cy="116769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5</a:t>
              </a:r>
            </a:p>
          </p:txBody>
        </p:sp>
        <p:sp>
          <p:nvSpPr>
            <p:cNvPr id="21" name="Rounded Rectangle 26">
              <a:extLst>
                <a:ext uri="{FF2B5EF4-FFF2-40B4-BE49-F238E27FC236}">
                  <a16:creationId xmlns:a16="http://schemas.microsoft.com/office/drawing/2014/main" xmlns="" id="{EF6D63D4-E2F5-4F5B-83FC-918A7754E829}"/>
                </a:ext>
              </a:extLst>
            </p:cNvPr>
            <p:cNvSpPr/>
            <p:nvPr/>
          </p:nvSpPr>
          <p:spPr>
            <a:xfrm>
              <a:off x="1871312" y="3306708"/>
              <a:ext cx="692310" cy="116769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Arial"/>
                  <a:cs typeface="+mn-cs"/>
                </a:rPr>
                <a:t>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BA10DFAE-86C0-479B-BDC8-F1496358785E}"/>
              </a:ext>
            </a:extLst>
          </p:cNvPr>
          <p:cNvGrpSpPr/>
          <p:nvPr/>
        </p:nvGrpSpPr>
        <p:grpSpPr>
          <a:xfrm>
            <a:off x="3794385" y="3306162"/>
            <a:ext cx="1379844" cy="1167968"/>
            <a:chOff x="3794385" y="3306162"/>
            <a:chExt cx="1379844" cy="1167968"/>
          </a:xfrm>
        </p:grpSpPr>
        <p:sp>
          <p:nvSpPr>
            <p:cNvPr id="23" name="Rounded Rectangle 27">
              <a:extLst>
                <a:ext uri="{FF2B5EF4-FFF2-40B4-BE49-F238E27FC236}">
                  <a16:creationId xmlns:a16="http://schemas.microsoft.com/office/drawing/2014/main" xmlns="" id="{61058664-535C-4494-AF0D-5162EF7D3F74}"/>
                </a:ext>
              </a:extLst>
            </p:cNvPr>
            <p:cNvSpPr/>
            <p:nvPr/>
          </p:nvSpPr>
          <p:spPr>
            <a:xfrm>
              <a:off x="3794385" y="3306162"/>
              <a:ext cx="692310" cy="116769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5</a:t>
              </a:r>
            </a:p>
          </p:txBody>
        </p:sp>
        <p:sp>
          <p:nvSpPr>
            <p:cNvPr id="24" name="Rounded Rectangle 28">
              <a:extLst>
                <a:ext uri="{FF2B5EF4-FFF2-40B4-BE49-F238E27FC236}">
                  <a16:creationId xmlns:a16="http://schemas.microsoft.com/office/drawing/2014/main" xmlns="" id="{3F085345-1061-4237-B432-E70A77DEE7CC}"/>
                </a:ext>
              </a:extLst>
            </p:cNvPr>
            <p:cNvSpPr/>
            <p:nvPr/>
          </p:nvSpPr>
          <p:spPr>
            <a:xfrm>
              <a:off x="4481919" y="3306435"/>
              <a:ext cx="692310" cy="116769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2F454991-05DD-4C29-8170-94116A02597E}"/>
              </a:ext>
            </a:extLst>
          </p:cNvPr>
          <p:cNvCxnSpPr/>
          <p:nvPr/>
        </p:nvCxnSpPr>
        <p:spPr>
          <a:xfrm>
            <a:off x="2519470" y="911725"/>
            <a:ext cx="26547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5D9C405-844C-4BC9-A1BC-0FB0EF413BAE}"/>
              </a:ext>
            </a:extLst>
          </p:cNvPr>
          <p:cNvSpPr txBox="1"/>
          <p:nvPr/>
        </p:nvSpPr>
        <p:spPr>
          <a:xfrm>
            <a:off x="2624064" y="2320311"/>
            <a:ext cx="11420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;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3353062-0F20-43DF-A15D-837915AE81FD}"/>
              </a:ext>
            </a:extLst>
          </p:cNvPr>
          <p:cNvSpPr txBox="1"/>
          <p:nvPr/>
        </p:nvSpPr>
        <p:spPr>
          <a:xfrm>
            <a:off x="2609535" y="3816866"/>
            <a:ext cx="11420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;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06DE024C-A509-455F-A1F0-E1734E0E0F4E}"/>
              </a:ext>
            </a:extLst>
          </p:cNvPr>
          <p:cNvCxnSpPr/>
          <p:nvPr/>
        </p:nvCxnSpPr>
        <p:spPr>
          <a:xfrm>
            <a:off x="2386158" y="5231391"/>
            <a:ext cx="7689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72A44BCF-66DE-4A42-AC25-E2B038944F77}"/>
              </a:ext>
            </a:extLst>
          </p:cNvPr>
          <p:cNvCxnSpPr/>
          <p:nvPr/>
        </p:nvCxnSpPr>
        <p:spPr>
          <a:xfrm>
            <a:off x="4309808" y="5231391"/>
            <a:ext cx="13623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950952A-879B-4D9C-A0F6-2B7758AD5146}"/>
              </a:ext>
            </a:extLst>
          </p:cNvPr>
          <p:cNvSpPr txBox="1"/>
          <p:nvPr/>
        </p:nvSpPr>
        <p:spPr>
          <a:xfrm>
            <a:off x="2788170" y="5718206"/>
            <a:ext cx="16937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3421209D-B675-46C9-8C33-C06AAED7F51F}"/>
              </a:ext>
            </a:extLst>
          </p:cNvPr>
          <p:cNvSpPr txBox="1"/>
          <p:nvPr/>
        </p:nvSpPr>
        <p:spPr>
          <a:xfrm>
            <a:off x="3702445" y="5461286"/>
            <a:ext cx="16937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-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5EECDA13-3BAD-49EA-BEA3-EFA6F4C56753}"/>
              </a:ext>
            </a:extLst>
          </p:cNvPr>
          <p:cNvCxnSpPr/>
          <p:nvPr/>
        </p:nvCxnSpPr>
        <p:spPr>
          <a:xfrm>
            <a:off x="6635782" y="5231391"/>
            <a:ext cx="13623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9DC62716-F809-4ED1-9FDF-3B92C1211824}"/>
              </a:ext>
            </a:extLst>
          </p:cNvPr>
          <p:cNvSpPr txBox="1"/>
          <p:nvPr/>
        </p:nvSpPr>
        <p:spPr>
          <a:xfrm>
            <a:off x="4828074" y="5702161"/>
            <a:ext cx="16937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73D8BFB-94DA-43E2-8AAC-627AD429EF2C}"/>
              </a:ext>
            </a:extLst>
          </p:cNvPr>
          <p:cNvSpPr txBox="1"/>
          <p:nvPr/>
        </p:nvSpPr>
        <p:spPr>
          <a:xfrm>
            <a:off x="5800924" y="5687427"/>
            <a:ext cx="1693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xmlns="" val="2504041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8" grpId="0"/>
      <p:bldP spid="26" grpId="0"/>
      <p:bldP spid="27" grpId="0"/>
      <p:bldP spid="30" grpId="0"/>
      <p:bldP spid="31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7283FCA-E220-4B6E-9DE5-18BB3FA10F7B}"/>
              </a:ext>
            </a:extLst>
          </p:cNvPr>
          <p:cNvGrpSpPr/>
          <p:nvPr/>
        </p:nvGrpSpPr>
        <p:grpSpPr>
          <a:xfrm>
            <a:off x="779145" y="954712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EFCC013A-B2B4-491C-8313-CD4251C832C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345CB59-C2BE-4B27-A9FB-C28B985EA210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1BBE6E1-5C1A-4243-AA05-246AD21B8496}"/>
              </a:ext>
            </a:extLst>
          </p:cNvPr>
          <p:cNvSpPr txBox="1"/>
          <p:nvPr/>
        </p:nvSpPr>
        <p:spPr>
          <a:xfrm>
            <a:off x="1563328" y="1064291"/>
            <a:ext cx="3061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&gt;, &lt;, = 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CA4AA5C-E1B6-4604-A642-5DB9C9A8364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22142" y="5398098"/>
            <a:ext cx="1539844" cy="10236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38A379-996A-4A46-8BE2-A9E30722B36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7534" y="5182276"/>
            <a:ext cx="1297385" cy="116352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2F27E39-4830-4650-960D-69628FE44326}"/>
              </a:ext>
            </a:extLst>
          </p:cNvPr>
          <p:cNvGrpSpPr/>
          <p:nvPr/>
        </p:nvGrpSpPr>
        <p:grpSpPr>
          <a:xfrm>
            <a:off x="779145" y="1840950"/>
            <a:ext cx="5900624" cy="2964914"/>
            <a:chOff x="779145" y="1840950"/>
            <a:chExt cx="5900624" cy="296491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E0AAC9EC-5DF2-4196-B46B-EA96CFD08C2B}"/>
                </a:ext>
              </a:extLst>
            </p:cNvPr>
            <p:cNvSpPr/>
            <p:nvPr/>
          </p:nvSpPr>
          <p:spPr>
            <a:xfrm>
              <a:off x="779145" y="1840950"/>
              <a:ext cx="5900624" cy="29649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a) 34  +  5          41		   </a:t>
              </a: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98  –  </a:t>
              </a: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5          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89		</a:t>
              </a:r>
              <a:endPara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ounded Rectangle 19">
              <a:extLst>
                <a:ext uri="{FF2B5EF4-FFF2-40B4-BE49-F238E27FC236}">
                  <a16:creationId xmlns:a16="http://schemas.microsoft.com/office/drawing/2014/main" xmlns="" id="{4E6887FA-F398-4757-861B-6A97395633B5}"/>
                </a:ext>
              </a:extLst>
            </p:cNvPr>
            <p:cNvSpPr/>
            <p:nvPr/>
          </p:nvSpPr>
          <p:spPr>
            <a:xfrm>
              <a:off x="3157267" y="2340365"/>
              <a:ext cx="787341" cy="8175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1" name="Rounded Rectangle 20">
              <a:extLst>
                <a:ext uri="{FF2B5EF4-FFF2-40B4-BE49-F238E27FC236}">
                  <a16:creationId xmlns:a16="http://schemas.microsoft.com/office/drawing/2014/main" xmlns="" id="{BEC9675C-78C2-482E-96D0-A143B2298075}"/>
                </a:ext>
              </a:extLst>
            </p:cNvPr>
            <p:cNvSpPr/>
            <p:nvPr/>
          </p:nvSpPr>
          <p:spPr>
            <a:xfrm>
              <a:off x="3175196" y="3749115"/>
              <a:ext cx="787341" cy="8175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99243E9-E7EA-495A-A793-4DB2F08A7075}"/>
              </a:ext>
            </a:extLst>
          </p:cNvPr>
          <p:cNvGrpSpPr/>
          <p:nvPr/>
        </p:nvGrpSpPr>
        <p:grpSpPr>
          <a:xfrm>
            <a:off x="4775873" y="1930269"/>
            <a:ext cx="5647765" cy="2736903"/>
            <a:chOff x="4775873" y="1930269"/>
            <a:chExt cx="5647765" cy="273690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F7CF3A97-A54E-4AE5-8018-46514893C212}"/>
                </a:ext>
              </a:extLst>
            </p:cNvPr>
            <p:cNvSpPr/>
            <p:nvPr/>
          </p:nvSpPr>
          <p:spPr>
            <a:xfrm>
              <a:off x="4775873" y="1930269"/>
              <a:ext cx="5647765" cy="27369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b) 87  –  32           50  +  5</a:t>
              </a: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25  +  53           76  –  4</a:t>
              </a:r>
              <a:endPara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ounded Rectangle 21">
              <a:extLst>
                <a:ext uri="{FF2B5EF4-FFF2-40B4-BE49-F238E27FC236}">
                  <a16:creationId xmlns:a16="http://schemas.microsoft.com/office/drawing/2014/main" xmlns="" id="{20AAB462-7A9E-4257-A8BB-5E5C057A8703}"/>
                </a:ext>
              </a:extLst>
            </p:cNvPr>
            <p:cNvSpPr/>
            <p:nvPr/>
          </p:nvSpPr>
          <p:spPr>
            <a:xfrm>
              <a:off x="7626910" y="2440899"/>
              <a:ext cx="787341" cy="8175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5" name="Rounded Rectangle 22">
              <a:extLst>
                <a:ext uri="{FF2B5EF4-FFF2-40B4-BE49-F238E27FC236}">
                  <a16:creationId xmlns:a16="http://schemas.microsoft.com/office/drawing/2014/main" xmlns="" id="{3B731FC8-0035-4F15-A8BC-87E7016D1AEB}"/>
                </a:ext>
              </a:extLst>
            </p:cNvPr>
            <p:cNvSpPr/>
            <p:nvPr/>
          </p:nvSpPr>
          <p:spPr>
            <a:xfrm>
              <a:off x="7613846" y="3849649"/>
              <a:ext cx="787341" cy="8175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3EC38BF-510B-4804-ACDA-0E7DBF5A95FC}"/>
              </a:ext>
            </a:extLst>
          </p:cNvPr>
          <p:cNvSpPr/>
          <p:nvPr/>
        </p:nvSpPr>
        <p:spPr>
          <a:xfrm>
            <a:off x="1874919" y="3046240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39</a:t>
            </a:r>
            <a:endParaRPr kumimoji="0" lang="x-none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6186DC2-C65C-4E3F-A8DF-CC1B1ADBD6EC}"/>
              </a:ext>
            </a:extLst>
          </p:cNvPr>
          <p:cNvSpPr/>
          <p:nvPr/>
        </p:nvSpPr>
        <p:spPr>
          <a:xfrm>
            <a:off x="1901489" y="4476447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93</a:t>
            </a:r>
            <a:endParaRPr kumimoji="0" lang="x-none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8" name="Rounded Rectangle 26">
            <a:extLst>
              <a:ext uri="{FF2B5EF4-FFF2-40B4-BE49-F238E27FC236}">
                <a16:creationId xmlns:a16="http://schemas.microsoft.com/office/drawing/2014/main" xmlns="" id="{1EDD9E76-776C-4AAE-A76E-526DE3763D86}"/>
              </a:ext>
            </a:extLst>
          </p:cNvPr>
          <p:cNvSpPr/>
          <p:nvPr/>
        </p:nvSpPr>
        <p:spPr>
          <a:xfrm>
            <a:off x="3157266" y="2340365"/>
            <a:ext cx="787341" cy="8175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&lt;</a:t>
            </a:r>
          </a:p>
        </p:txBody>
      </p:sp>
      <p:sp>
        <p:nvSpPr>
          <p:cNvPr id="19" name="Rounded Rectangle 27">
            <a:extLst>
              <a:ext uri="{FF2B5EF4-FFF2-40B4-BE49-F238E27FC236}">
                <a16:creationId xmlns:a16="http://schemas.microsoft.com/office/drawing/2014/main" xmlns="" id="{F769A722-3D5A-4774-AD44-0105C7A883CE}"/>
              </a:ext>
            </a:extLst>
          </p:cNvPr>
          <p:cNvSpPr/>
          <p:nvPr/>
        </p:nvSpPr>
        <p:spPr>
          <a:xfrm>
            <a:off x="3165817" y="3749114"/>
            <a:ext cx="787341" cy="8175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solidFill>
                  <a:srgbClr val="FF0000"/>
                </a:solidFill>
                <a:latin typeface="Arial"/>
              </a:rPr>
              <a:t>&gt;</a:t>
            </a:r>
            <a:endParaRPr kumimoji="0" lang="x-none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080F8EF-64A1-4D90-969B-5133B7F201D3}"/>
              </a:ext>
            </a:extLst>
          </p:cNvPr>
          <p:cNvSpPr/>
          <p:nvPr/>
        </p:nvSpPr>
        <p:spPr>
          <a:xfrm>
            <a:off x="6020765" y="3111568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55</a:t>
            </a:r>
            <a:endParaRPr kumimoji="0" lang="x-none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387F8DDC-2D2B-4ECD-9EB0-D7F4DC4D5153}"/>
              </a:ext>
            </a:extLst>
          </p:cNvPr>
          <p:cNvSpPr/>
          <p:nvPr/>
        </p:nvSpPr>
        <p:spPr>
          <a:xfrm>
            <a:off x="9222643" y="3063825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55</a:t>
            </a:r>
            <a:endParaRPr kumimoji="0" lang="x-none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2" name="Rounded Rectangle 30">
            <a:extLst>
              <a:ext uri="{FF2B5EF4-FFF2-40B4-BE49-F238E27FC236}">
                <a16:creationId xmlns:a16="http://schemas.microsoft.com/office/drawing/2014/main" xmlns="" id="{3C382606-ADAA-4740-9F0E-D4488028765F}"/>
              </a:ext>
            </a:extLst>
          </p:cNvPr>
          <p:cNvSpPr/>
          <p:nvPr/>
        </p:nvSpPr>
        <p:spPr>
          <a:xfrm>
            <a:off x="7598448" y="2434594"/>
            <a:ext cx="787341" cy="8175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=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484D40B3-FCB8-4E98-A589-5C503A3D7FB6}"/>
              </a:ext>
            </a:extLst>
          </p:cNvPr>
          <p:cNvSpPr/>
          <p:nvPr/>
        </p:nvSpPr>
        <p:spPr>
          <a:xfrm>
            <a:off x="6020765" y="4537903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78</a:t>
            </a:r>
            <a:endParaRPr kumimoji="0" lang="x-none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C2415E5-476F-4CD3-A640-45CC3E9FFD52}"/>
              </a:ext>
            </a:extLst>
          </p:cNvPr>
          <p:cNvSpPr/>
          <p:nvPr/>
        </p:nvSpPr>
        <p:spPr>
          <a:xfrm>
            <a:off x="9222643" y="4490160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72</a:t>
            </a:r>
            <a:endParaRPr kumimoji="0" lang="x-none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5" name="Rounded Rectangle 33">
            <a:extLst>
              <a:ext uri="{FF2B5EF4-FFF2-40B4-BE49-F238E27FC236}">
                <a16:creationId xmlns:a16="http://schemas.microsoft.com/office/drawing/2014/main" xmlns="" id="{D2D5AD0B-19E4-4D8D-8FBD-AF7D422B2BCB}"/>
              </a:ext>
            </a:extLst>
          </p:cNvPr>
          <p:cNvSpPr/>
          <p:nvPr/>
        </p:nvSpPr>
        <p:spPr>
          <a:xfrm>
            <a:off x="7598448" y="3843344"/>
            <a:ext cx="787341" cy="8175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solidFill>
                  <a:srgbClr val="FF0000"/>
                </a:solidFill>
                <a:latin typeface="Arial"/>
              </a:rPr>
              <a:t>&gt;</a:t>
            </a:r>
            <a:endParaRPr kumimoji="0" lang="x-none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2900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  <p:bldP spid="18" grpId="0" animBg="1"/>
      <p:bldP spid="19" grpId="0" animBg="1"/>
      <p:bldP spid="20" grpId="0"/>
      <p:bldP spid="21" grpId="0"/>
      <p:bldP spid="22" grpId="0" animBg="1"/>
      <p:bldP spid="23" grpId="0"/>
      <p:bldP spid="24" grpId="0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91344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687CBA7-F701-4E10-AF45-692D1ABA3A10}"/>
              </a:ext>
            </a:extLst>
          </p:cNvPr>
          <p:cNvSpPr txBox="1"/>
          <p:nvPr/>
        </p:nvSpPr>
        <p:spPr>
          <a:xfrm>
            <a:off x="478465" y="1168028"/>
            <a:ext cx="6198297" cy="4521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x-non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2" charset="2"/>
              <a:buChar char="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endParaRPr kumimoji="0" lang="x-non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2" charset="2"/>
              <a:buChar char="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Khi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lượt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ô may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mắn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x-non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itchFamily="2" charset="2"/>
              <a:buChar char="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x-non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6165EFA-2D88-4853-A823-2BA186C69572}"/>
              </a:ext>
            </a:extLst>
          </p:cNvPr>
          <p:cNvGrpSpPr/>
          <p:nvPr/>
        </p:nvGrpSpPr>
        <p:grpSpPr>
          <a:xfrm>
            <a:off x="6096000" y="509586"/>
            <a:ext cx="6554762" cy="5689972"/>
            <a:chOff x="5516115" y="0"/>
            <a:chExt cx="7035410" cy="6858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96B034A9-383C-4EE2-B913-89ED4FB997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41000"/>
                      </a14:imgEffect>
                      <a14:imgEffect>
                        <a14:brightnessContrast brigh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146"/>
            <a:stretch/>
          </p:blipFill>
          <p:spPr>
            <a:xfrm>
              <a:off x="5939336" y="0"/>
              <a:ext cx="6252664" cy="685800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09978504-61EF-4030-AD12-71DDACCD0FA7}"/>
                </a:ext>
              </a:extLst>
            </p:cNvPr>
            <p:cNvGrpSpPr/>
            <p:nvPr/>
          </p:nvGrpSpPr>
          <p:grpSpPr>
            <a:xfrm>
              <a:off x="7031697" y="232899"/>
              <a:ext cx="1934308" cy="874932"/>
              <a:chOff x="4288497" y="232899"/>
              <a:chExt cx="1934308" cy="874932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xmlns="" id="{7BE0A086-4556-45E0-8FE0-C6F7078EE0A5}"/>
                  </a:ext>
                </a:extLst>
              </p:cNvPr>
              <p:cNvSpPr/>
              <p:nvPr/>
            </p:nvSpPr>
            <p:spPr>
              <a:xfrm>
                <a:off x="4818185" y="232899"/>
                <a:ext cx="874932" cy="8749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="" id="{AEFB7CAD-6EE2-40D9-9864-D36682334578}"/>
                  </a:ext>
                </a:extLst>
              </p:cNvPr>
              <p:cNvSpPr txBox="1"/>
              <p:nvPr/>
            </p:nvSpPr>
            <p:spPr>
              <a:xfrm>
                <a:off x="4288497" y="479095"/>
                <a:ext cx="19343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51 + 15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842B9BE1-18B2-43D4-92E1-B40A79F3B185}"/>
                </a:ext>
              </a:extLst>
            </p:cNvPr>
            <p:cNvGrpSpPr/>
            <p:nvPr/>
          </p:nvGrpSpPr>
          <p:grpSpPr>
            <a:xfrm>
              <a:off x="8130865" y="226295"/>
              <a:ext cx="1934308" cy="874932"/>
              <a:chOff x="4288497" y="232899"/>
              <a:chExt cx="1934308" cy="874932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xmlns="" id="{F045120E-307E-43D8-A11E-FC16FDF7B092}"/>
                  </a:ext>
                </a:extLst>
              </p:cNvPr>
              <p:cNvSpPr/>
              <p:nvPr/>
            </p:nvSpPr>
            <p:spPr>
              <a:xfrm>
                <a:off x="4818185" y="232899"/>
                <a:ext cx="874932" cy="8749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C047D252-1712-4CC5-A306-1D186502D0EC}"/>
                  </a:ext>
                </a:extLst>
              </p:cNvPr>
              <p:cNvSpPr txBox="1"/>
              <p:nvPr/>
            </p:nvSpPr>
            <p:spPr>
              <a:xfrm>
                <a:off x="4288497" y="479095"/>
                <a:ext cx="19343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99 - 90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D099DC16-EBA4-4D8D-889F-F5175DA2421A}"/>
                </a:ext>
              </a:extLst>
            </p:cNvPr>
            <p:cNvGrpSpPr/>
            <p:nvPr/>
          </p:nvGrpSpPr>
          <p:grpSpPr>
            <a:xfrm>
              <a:off x="9194278" y="452590"/>
              <a:ext cx="1934308" cy="874932"/>
              <a:chOff x="4288497" y="232899"/>
              <a:chExt cx="1934308" cy="874932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xmlns="" id="{B682F038-7666-4B69-94C0-EE57989B3F63}"/>
                  </a:ext>
                </a:extLst>
              </p:cNvPr>
              <p:cNvSpPr/>
              <p:nvPr/>
            </p:nvSpPr>
            <p:spPr>
              <a:xfrm>
                <a:off x="4818185" y="232899"/>
                <a:ext cx="874932" cy="8749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A7AEC3E3-5109-4B8F-9C91-224AEA51C83B}"/>
                  </a:ext>
                </a:extLst>
              </p:cNvPr>
              <p:cNvSpPr txBox="1"/>
              <p:nvPr/>
            </p:nvSpPr>
            <p:spPr>
              <a:xfrm>
                <a:off x="4288497" y="479095"/>
                <a:ext cx="19343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20 + 33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7274530D-D3EA-4F0D-853E-33CE20DA00E8}"/>
                </a:ext>
              </a:extLst>
            </p:cNvPr>
            <p:cNvGrpSpPr/>
            <p:nvPr/>
          </p:nvGrpSpPr>
          <p:grpSpPr>
            <a:xfrm>
              <a:off x="10161432" y="1160648"/>
              <a:ext cx="1934308" cy="874932"/>
              <a:chOff x="4288497" y="232899"/>
              <a:chExt cx="1934308" cy="874932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xmlns="" id="{57BA5A39-799A-4DCE-A074-CCFD86E6F86B}"/>
                  </a:ext>
                </a:extLst>
              </p:cNvPr>
              <p:cNvSpPr/>
              <p:nvPr/>
            </p:nvSpPr>
            <p:spPr>
              <a:xfrm>
                <a:off x="4818185" y="232899"/>
                <a:ext cx="874932" cy="8749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322BA62C-F4EC-4CD3-AB68-6B2774B13CB5}"/>
                  </a:ext>
                </a:extLst>
              </p:cNvPr>
              <p:cNvSpPr txBox="1"/>
              <p:nvPr/>
            </p:nvSpPr>
            <p:spPr>
              <a:xfrm>
                <a:off x="4288497" y="479095"/>
                <a:ext cx="19343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83 + 2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9DD2ED04-500E-4D4A-BF7E-D15588E2FCA7}"/>
                </a:ext>
              </a:extLst>
            </p:cNvPr>
            <p:cNvGrpSpPr/>
            <p:nvPr/>
          </p:nvGrpSpPr>
          <p:grpSpPr>
            <a:xfrm>
              <a:off x="9104417" y="2861832"/>
              <a:ext cx="1934308" cy="874932"/>
              <a:chOff x="4288497" y="232899"/>
              <a:chExt cx="1934308" cy="874932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xmlns="" id="{DC16203A-8F24-4480-8EB6-01A1A2232ED1}"/>
                  </a:ext>
                </a:extLst>
              </p:cNvPr>
              <p:cNvSpPr/>
              <p:nvPr/>
            </p:nvSpPr>
            <p:spPr>
              <a:xfrm>
                <a:off x="4818185" y="232899"/>
                <a:ext cx="874932" cy="8749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3D29B64E-E28A-4236-8610-1A4E46FD200C}"/>
                  </a:ext>
                </a:extLst>
              </p:cNvPr>
              <p:cNvSpPr txBox="1"/>
              <p:nvPr/>
            </p:nvSpPr>
            <p:spPr>
              <a:xfrm>
                <a:off x="4288497" y="479095"/>
                <a:ext cx="19343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68 - 2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3B63CDAE-0C68-4264-8F24-AA615676DCE6}"/>
                </a:ext>
              </a:extLst>
            </p:cNvPr>
            <p:cNvGrpSpPr/>
            <p:nvPr/>
          </p:nvGrpSpPr>
          <p:grpSpPr>
            <a:xfrm>
              <a:off x="7951142" y="2793615"/>
              <a:ext cx="1934308" cy="874932"/>
              <a:chOff x="4288497" y="232899"/>
              <a:chExt cx="1934308" cy="874932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xmlns="" id="{FF55E370-B460-4E2F-8642-C30373C67849}"/>
                  </a:ext>
                </a:extLst>
              </p:cNvPr>
              <p:cNvSpPr/>
              <p:nvPr/>
            </p:nvSpPr>
            <p:spPr>
              <a:xfrm>
                <a:off x="4818185" y="232899"/>
                <a:ext cx="874932" cy="8749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FFFB1F18-9B03-4088-9431-42F02E77FFE6}"/>
                  </a:ext>
                </a:extLst>
              </p:cNvPr>
              <p:cNvSpPr txBox="1"/>
              <p:nvPr/>
            </p:nvSpPr>
            <p:spPr>
              <a:xfrm>
                <a:off x="4288497" y="479095"/>
                <a:ext cx="19343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30 + 50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3730874F-B291-4FC8-BCC5-83C9C3EE21C1}"/>
                </a:ext>
              </a:extLst>
            </p:cNvPr>
            <p:cNvGrpSpPr/>
            <p:nvPr/>
          </p:nvGrpSpPr>
          <p:grpSpPr>
            <a:xfrm>
              <a:off x="6701196" y="2715118"/>
              <a:ext cx="1934308" cy="874932"/>
              <a:chOff x="4288497" y="232899"/>
              <a:chExt cx="1934308" cy="874932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xmlns="" id="{3F794F96-6812-4026-9498-8AA722A18874}"/>
                  </a:ext>
                </a:extLst>
              </p:cNvPr>
              <p:cNvSpPr/>
              <p:nvPr/>
            </p:nvSpPr>
            <p:spPr>
              <a:xfrm>
                <a:off x="4818185" y="232899"/>
                <a:ext cx="874932" cy="8749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377B08CC-27C5-41C1-9BF1-93CA679A1504}"/>
                  </a:ext>
                </a:extLst>
              </p:cNvPr>
              <p:cNvSpPr txBox="1"/>
              <p:nvPr/>
            </p:nvSpPr>
            <p:spPr>
              <a:xfrm>
                <a:off x="4288497" y="479095"/>
                <a:ext cx="19343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85 - 20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986785A3-E4C3-4435-90C1-51F9A984C526}"/>
                </a:ext>
              </a:extLst>
            </p:cNvPr>
            <p:cNvGrpSpPr/>
            <p:nvPr/>
          </p:nvGrpSpPr>
          <p:grpSpPr>
            <a:xfrm>
              <a:off x="5516115" y="4309197"/>
              <a:ext cx="1934308" cy="874932"/>
              <a:chOff x="4288497" y="232899"/>
              <a:chExt cx="1934308" cy="874932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xmlns="" id="{55F9EEBC-AC65-4F09-981F-E8202A1939EB}"/>
                  </a:ext>
                </a:extLst>
              </p:cNvPr>
              <p:cNvSpPr/>
              <p:nvPr/>
            </p:nvSpPr>
            <p:spPr>
              <a:xfrm>
                <a:off x="4818185" y="232899"/>
                <a:ext cx="874932" cy="8749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4C6E6678-65BB-4826-AC20-FDB97557E897}"/>
                  </a:ext>
                </a:extLst>
              </p:cNvPr>
              <p:cNvSpPr txBox="1"/>
              <p:nvPr/>
            </p:nvSpPr>
            <p:spPr>
              <a:xfrm>
                <a:off x="4288497" y="479095"/>
                <a:ext cx="19343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70 - 40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48106886-F633-48EF-A342-F55BFCA6BF47}"/>
                </a:ext>
              </a:extLst>
            </p:cNvPr>
            <p:cNvGrpSpPr/>
            <p:nvPr/>
          </p:nvGrpSpPr>
          <p:grpSpPr>
            <a:xfrm>
              <a:off x="6546522" y="5107175"/>
              <a:ext cx="1934308" cy="874932"/>
              <a:chOff x="4288497" y="232899"/>
              <a:chExt cx="1934308" cy="874932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xmlns="" id="{87A30B2E-BFA4-40CD-9A94-9FE1B1F9853C}"/>
                  </a:ext>
                </a:extLst>
              </p:cNvPr>
              <p:cNvSpPr/>
              <p:nvPr/>
            </p:nvSpPr>
            <p:spPr>
              <a:xfrm>
                <a:off x="4818185" y="232899"/>
                <a:ext cx="874932" cy="8749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69EABC46-8C7B-406B-9561-E7C910FAEECA}"/>
                  </a:ext>
                </a:extLst>
              </p:cNvPr>
              <p:cNvSpPr txBox="1"/>
              <p:nvPr/>
            </p:nvSpPr>
            <p:spPr>
              <a:xfrm>
                <a:off x="4288497" y="479095"/>
                <a:ext cx="19343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5 + 50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C1B90A90-8E96-4A30-BAC4-56865D3C151B}"/>
                </a:ext>
              </a:extLst>
            </p:cNvPr>
            <p:cNvGrpSpPr/>
            <p:nvPr/>
          </p:nvGrpSpPr>
          <p:grpSpPr>
            <a:xfrm>
              <a:off x="8043364" y="4660306"/>
              <a:ext cx="1934308" cy="874932"/>
              <a:chOff x="4288497" y="232899"/>
              <a:chExt cx="1934308" cy="874932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xmlns="" id="{0FE1DC55-FE81-410C-A95D-C24EA1877D08}"/>
                  </a:ext>
                </a:extLst>
              </p:cNvPr>
              <p:cNvSpPr/>
              <p:nvPr/>
            </p:nvSpPr>
            <p:spPr>
              <a:xfrm>
                <a:off x="4818185" y="232899"/>
                <a:ext cx="874932" cy="8749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37FB8F2C-93CF-44B7-80EA-504197C1B6A2}"/>
                  </a:ext>
                </a:extLst>
              </p:cNvPr>
              <p:cNvSpPr txBox="1"/>
              <p:nvPr/>
            </p:nvSpPr>
            <p:spPr>
              <a:xfrm>
                <a:off x="4288497" y="479095"/>
                <a:ext cx="19343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17 - 5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35C5D9A3-E399-41F9-B254-7ACCD1EBB810}"/>
                </a:ext>
              </a:extLst>
            </p:cNvPr>
            <p:cNvGrpSpPr/>
            <p:nvPr/>
          </p:nvGrpSpPr>
          <p:grpSpPr>
            <a:xfrm>
              <a:off x="9335227" y="4031653"/>
              <a:ext cx="1934308" cy="874932"/>
              <a:chOff x="4288497" y="232899"/>
              <a:chExt cx="1934308" cy="874932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xmlns="" id="{6B32C286-DDB0-4ADF-95D0-8C803ECABB1B}"/>
                  </a:ext>
                </a:extLst>
              </p:cNvPr>
              <p:cNvSpPr/>
              <p:nvPr/>
            </p:nvSpPr>
            <p:spPr>
              <a:xfrm>
                <a:off x="4818185" y="232899"/>
                <a:ext cx="874932" cy="8749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5C537EA9-B95B-4F6E-8B2E-6BA5C51B5FE4}"/>
                  </a:ext>
                </a:extLst>
              </p:cNvPr>
              <p:cNvSpPr txBox="1"/>
              <p:nvPr/>
            </p:nvSpPr>
            <p:spPr>
              <a:xfrm>
                <a:off x="4288497" y="479095"/>
                <a:ext cx="19343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35 + 10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E1F4BF8F-887F-4FB7-9ECB-91C54840E515}"/>
                </a:ext>
              </a:extLst>
            </p:cNvPr>
            <p:cNvGrpSpPr/>
            <p:nvPr/>
          </p:nvGrpSpPr>
          <p:grpSpPr>
            <a:xfrm>
              <a:off x="10617217" y="4455471"/>
              <a:ext cx="1934308" cy="874932"/>
              <a:chOff x="4288497" y="232899"/>
              <a:chExt cx="1934308" cy="874932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xmlns="" id="{B5E8D856-6FCB-4B80-A339-700C9AC316AD}"/>
                  </a:ext>
                </a:extLst>
              </p:cNvPr>
              <p:cNvSpPr/>
              <p:nvPr/>
            </p:nvSpPr>
            <p:spPr>
              <a:xfrm>
                <a:off x="4818185" y="232899"/>
                <a:ext cx="874932" cy="8749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A3C59941-9B89-48AB-A728-A57353D147E4}"/>
                  </a:ext>
                </a:extLst>
              </p:cNvPr>
              <p:cNvSpPr txBox="1"/>
              <p:nvPr/>
            </p:nvSpPr>
            <p:spPr>
              <a:xfrm>
                <a:off x="4288497" y="479095"/>
                <a:ext cx="19343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46 - 6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D9EB9A44-3009-4D7C-A7EF-5257FBBF37BF}"/>
                </a:ext>
              </a:extLst>
            </p:cNvPr>
            <p:cNvGrpSpPr/>
            <p:nvPr/>
          </p:nvGrpSpPr>
          <p:grpSpPr>
            <a:xfrm>
              <a:off x="10087529" y="5621134"/>
              <a:ext cx="1934308" cy="874932"/>
              <a:chOff x="4288497" y="232899"/>
              <a:chExt cx="1934308" cy="874932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xmlns="" id="{53313B64-1652-49C8-A5C9-A2B0DD7D2C7D}"/>
                  </a:ext>
                </a:extLst>
              </p:cNvPr>
              <p:cNvSpPr/>
              <p:nvPr/>
            </p:nvSpPr>
            <p:spPr>
              <a:xfrm>
                <a:off x="4818185" y="232899"/>
                <a:ext cx="874932" cy="8749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8CED2BEC-314E-468D-A384-BAA65BCA1E7A}"/>
                  </a:ext>
                </a:extLst>
              </p:cNvPr>
              <p:cNvSpPr txBox="1"/>
              <p:nvPr/>
            </p:nvSpPr>
            <p:spPr>
              <a:xfrm>
                <a:off x="4288497" y="479095"/>
                <a:ext cx="19343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20 + 18</a:t>
                </a:r>
              </a:p>
            </p:txBody>
          </p:sp>
        </p:grpSp>
      </p:grpSp>
      <p:pic>
        <p:nvPicPr>
          <p:cNvPr id="47" name="Picture 6" descr="Không có mô tả.">
            <a:extLst>
              <a:ext uri="{FF2B5EF4-FFF2-40B4-BE49-F238E27FC236}">
                <a16:creationId xmlns:a16="http://schemas.microsoft.com/office/drawing/2014/main" xmlns="" id="{D54D7412-8395-4355-980C-D1D1FC005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252" y="441178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7A104829-8C14-43FD-A1E2-4C8A8982B0D2}"/>
              </a:ext>
            </a:extLst>
          </p:cNvPr>
          <p:cNvSpPr txBox="1"/>
          <p:nvPr/>
        </p:nvSpPr>
        <p:spPr>
          <a:xfrm>
            <a:off x="1494612" y="542350"/>
            <a:ext cx="65443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t>ONG VỀ TỔ</a:t>
            </a:r>
          </a:p>
        </p:txBody>
      </p:sp>
    </p:spTree>
    <p:extLst>
      <p:ext uri="{BB962C8B-B14F-4D97-AF65-F5344CB8AC3E}">
        <p14:creationId xmlns:p14="http://schemas.microsoft.com/office/powerpoint/2010/main" xmlns="" val="72927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296</Words>
  <Application>Microsoft Office PowerPoint</Application>
  <PresentationFormat>Custom</PresentationFormat>
  <Paragraphs>75</Paragraphs>
  <Slides>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1_Office Theme</vt:lpstr>
      <vt:lpstr>2_Office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5</cp:revision>
  <dcterms:created xsi:type="dcterms:W3CDTF">2021-08-07T01:10:03Z</dcterms:created>
  <dcterms:modified xsi:type="dcterms:W3CDTF">2023-09-22T01:26:54Z</dcterms:modified>
</cp:coreProperties>
</file>