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26"/>
  </p:notesMasterIdLst>
  <p:handoutMasterIdLst>
    <p:handoutMasterId r:id="rId27"/>
  </p:handoutMasterIdLst>
  <p:sldIdLst>
    <p:sldId id="2007577109" r:id="rId4"/>
    <p:sldId id="256" r:id="rId5"/>
    <p:sldId id="259" r:id="rId6"/>
    <p:sldId id="261" r:id="rId7"/>
    <p:sldId id="260" r:id="rId8"/>
    <p:sldId id="262" r:id="rId9"/>
    <p:sldId id="267" r:id="rId10"/>
    <p:sldId id="263" r:id="rId11"/>
    <p:sldId id="268" r:id="rId12"/>
    <p:sldId id="264" r:id="rId13"/>
    <p:sldId id="265" r:id="rId14"/>
    <p:sldId id="269" r:id="rId15"/>
    <p:sldId id="2007577095" r:id="rId16"/>
    <p:sldId id="2007577096" r:id="rId17"/>
    <p:sldId id="2007577110" r:id="rId18"/>
    <p:sldId id="2007577101" r:id="rId19"/>
    <p:sldId id="2007577105" r:id="rId20"/>
    <p:sldId id="2007577102" r:id="rId21"/>
    <p:sldId id="2007577103" r:id="rId22"/>
    <p:sldId id="2007577104" r:id="rId23"/>
    <p:sldId id="2007577106" r:id="rId24"/>
    <p:sldId id="20075770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1E9FA-0441-4BCC-8CA2-A8AEF69CAD0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7BB56-F342-4DF1-B593-B4977B2AD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8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9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1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81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2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7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8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19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681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95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4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1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8.emf"/><Relationship Id="rId10" Type="http://schemas.openxmlformats.org/officeDocument/2006/relationships/image" Target="../media/image42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2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8.emf"/><Relationship Id="rId10" Type="http://schemas.openxmlformats.org/officeDocument/2006/relationships/image" Target="../media/image42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8.emf"/><Relationship Id="rId10" Type="http://schemas.openxmlformats.org/officeDocument/2006/relationships/image" Target="../media/image42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8.emf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audio" Target="../media/audio1.wav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2.png"/><Relationship Id="rId10" Type="http://schemas.openxmlformats.org/officeDocument/2006/relationships/image" Target="../media/image31.png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8.emf"/><Relationship Id="rId10" Type="http://schemas.openxmlformats.org/officeDocument/2006/relationships/image" Target="../media/image42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2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8.emf"/><Relationship Id="rId10" Type="http://schemas.openxmlformats.org/officeDocument/2006/relationships/image" Target="../media/image42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48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2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8.emf"/><Relationship Id="rId10" Type="http://schemas.openxmlformats.org/officeDocument/2006/relationships/image" Target="../media/image42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48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48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75 – 21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08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25 + 63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09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25 – 3 + 1 – 2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10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639864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6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A11FD7-E90E-445F-83A7-7B13BCC08060}"/>
              </a:ext>
            </a:extLst>
          </p:cNvPr>
          <p:cNvGrpSpPr/>
          <p:nvPr/>
        </p:nvGrpSpPr>
        <p:grpSpPr>
          <a:xfrm>
            <a:off x="973383" y="1625716"/>
            <a:ext cx="9521697" cy="1989696"/>
            <a:chOff x="562540" y="3785761"/>
            <a:chExt cx="9521697" cy="19896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161FFE-AD42-47E3-8450-FABA9432FB65}"/>
                </a:ext>
              </a:extLst>
            </p:cNvPr>
            <p:cNvGrpSpPr/>
            <p:nvPr/>
          </p:nvGrpSpPr>
          <p:grpSpPr>
            <a:xfrm>
              <a:off x="1154241" y="4194006"/>
              <a:ext cx="8929996" cy="1581451"/>
              <a:chOff x="891599" y="1607153"/>
              <a:chExt cx="8993435" cy="1922929"/>
            </a:xfrm>
          </p:grpSpPr>
          <p:sp>
            <p:nvSpPr>
              <p:cNvPr id="9" name="Rounded Rectangle 147">
                <a:extLst>
                  <a:ext uri="{FF2B5EF4-FFF2-40B4-BE49-F238E27FC236}">
                    <a16:creationId xmlns:a16="http://schemas.microsoft.com/office/drawing/2014/main" id="{5CC7F55A-D339-45A2-A3D3-F3C245E6C7ED}"/>
                  </a:ext>
                </a:extLst>
              </p:cNvPr>
              <p:cNvSpPr/>
              <p:nvPr/>
            </p:nvSpPr>
            <p:spPr>
              <a:xfrm>
                <a:off x="891599" y="1607153"/>
                <a:ext cx="8993435" cy="1922929"/>
              </a:xfrm>
              <a:prstGeom prst="roundRect">
                <a:avLst/>
              </a:prstGeom>
              <a:solidFill>
                <a:srgbClr val="92D050">
                  <a:alpha val="64000"/>
                </a:srgb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4C04441-24A6-4FC5-9019-3939BA54DB66}"/>
                  </a:ext>
                </a:extLst>
              </p:cNvPr>
              <p:cNvGrpSpPr/>
              <p:nvPr/>
            </p:nvGrpSpPr>
            <p:grpSpPr>
              <a:xfrm>
                <a:off x="1234273" y="2212042"/>
                <a:ext cx="8116321" cy="363070"/>
                <a:chOff x="365068" y="2944906"/>
                <a:chExt cx="8749881" cy="363070"/>
              </a:xfrm>
            </p:grpSpPr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22FD317B-3560-460A-BFAB-F18C90B47D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068" y="3101880"/>
                  <a:ext cx="8749881" cy="43916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10E3776-E651-411F-A24B-E419FA462A52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079F961-0E69-4001-9ACA-72CD9F3970EF}"/>
                    </a:ext>
                  </a:extLst>
                </p:cNvPr>
                <p:cNvCxnSpPr/>
                <p:nvPr/>
              </p:nvCxnSpPr>
              <p:spPr>
                <a:xfrm>
                  <a:off x="1717162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FE8CD07C-121D-4CB0-AE82-58AA3F9349EF}"/>
                    </a:ext>
                  </a:extLst>
                </p:cNvPr>
                <p:cNvCxnSpPr/>
                <p:nvPr/>
              </p:nvCxnSpPr>
              <p:spPr>
                <a:xfrm>
                  <a:off x="2545768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2175845A-4DEB-4D29-BA61-4BBF37A89D98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E25FC3F-753F-4FE5-BDA2-587F74AD6FCB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656D569D-1B4B-40B9-855C-D69EDB98A919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223C5CB-6B71-4F7B-9580-C993017C385F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ECAC35C-1C65-4409-821C-50F3E7085A46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12C61EB-ED26-45D1-959B-70AAB3D4914A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82EA991-93E2-4C6B-A028-58ACC0F49519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9449C8-ED98-425E-B5F9-7B16A1F74844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15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915049-558A-4BF6-A10F-8873EE2C1CA0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16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7D6767-7353-4254-8B8B-A318CC6B9EEA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17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7679D0-3EB3-4281-A3B9-E208E8EA5967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BC049B-EF1D-4C62-89D4-54DDAC4DC9AD}"/>
                  </a:ext>
                </a:extLst>
              </p:cNvPr>
              <p:cNvSpPr txBox="1"/>
              <p:nvPr/>
            </p:nvSpPr>
            <p:spPr>
              <a:xfrm>
                <a:off x="4446441" y="2622260"/>
                <a:ext cx="65864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19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D53539-722D-41AD-BDF1-A14F2C5F8FFB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5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7948B7-AB79-4FCB-B0FF-7418BE7D195B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6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BE1956-476E-4159-BEDE-6BFD1BAEDAEF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B06B899-3AE3-45BF-BBBB-7C43C8D2F067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EF9B2C-0368-4EB1-B5A7-385C96398751}"/>
                  </a:ext>
                </a:extLst>
              </p:cNvPr>
              <p:cNvSpPr txBox="1"/>
              <p:nvPr/>
            </p:nvSpPr>
            <p:spPr>
              <a:xfrm>
                <a:off x="8254602" y="2622260"/>
                <a:ext cx="64191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1E36FD-F374-4C37-98B4-E582429B32CD}"/>
                </a:ext>
              </a:extLst>
            </p:cNvPr>
            <p:cNvSpPr txBox="1"/>
            <p:nvPr/>
          </p:nvSpPr>
          <p:spPr>
            <a:xfrm>
              <a:off x="562540" y="3785761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  <p:sp>
          <p:nvSpPr>
            <p:cNvPr id="5" name="Rounded Rectangle 142">
              <a:extLst>
                <a:ext uri="{FF2B5EF4-FFF2-40B4-BE49-F238E27FC236}">
                  <a16:creationId xmlns:a16="http://schemas.microsoft.com/office/drawing/2014/main" id="{C7EF06FE-A4FC-49ED-8863-F34434FAA72F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" name="Rounded Rectangle 144">
              <a:extLst>
                <a:ext uri="{FF2B5EF4-FFF2-40B4-BE49-F238E27FC236}">
                  <a16:creationId xmlns:a16="http://schemas.microsoft.com/office/drawing/2014/main" id="{FCA69B87-7E8C-4CC0-837C-7530542B54A6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" name="Rounded Rectangle 145">
              <a:extLst>
                <a:ext uri="{FF2B5EF4-FFF2-40B4-BE49-F238E27FC236}">
                  <a16:creationId xmlns:a16="http://schemas.microsoft.com/office/drawing/2014/main" id="{18301440-24E7-41BF-A460-2B032A4FAABD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Rounded Rectangle 146">
              <a:extLst>
                <a:ext uri="{FF2B5EF4-FFF2-40B4-BE49-F238E27FC236}">
                  <a16:creationId xmlns:a16="http://schemas.microsoft.com/office/drawing/2014/main" id="{8AD57C62-3284-416E-AC21-D651D38DD0CE}"/>
                </a:ext>
              </a:extLst>
            </p:cNvPr>
            <p:cNvSpPr/>
            <p:nvPr/>
          </p:nvSpPr>
          <p:spPr>
            <a:xfrm>
              <a:off x="7743407" y="5043236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2E5B0F-8FA5-4A62-84A0-CD5FA1082142}"/>
              </a:ext>
            </a:extLst>
          </p:cNvPr>
          <p:cNvGrpSpPr/>
          <p:nvPr/>
        </p:nvGrpSpPr>
        <p:grpSpPr>
          <a:xfrm>
            <a:off x="1077149" y="546866"/>
            <a:ext cx="605826" cy="830997"/>
            <a:chOff x="3174278" y="237323"/>
            <a:chExt cx="605826" cy="83099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EE0EECA-FA7A-4361-8B81-8E8191DBD8F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10B780-EEFA-4C2F-8C7E-8D16D611863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DD60D0E-1261-4551-80C1-891FBBCB54C3}"/>
              </a:ext>
            </a:extLst>
          </p:cNvPr>
          <p:cNvSpPr txBox="1"/>
          <p:nvPr/>
        </p:nvSpPr>
        <p:spPr>
          <a:xfrm>
            <a:off x="1737344" y="77197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CF1541-5B9B-4973-9F86-684C3F76728F}"/>
              </a:ext>
            </a:extLst>
          </p:cNvPr>
          <p:cNvGrpSpPr/>
          <p:nvPr/>
        </p:nvGrpSpPr>
        <p:grpSpPr>
          <a:xfrm>
            <a:off x="973382" y="3995540"/>
            <a:ext cx="9537166" cy="2141327"/>
            <a:chOff x="593565" y="3634130"/>
            <a:chExt cx="9537166" cy="214132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24ED09F-98ED-4B1F-9C3C-74222DE8D9B1}"/>
                </a:ext>
              </a:extLst>
            </p:cNvPr>
            <p:cNvGrpSpPr/>
            <p:nvPr/>
          </p:nvGrpSpPr>
          <p:grpSpPr>
            <a:xfrm>
              <a:off x="1200735" y="4194006"/>
              <a:ext cx="8929996" cy="1581451"/>
              <a:chOff x="938423" y="1607153"/>
              <a:chExt cx="8993435" cy="1922929"/>
            </a:xfrm>
          </p:grpSpPr>
          <p:sp>
            <p:nvSpPr>
              <p:cNvPr id="44" name="Rounded Rectangle 104">
                <a:extLst>
                  <a:ext uri="{FF2B5EF4-FFF2-40B4-BE49-F238E27FC236}">
                    <a16:creationId xmlns:a16="http://schemas.microsoft.com/office/drawing/2014/main" id="{A2205636-9F47-4BCE-8FE5-197879493F1B}"/>
                  </a:ext>
                </a:extLst>
              </p:cNvPr>
              <p:cNvSpPr/>
              <p:nvPr/>
            </p:nvSpPr>
            <p:spPr>
              <a:xfrm>
                <a:off x="938423" y="1607153"/>
                <a:ext cx="8993435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A455410-2BEF-4F84-BFF1-BB9504B6ABDC}"/>
                  </a:ext>
                </a:extLst>
              </p:cNvPr>
              <p:cNvGrpSpPr/>
              <p:nvPr/>
            </p:nvGrpSpPr>
            <p:grpSpPr>
              <a:xfrm>
                <a:off x="1300649" y="2212042"/>
                <a:ext cx="8074503" cy="363070"/>
                <a:chOff x="436633" y="2944906"/>
                <a:chExt cx="8704799" cy="363070"/>
              </a:xfrm>
            </p:grpSpPr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A5A58935-6C35-417E-A418-1B745A7D48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633" y="3101880"/>
                  <a:ext cx="8704799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FC6B10C7-5067-4440-9112-60A16165AC19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603E6F3C-79F6-4BBE-BD52-3BC71C83D918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57BF4EF3-FA8C-4F06-A651-5FB1819E2C87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9E87CEE-BFC2-4D7C-8992-F84C5FA9B12B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1FBE3C36-7CE0-4F31-9DAE-4800B4C4DBEF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11687F8-07BF-41F1-AF68-5983365ED140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27CAC5C-4C80-45DF-81D8-D8A52CCE166D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D5B3D126-38EA-431C-B9D5-D721AE43413D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AC81213-9C38-410B-8AFF-C67758A4AB52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6EC489EE-D408-4A47-A78A-5206ADBC3DEE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D13276D-ABD1-40F3-B2D2-2EECCCF7E3D8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EF87EE3-21FA-471B-A875-2B61E7D63BC0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41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6047719-50E9-49FF-924C-833757239E2C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42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68A0DB7-7E3B-4311-B15C-81F94F073E32}"/>
                  </a:ext>
                </a:extLst>
              </p:cNvPr>
              <p:cNvSpPr txBox="1"/>
              <p:nvPr/>
            </p:nvSpPr>
            <p:spPr>
              <a:xfrm>
                <a:off x="3602931" y="2619026"/>
                <a:ext cx="783073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43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BA57C15-759C-4498-AE8B-7630066EB5CE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7164076-CE26-42FC-A629-87841452925A}"/>
                  </a:ext>
                </a:extLst>
              </p:cNvPr>
              <p:cNvSpPr txBox="1"/>
              <p:nvPr/>
            </p:nvSpPr>
            <p:spPr>
              <a:xfrm>
                <a:off x="5171697" y="2619026"/>
                <a:ext cx="706052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45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69B24E2-F5EB-4F8B-BBEE-A1B53E615E55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6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2173CC7-66AD-47AF-A8CE-62A41A757762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17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6F736E-2822-4D13-BBEC-BEFA7D86D398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48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BEE71F9-8246-48A8-9C25-527E8188673D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9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4C4955-0F9E-4BCF-895A-D41B2E66C8AE}"/>
                </a:ext>
              </a:extLst>
            </p:cNvPr>
            <p:cNvSpPr txBox="1"/>
            <p:nvPr/>
          </p:nvSpPr>
          <p:spPr>
            <a:xfrm>
              <a:off x="593565" y="363413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b)</a:t>
              </a:r>
            </a:p>
          </p:txBody>
        </p:sp>
        <p:sp>
          <p:nvSpPr>
            <p:cNvPr id="39" name="Rounded Rectangle 99">
              <a:extLst>
                <a:ext uri="{FF2B5EF4-FFF2-40B4-BE49-F238E27FC236}">
                  <a16:creationId xmlns:a16="http://schemas.microsoft.com/office/drawing/2014/main" id="{D42ACC4B-8074-4DF1-ADA2-492597B59966}"/>
                </a:ext>
              </a:extLst>
            </p:cNvPr>
            <p:cNvSpPr/>
            <p:nvPr/>
          </p:nvSpPr>
          <p:spPr>
            <a:xfrm>
              <a:off x="3169793" y="5032709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0" name="Rounded Rectangle 100">
              <a:extLst>
                <a:ext uri="{FF2B5EF4-FFF2-40B4-BE49-F238E27FC236}">
                  <a16:creationId xmlns:a16="http://schemas.microsoft.com/office/drawing/2014/main" id="{94DB6FF8-AD62-4678-B071-6D15FBB88F43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1" name="Rounded Rectangle 101">
              <a:extLst>
                <a:ext uri="{FF2B5EF4-FFF2-40B4-BE49-F238E27FC236}">
                  <a16:creationId xmlns:a16="http://schemas.microsoft.com/office/drawing/2014/main" id="{7FC51A07-BAD8-439F-8220-9C149146BCDF}"/>
                </a:ext>
              </a:extLst>
            </p:cNvPr>
            <p:cNvSpPr/>
            <p:nvPr/>
          </p:nvSpPr>
          <p:spPr>
            <a:xfrm>
              <a:off x="6225887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2" name="Rounded Rectangle 102">
              <a:extLst>
                <a:ext uri="{FF2B5EF4-FFF2-40B4-BE49-F238E27FC236}">
                  <a16:creationId xmlns:a16="http://schemas.microsoft.com/office/drawing/2014/main" id="{9348BCDC-EE46-4A7D-8639-E61386DD5246}"/>
                </a:ext>
              </a:extLst>
            </p:cNvPr>
            <p:cNvSpPr/>
            <p:nvPr/>
          </p:nvSpPr>
          <p:spPr>
            <a:xfrm>
              <a:off x="6955941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3" name="Rounded Rectangle 103">
              <a:extLst>
                <a:ext uri="{FF2B5EF4-FFF2-40B4-BE49-F238E27FC236}">
                  <a16:creationId xmlns:a16="http://schemas.microsoft.com/office/drawing/2014/main" id="{F967AC81-179D-4340-AF23-5DEA5AF8EFED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7" name="Rounded Rectangle 129">
            <a:extLst>
              <a:ext uri="{FF2B5EF4-FFF2-40B4-BE49-F238E27FC236}">
                <a16:creationId xmlns:a16="http://schemas.microsoft.com/office/drawing/2014/main" id="{F5F25688-6765-4567-BDF4-5C3F30355059}"/>
              </a:ext>
            </a:extLst>
          </p:cNvPr>
          <p:cNvSpPr/>
          <p:nvPr/>
        </p:nvSpPr>
        <p:spPr>
          <a:xfrm>
            <a:off x="4356131" y="289196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68" name="Rounded Rectangle 130">
            <a:extLst>
              <a:ext uri="{FF2B5EF4-FFF2-40B4-BE49-F238E27FC236}">
                <a16:creationId xmlns:a16="http://schemas.microsoft.com/office/drawing/2014/main" id="{4CC6A5B6-50CA-4D11-8286-75959275812F}"/>
              </a:ext>
            </a:extLst>
          </p:cNvPr>
          <p:cNvSpPr/>
          <p:nvPr/>
        </p:nvSpPr>
        <p:spPr>
          <a:xfrm>
            <a:off x="5861331" y="2892467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69" name="Rounded Rectangle 131">
            <a:extLst>
              <a:ext uri="{FF2B5EF4-FFF2-40B4-BE49-F238E27FC236}">
                <a16:creationId xmlns:a16="http://schemas.microsoft.com/office/drawing/2014/main" id="{64DB920A-E724-4632-A537-4C5FFD50D686}"/>
              </a:ext>
            </a:extLst>
          </p:cNvPr>
          <p:cNvSpPr/>
          <p:nvPr/>
        </p:nvSpPr>
        <p:spPr>
          <a:xfrm>
            <a:off x="6591769" y="2892686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0" name="Rounded Rectangle 132">
            <a:extLst>
              <a:ext uri="{FF2B5EF4-FFF2-40B4-BE49-F238E27FC236}">
                <a16:creationId xmlns:a16="http://schemas.microsoft.com/office/drawing/2014/main" id="{AD28609C-0040-4C48-9D3A-37BD26E099C1}"/>
              </a:ext>
            </a:extLst>
          </p:cNvPr>
          <p:cNvSpPr/>
          <p:nvPr/>
        </p:nvSpPr>
        <p:spPr>
          <a:xfrm>
            <a:off x="8150328" y="2886341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71" name="Rounded Rectangle 134">
            <a:extLst>
              <a:ext uri="{FF2B5EF4-FFF2-40B4-BE49-F238E27FC236}">
                <a16:creationId xmlns:a16="http://schemas.microsoft.com/office/drawing/2014/main" id="{7E2CFD56-E680-490E-9E8E-0D37F4CDA88B}"/>
              </a:ext>
            </a:extLst>
          </p:cNvPr>
          <p:cNvSpPr/>
          <p:nvPr/>
        </p:nvSpPr>
        <p:spPr>
          <a:xfrm>
            <a:off x="3549467" y="539240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72" name="Rounded Rectangle 135">
            <a:extLst>
              <a:ext uri="{FF2B5EF4-FFF2-40B4-BE49-F238E27FC236}">
                <a16:creationId xmlns:a16="http://schemas.microsoft.com/office/drawing/2014/main" id="{0E9D5CC1-52DC-48A1-93BD-3878FA352EB1}"/>
              </a:ext>
            </a:extLst>
          </p:cNvPr>
          <p:cNvSpPr/>
          <p:nvPr/>
        </p:nvSpPr>
        <p:spPr>
          <a:xfrm>
            <a:off x="5055618" y="540927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73" name="Rounded Rectangle 136">
            <a:extLst>
              <a:ext uri="{FF2B5EF4-FFF2-40B4-BE49-F238E27FC236}">
                <a16:creationId xmlns:a16="http://schemas.microsoft.com/office/drawing/2014/main" id="{3249F87F-12DD-4412-BD19-C658E5D192B2}"/>
              </a:ext>
            </a:extLst>
          </p:cNvPr>
          <p:cNvSpPr/>
          <p:nvPr/>
        </p:nvSpPr>
        <p:spPr>
          <a:xfrm>
            <a:off x="6605704" y="5409489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74" name="Rounded Rectangle 137">
            <a:extLst>
              <a:ext uri="{FF2B5EF4-FFF2-40B4-BE49-F238E27FC236}">
                <a16:creationId xmlns:a16="http://schemas.microsoft.com/office/drawing/2014/main" id="{35D4DDE8-0753-4103-82F4-561A252C5454}"/>
              </a:ext>
            </a:extLst>
          </p:cNvPr>
          <p:cNvSpPr/>
          <p:nvPr/>
        </p:nvSpPr>
        <p:spPr>
          <a:xfrm>
            <a:off x="7335758" y="540927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75" name="Rounded Rectangle 138">
            <a:extLst>
              <a:ext uri="{FF2B5EF4-FFF2-40B4-BE49-F238E27FC236}">
                <a16:creationId xmlns:a16="http://schemas.microsoft.com/office/drawing/2014/main" id="{AD84694B-B519-4FA7-A36F-4530CE46361D}"/>
              </a:ext>
            </a:extLst>
          </p:cNvPr>
          <p:cNvSpPr/>
          <p:nvPr/>
        </p:nvSpPr>
        <p:spPr>
          <a:xfrm>
            <a:off x="8851234" y="539175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DE5D0C-5516-4BDC-B262-F5DBFADFD810}"/>
              </a:ext>
            </a:extLst>
          </p:cNvPr>
          <p:cNvGrpSpPr/>
          <p:nvPr/>
        </p:nvGrpSpPr>
        <p:grpSpPr>
          <a:xfrm>
            <a:off x="1285113" y="251900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4031CEA-D5B9-4E8D-8750-C46E5562ED2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4C001B-F6B0-4C3A-B31D-F556635AB26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7489940-F4B1-427B-BE5F-ECCE80F9642B}"/>
              </a:ext>
            </a:extLst>
          </p:cNvPr>
          <p:cNvSpPr txBox="1"/>
          <p:nvPr/>
        </p:nvSpPr>
        <p:spPr>
          <a:xfrm>
            <a:off x="1945308" y="477009"/>
            <a:ext cx="91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27, 56, 95, 84, 72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): </a:t>
            </a:r>
            <a:endParaRPr lang="en-VN" sz="2800" dirty="0"/>
          </a:p>
        </p:txBody>
      </p:sp>
      <p:pic>
        <p:nvPicPr>
          <p:cNvPr id="6" name="Picture 2" descr="Christine Lösch | Dribbble">
            <a:extLst>
              <a:ext uri="{FF2B5EF4-FFF2-40B4-BE49-F238E27FC236}">
                <a16:creationId xmlns:a16="http://schemas.microsoft.com/office/drawing/2014/main" id="{7E04C78F-AFB2-4883-9796-117E033B4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1641168" y="2258954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D59381F-E8DB-4CF2-947F-7E02BE28D932}"/>
              </a:ext>
            </a:extLst>
          </p:cNvPr>
          <p:cNvGrpSpPr/>
          <p:nvPr/>
        </p:nvGrpSpPr>
        <p:grpSpPr>
          <a:xfrm>
            <a:off x="3432543" y="1235982"/>
            <a:ext cx="4905375" cy="1168400"/>
            <a:chOff x="3181349" y="1828800"/>
            <a:chExt cx="4905375" cy="1168400"/>
          </a:xfrm>
        </p:grpSpPr>
        <p:sp>
          <p:nvSpPr>
            <p:cNvPr id="8" name="Rounded Rectangle 49">
              <a:extLst>
                <a:ext uri="{FF2B5EF4-FFF2-40B4-BE49-F238E27FC236}">
                  <a16:creationId xmlns:a16="http://schemas.microsoft.com/office/drawing/2014/main" id="{53BFB2A8-D1DD-4263-A0DD-F6CFC99C920E}"/>
                </a:ext>
              </a:extLst>
            </p:cNvPr>
            <p:cNvSpPr/>
            <p:nvPr/>
          </p:nvSpPr>
          <p:spPr>
            <a:xfrm>
              <a:off x="3181349" y="1828800"/>
              <a:ext cx="4905375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5B0322-F63A-4F9F-BE63-FBED5DB66C82}"/>
                </a:ext>
              </a:extLst>
            </p:cNvPr>
            <p:cNvSpPr txBox="1"/>
            <p:nvPr/>
          </p:nvSpPr>
          <p:spPr>
            <a:xfrm>
              <a:off x="3557588" y="2089834"/>
              <a:ext cx="4164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27 =   20 + 7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ECE26B-8DB1-4E59-A40C-CBF935AE840A}"/>
              </a:ext>
            </a:extLst>
          </p:cNvPr>
          <p:cNvSpPr txBox="1"/>
          <p:nvPr/>
        </p:nvSpPr>
        <p:spPr>
          <a:xfrm>
            <a:off x="5100488" y="2513918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56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3439F-9DA1-458B-A25C-23AA76887363}"/>
              </a:ext>
            </a:extLst>
          </p:cNvPr>
          <p:cNvSpPr txBox="1"/>
          <p:nvPr/>
        </p:nvSpPr>
        <p:spPr>
          <a:xfrm>
            <a:off x="6306988" y="2513917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50 + 6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DA25CA-1109-4E6C-9F96-1DE107656390}"/>
              </a:ext>
            </a:extLst>
          </p:cNvPr>
          <p:cNvSpPr txBox="1"/>
          <p:nvPr/>
        </p:nvSpPr>
        <p:spPr>
          <a:xfrm>
            <a:off x="5100488" y="370096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95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CA09B-91F1-46B2-80B3-4995CB3B6E6D}"/>
              </a:ext>
            </a:extLst>
          </p:cNvPr>
          <p:cNvSpPr txBox="1"/>
          <p:nvPr/>
        </p:nvSpPr>
        <p:spPr>
          <a:xfrm>
            <a:off x="6306988" y="370096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90 + 5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A4BA55-5802-4D24-A98E-3D03F7BF5B1D}"/>
              </a:ext>
            </a:extLst>
          </p:cNvPr>
          <p:cNvSpPr txBox="1"/>
          <p:nvPr/>
        </p:nvSpPr>
        <p:spPr>
          <a:xfrm>
            <a:off x="5100488" y="477188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84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8060E-5EC0-499B-9373-D7DCDDD0CF7A}"/>
              </a:ext>
            </a:extLst>
          </p:cNvPr>
          <p:cNvSpPr txBox="1"/>
          <p:nvPr/>
        </p:nvSpPr>
        <p:spPr>
          <a:xfrm>
            <a:off x="6306988" y="477188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DA39F3-D8A6-4A2C-85FF-ED8D4AA726BB}"/>
              </a:ext>
            </a:extLst>
          </p:cNvPr>
          <p:cNvSpPr txBox="1"/>
          <p:nvPr/>
        </p:nvSpPr>
        <p:spPr>
          <a:xfrm>
            <a:off x="5100488" y="5665068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72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920ADF-4EE4-4C6F-8B8A-0393C79D87A9}"/>
              </a:ext>
            </a:extLst>
          </p:cNvPr>
          <p:cNvSpPr txBox="1"/>
          <p:nvPr/>
        </p:nvSpPr>
        <p:spPr>
          <a:xfrm>
            <a:off x="6306988" y="5729557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70 + 2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06EF67-07A6-49D9-8ACA-205FF79C6BA4}"/>
              </a:ext>
            </a:extLst>
          </p:cNvPr>
          <p:cNvGrpSpPr/>
          <p:nvPr/>
        </p:nvGrpSpPr>
        <p:grpSpPr>
          <a:xfrm>
            <a:off x="976769" y="75872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4DF890A-1000-4CA9-99F6-7813A847795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043405-BEF4-41A9-926E-5008F2C66C0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092CCC3-A75C-442C-86BB-2EE98FC5CDEB}"/>
              </a:ext>
            </a:extLst>
          </p:cNvPr>
          <p:cNvSpPr txBox="1"/>
          <p:nvPr/>
        </p:nvSpPr>
        <p:spPr>
          <a:xfrm>
            <a:off x="1636964" y="983832"/>
            <a:ext cx="91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Số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E2E26-BA2C-488D-B610-DCE04DF29E4F}"/>
              </a:ext>
            </a:extLst>
          </p:cNvPr>
          <p:cNvGrpSpPr/>
          <p:nvPr/>
        </p:nvGrpSpPr>
        <p:grpSpPr>
          <a:xfrm>
            <a:off x="1075447" y="2133709"/>
            <a:ext cx="10041106" cy="2590581"/>
            <a:chOff x="795402" y="838419"/>
            <a:chExt cx="10041106" cy="25905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82BBC1-CE4B-41E9-9EDD-E19C2A8F8224}"/>
                </a:ext>
              </a:extLst>
            </p:cNvPr>
            <p:cNvSpPr txBox="1"/>
            <p:nvPr/>
          </p:nvSpPr>
          <p:spPr>
            <a:xfrm>
              <a:off x="795402" y="838419"/>
              <a:ext cx="10041106" cy="2590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34 =  30 + 				 34 =         +  4 </a:t>
              </a:r>
              <a:endParaRPr lang="en-VN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68 =        + 8			 89 =   80  +   </a:t>
              </a:r>
              <a:endParaRPr lang="en-VN" sz="4400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7400528-B9B0-4CDC-86B0-824B10852E45}"/>
                </a:ext>
              </a:extLst>
            </p:cNvPr>
            <p:cNvSpPr/>
            <p:nvPr/>
          </p:nvSpPr>
          <p:spPr>
            <a:xfrm>
              <a:off x="3555079" y="121649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E02538D-F74B-467C-A9BF-A9852A85D420}"/>
                </a:ext>
              </a:extLst>
            </p:cNvPr>
            <p:cNvSpPr/>
            <p:nvPr/>
          </p:nvSpPr>
          <p:spPr>
            <a:xfrm>
              <a:off x="2220512" y="259043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72066C3-6D00-406B-894A-460B9A234BA7}"/>
                </a:ext>
              </a:extLst>
            </p:cNvPr>
            <p:cNvSpPr/>
            <p:nvPr/>
          </p:nvSpPr>
          <p:spPr>
            <a:xfrm>
              <a:off x="7890866" y="121649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134333D-CF29-447D-AF08-BE212B556FD3}"/>
                </a:ext>
              </a:extLst>
            </p:cNvPr>
            <p:cNvSpPr/>
            <p:nvPr/>
          </p:nvSpPr>
          <p:spPr>
            <a:xfrm>
              <a:off x="9605042" y="2590431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3B5C427-F41E-4A54-A75C-D7BCB5AB7EAA}"/>
              </a:ext>
            </a:extLst>
          </p:cNvPr>
          <p:cNvSpPr/>
          <p:nvPr/>
        </p:nvSpPr>
        <p:spPr>
          <a:xfrm>
            <a:off x="3835124" y="249749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CA9216F-B13C-4028-BF75-962F9B759B3C}"/>
              </a:ext>
            </a:extLst>
          </p:cNvPr>
          <p:cNvSpPr/>
          <p:nvPr/>
        </p:nvSpPr>
        <p:spPr>
          <a:xfrm>
            <a:off x="8170911" y="2511785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D744422-822F-497D-AF0C-626026E1E1AC}"/>
              </a:ext>
            </a:extLst>
          </p:cNvPr>
          <p:cNvSpPr/>
          <p:nvPr/>
        </p:nvSpPr>
        <p:spPr>
          <a:xfrm>
            <a:off x="2500557" y="3885452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CDE4CEC-0A72-4E75-9FBD-BB5852F530AB}"/>
              </a:ext>
            </a:extLst>
          </p:cNvPr>
          <p:cNvSpPr/>
          <p:nvPr/>
        </p:nvSpPr>
        <p:spPr>
          <a:xfrm>
            <a:off x="9885087" y="3883075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F618DB-EB67-46B7-8A95-30A7636F0A2F}"/>
              </a:ext>
            </a:extLst>
          </p:cNvPr>
          <p:cNvGrpSpPr/>
          <p:nvPr/>
        </p:nvGrpSpPr>
        <p:grpSpPr>
          <a:xfrm>
            <a:off x="1137555" y="628610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5BD257-8A5A-4A41-8742-FFFDD6B8EDB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68E65F-B7EB-4A4F-B414-FF786A65C54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9F9D5A1-5B9B-418D-9377-92720DB0AAB4}"/>
              </a:ext>
            </a:extLst>
          </p:cNvPr>
          <p:cNvSpPr txBox="1"/>
          <p:nvPr/>
        </p:nvSpPr>
        <p:spPr>
          <a:xfrm>
            <a:off x="1797750" y="853719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CA644099-F7B8-43AE-87C6-42E2AEE44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984920"/>
              </p:ext>
            </p:extLst>
          </p:nvPr>
        </p:nvGraphicFramePr>
        <p:xfrm>
          <a:off x="2097741" y="1803105"/>
          <a:ext cx="7996518" cy="418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4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6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3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A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26C25DF-4A56-48C6-98A0-5679079B30BE}"/>
              </a:ext>
            </a:extLst>
          </p:cNvPr>
          <p:cNvSpPr/>
          <p:nvPr/>
        </p:nvSpPr>
        <p:spPr>
          <a:xfrm>
            <a:off x="2932669" y="3590075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1E1DF0-6250-4C87-94F7-7F91BB633EE5}"/>
              </a:ext>
            </a:extLst>
          </p:cNvPr>
          <p:cNvSpPr/>
          <p:nvPr/>
        </p:nvSpPr>
        <p:spPr>
          <a:xfrm>
            <a:off x="8369763" y="3590074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26E47C-609F-49EB-B891-96BBD1C89760}"/>
              </a:ext>
            </a:extLst>
          </p:cNvPr>
          <p:cNvSpPr/>
          <p:nvPr/>
        </p:nvSpPr>
        <p:spPr>
          <a:xfrm>
            <a:off x="2932669" y="4416324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3CDA50-534F-48E0-8ED0-2ADFBF3F31B5}"/>
              </a:ext>
            </a:extLst>
          </p:cNvPr>
          <p:cNvSpPr/>
          <p:nvPr/>
        </p:nvSpPr>
        <p:spPr>
          <a:xfrm>
            <a:off x="8369763" y="4416323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9FE74A-F770-4D58-AB0B-946A75879C9D}"/>
              </a:ext>
            </a:extLst>
          </p:cNvPr>
          <p:cNvSpPr/>
          <p:nvPr/>
        </p:nvSpPr>
        <p:spPr>
          <a:xfrm>
            <a:off x="2932669" y="5242572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76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93783-6CF3-4980-A676-B17C18407569}"/>
              </a:ext>
            </a:extLst>
          </p:cNvPr>
          <p:cNvSpPr/>
          <p:nvPr/>
        </p:nvSpPr>
        <p:spPr>
          <a:xfrm>
            <a:off x="8369763" y="5242571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700" y="6279596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92304" y="6383621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195622-8AF2-4C9D-B37B-C9307DFED649}"/>
              </a:ext>
            </a:extLst>
          </p:cNvPr>
          <p:cNvGrpSpPr/>
          <p:nvPr/>
        </p:nvGrpSpPr>
        <p:grpSpPr>
          <a:xfrm>
            <a:off x="1179038" y="699451"/>
            <a:ext cx="818576" cy="830997"/>
            <a:chOff x="2803147" y="683599"/>
            <a:chExt cx="81857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FABC976-4176-4769-855F-F473A2D37733}"/>
                </a:ext>
              </a:extLst>
            </p:cNvPr>
            <p:cNvSpPr/>
            <p:nvPr/>
          </p:nvSpPr>
          <p:spPr>
            <a:xfrm>
              <a:off x="2803147" y="796185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D83A4E-F650-4E96-A2A5-F75DEA07A353}"/>
                </a:ext>
              </a:extLst>
            </p:cNvPr>
            <p:cNvSpPr txBox="1"/>
            <p:nvPr/>
          </p:nvSpPr>
          <p:spPr>
            <a:xfrm>
              <a:off x="2894537" y="683599"/>
              <a:ext cx="727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3A270F4-CC31-4FB4-AC0A-55DBBEEB5A70}"/>
              </a:ext>
            </a:extLst>
          </p:cNvPr>
          <p:cNvSpPr txBox="1"/>
          <p:nvPr/>
        </p:nvSpPr>
        <p:spPr>
          <a:xfrm>
            <a:off x="2210364" y="477581"/>
            <a:ext cx="839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a.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  <a:endParaRPr lang="en-VN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9D2B1-2717-4E55-9A40-3044C9D7BA16}"/>
              </a:ext>
            </a:extLst>
          </p:cNvPr>
          <p:cNvSpPr txBox="1"/>
          <p:nvPr/>
        </p:nvSpPr>
        <p:spPr>
          <a:xfrm>
            <a:off x="2210364" y="441932"/>
            <a:ext cx="956305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b.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endParaRPr lang="en-VN" sz="2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88540D-6877-4D84-8038-6A44AF26816E}"/>
              </a:ext>
            </a:extLst>
          </p:cNvPr>
          <p:cNvGrpSpPr/>
          <p:nvPr/>
        </p:nvGrpSpPr>
        <p:grpSpPr>
          <a:xfrm>
            <a:off x="3336671" y="1673016"/>
            <a:ext cx="6138864" cy="3793480"/>
            <a:chOff x="2807517" y="1035416"/>
            <a:chExt cx="6138864" cy="37934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D35F0A-5B11-4807-90F9-12C01BD73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17" y="1035416"/>
              <a:ext cx="6138864" cy="3793480"/>
            </a:xfrm>
            <a:prstGeom prst="round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506A17-39EE-45D1-A77E-ABACC6CEC677}"/>
                </a:ext>
              </a:extLst>
            </p:cNvPr>
            <p:cNvSpPr txBox="1"/>
            <p:nvPr/>
          </p:nvSpPr>
          <p:spPr>
            <a:xfrm>
              <a:off x="5324092" y="3721064"/>
              <a:ext cx="771908" cy="584775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24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E3C0C1-4B65-4614-832F-8E16292A9AE4}"/>
                </a:ext>
              </a:extLst>
            </p:cNvPr>
            <p:cNvSpPr txBox="1"/>
            <p:nvPr/>
          </p:nvSpPr>
          <p:spPr>
            <a:xfrm>
              <a:off x="7662480" y="3136289"/>
              <a:ext cx="771908" cy="584775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42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810D95-7989-46CC-B33B-0B557CFC2202}"/>
                </a:ext>
              </a:extLst>
            </p:cNvPr>
            <p:cNvSpPr txBox="1"/>
            <p:nvPr/>
          </p:nvSpPr>
          <p:spPr>
            <a:xfrm>
              <a:off x="6510362" y="2020853"/>
              <a:ext cx="771908" cy="5847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18931E-0289-4C2C-B831-B8E893921A1D}"/>
                </a:ext>
              </a:extLst>
            </p:cNvPr>
            <p:cNvSpPr txBox="1"/>
            <p:nvPr/>
          </p:nvSpPr>
          <p:spPr>
            <a:xfrm>
              <a:off x="4552184" y="1989994"/>
              <a:ext cx="771908" cy="58477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schemeClr val="bg1"/>
                    </a:solidFill>
                  </a:ln>
                </a:rPr>
                <a:t>37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CB71DF9-D154-48C5-95FE-0039D973624D}"/>
              </a:ext>
            </a:extLst>
          </p:cNvPr>
          <p:cNvSpPr txBox="1"/>
          <p:nvPr/>
        </p:nvSpPr>
        <p:spPr>
          <a:xfrm>
            <a:off x="5853246" y="4358664"/>
            <a:ext cx="771908" cy="584775"/>
          </a:xfrm>
          <a:prstGeom prst="rect">
            <a:avLst/>
          </a:prstGeom>
          <a:solidFill>
            <a:srgbClr val="B2E3FC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9CE67-CB84-4A03-9DFE-03055BD40681}"/>
              </a:ext>
            </a:extLst>
          </p:cNvPr>
          <p:cNvSpPr txBox="1"/>
          <p:nvPr/>
        </p:nvSpPr>
        <p:spPr>
          <a:xfrm>
            <a:off x="8191634" y="3773889"/>
            <a:ext cx="771908" cy="584775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A30F4-2A07-4ED7-AAF4-901F1A21D6AE}"/>
              </a:ext>
            </a:extLst>
          </p:cNvPr>
          <p:cNvSpPr txBox="1"/>
          <p:nvPr/>
        </p:nvSpPr>
        <p:spPr>
          <a:xfrm>
            <a:off x="7039516" y="2658453"/>
            <a:ext cx="771908" cy="584775"/>
          </a:xfrm>
          <a:prstGeom prst="rect">
            <a:avLst/>
          </a:prstGeom>
          <a:solidFill>
            <a:srgbClr val="FF0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A1B8A9-0925-4206-90F3-9852232DECF7}"/>
              </a:ext>
            </a:extLst>
          </p:cNvPr>
          <p:cNvSpPr txBox="1"/>
          <p:nvPr/>
        </p:nvSpPr>
        <p:spPr>
          <a:xfrm>
            <a:off x="5081338" y="2627594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37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84C5E7-1E6D-4A69-8D86-8A3B2BAEE7B6}"/>
              </a:ext>
            </a:extLst>
          </p:cNvPr>
          <p:cNvSpPr txBox="1"/>
          <p:nvPr/>
        </p:nvSpPr>
        <p:spPr>
          <a:xfrm>
            <a:off x="1613075" y="5778033"/>
            <a:ext cx="860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Thứ tự từ bé đến lớn:          ,          ,          ,          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2ED6C9-6B87-4DEA-A217-B2EEF550A48C}"/>
              </a:ext>
            </a:extLst>
          </p:cNvPr>
          <p:cNvCxnSpPr>
            <a:cxnSpLocks/>
          </p:cNvCxnSpPr>
          <p:nvPr/>
        </p:nvCxnSpPr>
        <p:spPr>
          <a:xfrm>
            <a:off x="5437243" y="1001504"/>
            <a:ext cx="1308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D34B4C-EFBC-4324-B1CF-0C7910D9DE7D}"/>
              </a:ext>
            </a:extLst>
          </p:cNvPr>
          <p:cNvCxnSpPr>
            <a:cxnSpLocks/>
          </p:cNvCxnSpPr>
          <p:nvPr/>
        </p:nvCxnSpPr>
        <p:spPr>
          <a:xfrm>
            <a:off x="7811424" y="1005069"/>
            <a:ext cx="1308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515852C-917B-40B2-A8C1-3E92D1A38F9C}"/>
              </a:ext>
            </a:extLst>
          </p:cNvPr>
          <p:cNvSpPr txBox="1"/>
          <p:nvPr/>
        </p:nvSpPr>
        <p:spPr>
          <a:xfrm>
            <a:off x="5501189" y="5747255"/>
            <a:ext cx="5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+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3FBEE0-B512-48C8-AA8D-12716C9F568E}"/>
              </a:ext>
            </a:extLst>
          </p:cNvPr>
          <p:cNvSpPr txBox="1"/>
          <p:nvPr/>
        </p:nvSpPr>
        <p:spPr>
          <a:xfrm>
            <a:off x="7338598" y="5769944"/>
            <a:ext cx="5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=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3D260D-A287-4A92-B138-C029C1214EAC}"/>
              </a:ext>
            </a:extLst>
          </p:cNvPr>
          <p:cNvSpPr txBox="1"/>
          <p:nvPr/>
        </p:nvSpPr>
        <p:spPr>
          <a:xfrm>
            <a:off x="5855897" y="4362932"/>
            <a:ext cx="771908" cy="584775"/>
          </a:xfrm>
          <a:prstGeom prst="rect">
            <a:avLst/>
          </a:prstGeom>
          <a:solidFill>
            <a:srgbClr val="B2E3FC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BB8898-015B-44C7-AB42-53B003A00112}"/>
              </a:ext>
            </a:extLst>
          </p:cNvPr>
          <p:cNvSpPr txBox="1"/>
          <p:nvPr/>
        </p:nvSpPr>
        <p:spPr>
          <a:xfrm>
            <a:off x="7042167" y="2662721"/>
            <a:ext cx="771908" cy="584775"/>
          </a:xfrm>
          <a:prstGeom prst="rect">
            <a:avLst/>
          </a:prstGeom>
          <a:solidFill>
            <a:srgbClr val="FF000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n w="12700">
                  <a:solidFill>
                    <a:schemeClr val="bg1"/>
                  </a:solidFill>
                </a:ln>
              </a:rPr>
              <a:t>45</a:t>
            </a:r>
          </a:p>
        </p:txBody>
      </p:sp>
      <p:sp>
        <p:nvSpPr>
          <p:cNvPr id="24" name="Rounded Rectangle 64">
            <a:extLst>
              <a:ext uri="{FF2B5EF4-FFF2-40B4-BE49-F238E27FC236}">
                <a16:creationId xmlns:a16="http://schemas.microsoft.com/office/drawing/2014/main" id="{7FA798AA-EF84-4C8F-BCF1-AE8C184F6AB2}"/>
              </a:ext>
            </a:extLst>
          </p:cNvPr>
          <p:cNvSpPr/>
          <p:nvPr/>
        </p:nvSpPr>
        <p:spPr>
          <a:xfrm>
            <a:off x="8169429" y="5554312"/>
            <a:ext cx="794113" cy="7469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05234 0.1939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0.10664 0.44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6328 0.276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11888 0.4365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0092 L -0.20951 0.442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2344 0.1944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/>
      <p:bldP spid="17" grpId="1"/>
      <p:bldP spid="20" grpId="0"/>
      <p:bldP spid="21" grpId="0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005BCE-DBD9-459A-A364-E50054EBA51D}"/>
              </a:ext>
            </a:extLst>
          </p:cNvPr>
          <p:cNvGrpSpPr/>
          <p:nvPr/>
        </p:nvGrpSpPr>
        <p:grpSpPr>
          <a:xfrm>
            <a:off x="1037628" y="39972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B72968F-1061-483F-B5E4-D4F389012B6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F5F5F"/>
            </a:solidFill>
            <a:ln>
              <a:solidFill>
                <a:srgbClr val="E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9507E3-1671-4E01-B194-744C0CA0EA7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B39A322-7AB3-4967-89F4-9A743FEB5B6A}"/>
              </a:ext>
            </a:extLst>
          </p:cNvPr>
          <p:cNvSpPr txBox="1"/>
          <p:nvPr/>
        </p:nvSpPr>
        <p:spPr>
          <a:xfrm>
            <a:off x="1697823" y="488214"/>
            <a:ext cx="956305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Lớp 2A trồng được 29 cây, lớp 2B trồng được 25 cây. Hỏi lớp 2A trồng được hơn lớp 2B bao nhiêu cây?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67F6E6-9AB7-479B-9C90-90C8C8C58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9" y="2279049"/>
            <a:ext cx="5121355" cy="40907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F08B871-2928-4E74-9733-A865A75BCF40}"/>
              </a:ext>
            </a:extLst>
          </p:cNvPr>
          <p:cNvGrpSpPr/>
          <p:nvPr/>
        </p:nvGrpSpPr>
        <p:grpSpPr>
          <a:xfrm>
            <a:off x="5817406" y="1979111"/>
            <a:ext cx="6017521" cy="2831132"/>
            <a:chOff x="949739" y="2643609"/>
            <a:chExt cx="7066964" cy="28311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5440F3-ADA4-4221-9EE0-2D72EEBCA1AD}"/>
                </a:ext>
              </a:extLst>
            </p:cNvPr>
            <p:cNvSpPr/>
            <p:nvPr/>
          </p:nvSpPr>
          <p:spPr>
            <a:xfrm>
              <a:off x="949739" y="2643609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2A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2B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11">
              <a:extLst>
                <a:ext uri="{FF2B5EF4-FFF2-40B4-BE49-F238E27FC236}">
                  <a16:creationId xmlns:a16="http://schemas.microsoft.com/office/drawing/2014/main" id="{C63DD264-B168-43AB-BA50-2ADDE93AED82}"/>
                </a:ext>
              </a:extLst>
            </p:cNvPr>
            <p:cNvSpPr/>
            <p:nvPr/>
          </p:nvSpPr>
          <p:spPr>
            <a:xfrm>
              <a:off x="1207274" y="3860311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DE91255D-C899-436F-AD04-E9332291778D}"/>
                </a:ext>
              </a:extLst>
            </p:cNvPr>
            <p:cNvSpPr/>
            <p:nvPr/>
          </p:nvSpPr>
          <p:spPr>
            <a:xfrm>
              <a:off x="2684474" y="3860311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D4BBFB75-6633-41B7-B2C7-B98CB1F60E3D}"/>
                </a:ext>
              </a:extLst>
            </p:cNvPr>
            <p:cNvSpPr/>
            <p:nvPr/>
          </p:nvSpPr>
          <p:spPr>
            <a:xfrm>
              <a:off x="4281057" y="3835415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B785F401-49B4-4D51-ACB5-2938E698B374}"/>
                </a:ext>
              </a:extLst>
            </p:cNvPr>
            <p:cNvSpPr/>
            <p:nvPr/>
          </p:nvSpPr>
          <p:spPr>
            <a:xfrm>
              <a:off x="4356747" y="47991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36F21C73-2C02-4786-8299-DC2DFD50D7BF}"/>
              </a:ext>
            </a:extLst>
          </p:cNvPr>
          <p:cNvSpPr/>
          <p:nvPr/>
        </p:nvSpPr>
        <p:spPr>
          <a:xfrm>
            <a:off x="6051138" y="318852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4846B93B-85CF-4F69-89F8-C5B510203786}"/>
              </a:ext>
            </a:extLst>
          </p:cNvPr>
          <p:cNvSpPr/>
          <p:nvPr/>
        </p:nvSpPr>
        <p:spPr>
          <a:xfrm>
            <a:off x="7305003" y="318690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AE328B6D-E163-4214-BA83-E2955C63AEA1}"/>
              </a:ext>
            </a:extLst>
          </p:cNvPr>
          <p:cNvSpPr/>
          <p:nvPr/>
        </p:nvSpPr>
        <p:spPr>
          <a:xfrm>
            <a:off x="8664494" y="316373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946007C8-2251-483C-9922-ED824C5D2D06}"/>
              </a:ext>
            </a:extLst>
          </p:cNvPr>
          <p:cNvSpPr/>
          <p:nvPr/>
        </p:nvSpPr>
        <p:spPr>
          <a:xfrm>
            <a:off x="8732373" y="412397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5294" y="5975844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193688" y="2440977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56 + 11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My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23 con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gà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13 con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gà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mái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Hỏi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bao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nhiêu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gà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trống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26 – 12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16 + 2 + 11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100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92 + 7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89 – 83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12 + 13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07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6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601</Words>
  <Application>Microsoft Office PowerPoint</Application>
  <PresentationFormat>Widescreen</PresentationFormat>
  <Paragraphs>204</Paragraphs>
  <Slides>22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iCiel Cadena</vt:lpstr>
      <vt:lpstr>Microsoft YaHei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12</cp:revision>
  <dcterms:created xsi:type="dcterms:W3CDTF">2021-07-24T01:07:49Z</dcterms:created>
  <dcterms:modified xsi:type="dcterms:W3CDTF">2021-08-07T01:09:28Z</dcterms:modified>
</cp:coreProperties>
</file>