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6" r:id="rId3"/>
    <p:sldMasterId id="2147483710" r:id="rId4"/>
  </p:sldMasterIdLst>
  <p:notesMasterIdLst>
    <p:notesMasterId r:id="rId13"/>
  </p:notesMasterIdLst>
  <p:sldIdLst>
    <p:sldId id="273" r:id="rId5"/>
    <p:sldId id="268" r:id="rId6"/>
    <p:sldId id="258" r:id="rId7"/>
    <p:sldId id="270" r:id="rId8"/>
    <p:sldId id="262" r:id="rId9"/>
    <p:sldId id="271" r:id="rId10"/>
    <p:sldId id="272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32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11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32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94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97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237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1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01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56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13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82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3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gif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62262" y="565103"/>
            <a:ext cx="1587294" cy="640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7891" cy="1255850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025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885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" y="792889"/>
            <a:ext cx="12182026" cy="3311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5385" y="431291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giai điệu</a:t>
            </a:r>
          </a:p>
        </p:txBody>
      </p:sp>
      <p:sp>
        <p:nvSpPr>
          <p:cNvPr id="9" name="Rectangle 8"/>
          <p:cNvSpPr/>
          <p:nvPr/>
        </p:nvSpPr>
        <p:spPr>
          <a:xfrm>
            <a:off x="3282747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2001508"/>
            <a:ext cx="11818430" cy="2311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89257"/>
            <a:ext cx="9597482" cy="16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1 vận động nhanh – chậm.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2 vỗ tay, gõ đệm nhanh – chậm theo giai điệu.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3 chuyển động theo hình làn sóng nhanh – chậm cùng giai điệu.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9499" y="4401385"/>
            <a:ext cx="6311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Hát đối đáp, hoà giọng theo màu chữ và phân vai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3" y="0"/>
            <a:ext cx="9456236" cy="4293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7063" y="563137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67026" y="378471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8C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2224" y="3685477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 và </a:t>
            </a:r>
            <a:r>
              <a:rPr lang="en-US" dirty="0">
                <a:solidFill>
                  <a:srgbClr val="46BB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</a:p>
        </p:txBody>
      </p:sp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94719" cy="1159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3919" y="1567667"/>
            <a:ext cx="655179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thể hiện động tác ru em theo giai điệu bài hát.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27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009864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 </a:t>
            </a:r>
            <a:r>
              <a:rPr lang="en-US" sz="24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“Sắm vai”.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Hát một câu hát khi ru em, hoặc dỗ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bằng một từ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“À ơi…!/ Ầu ơ…!”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ý thích của cá nhân/ nhóm và thể hiện được sự nhẹ nhàng, âu yếm, trìu mến khi hát ru em.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08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171</Words>
  <Application>Microsoft Office PowerPoint</Application>
  <PresentationFormat>Widescreen</PresentationFormat>
  <Paragraphs>13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zim bobo</cp:lastModifiedBy>
  <cp:revision>36</cp:revision>
  <dcterms:created xsi:type="dcterms:W3CDTF">2022-04-04T07:27:39Z</dcterms:created>
  <dcterms:modified xsi:type="dcterms:W3CDTF">2024-12-23T16:24:57Z</dcterms:modified>
</cp:coreProperties>
</file>