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60" r:id="rId3"/>
    <p:sldId id="263" r:id="rId4"/>
    <p:sldId id="307" r:id="rId5"/>
    <p:sldId id="309" r:id="rId6"/>
    <p:sldId id="308" r:id="rId7"/>
    <p:sldId id="311" r:id="rId8"/>
    <p:sldId id="310" r:id="rId9"/>
    <p:sldId id="296" r:id="rId10"/>
    <p:sldId id="298" r:id="rId11"/>
    <p:sldId id="314" r:id="rId12"/>
    <p:sldId id="315" r:id="rId13"/>
    <p:sldId id="258" r:id="rId14"/>
    <p:sldId id="313" r:id="rId15"/>
    <p:sldId id="304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6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6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71" r:id="rId4"/>
    <p:sldLayoutId id="2147483674" r:id="rId5"/>
    <p:sldLayoutId id="2147483678" r:id="rId6"/>
    <p:sldLayoutId id="2147483679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openxmlformats.org/officeDocument/2006/relationships/image" Target="../media/image29.jfif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2.jpeg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9.jfif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2.jpeg"/><Relationship Id="rId10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TIẾT 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8" descr="Hộp Bút DOREMON Thiên Long PCA/011 – Nhà Sách Hương Huyền">
            <a:extLst>
              <a:ext uri="{FF2B5EF4-FFF2-40B4-BE49-F238E27FC236}">
                <a16:creationId xmlns:a16="http://schemas.microsoft.com/office/drawing/2014/main" id="{3910793B-629F-4A2B-8B50-0FE1B8B94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6080237" y="4487545"/>
            <a:ext cx="3096951" cy="20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Bảng học sinh dùng Bút Friendly Hồng Hà (3347) | Shopee Việt Nam">
            <a:extLst>
              <a:ext uri="{FF2B5EF4-FFF2-40B4-BE49-F238E27FC236}">
                <a16:creationId xmlns:a16="http://schemas.microsoft.com/office/drawing/2014/main" id="{C830AFFB-33C4-4E82-98DE-FDE66065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412835" y="2330921"/>
            <a:ext cx="3140626" cy="21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5A65243D-B0BC-4EC5-A960-091B7D00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7329039" y="213252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Phấn viết bảng">
            <a:extLst>
              <a:ext uri="{FF2B5EF4-FFF2-40B4-BE49-F238E27FC236}">
                <a16:creationId xmlns:a16="http://schemas.microsoft.com/office/drawing/2014/main" id="{0521C92F-887E-4463-A40F-12220911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62" y="2613563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6E9CC55B-8671-4816-AD9A-37D095AAC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6676" y="5332689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6" descr="Bút chì gỗ 2B TL GP 01">
            <a:extLst>
              <a:ext uri="{FF2B5EF4-FFF2-40B4-BE49-F238E27FC236}">
                <a16:creationId xmlns:a16="http://schemas.microsoft.com/office/drawing/2014/main" id="{51DC0C0E-8C35-44FB-A595-950310A1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72" y="4348844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303E546-E549-447C-9EC7-2DAA9382F09F}"/>
              </a:ext>
            </a:extLst>
          </p:cNvPr>
          <p:cNvSpPr/>
          <p:nvPr/>
        </p:nvSpPr>
        <p:spPr>
          <a:xfrm>
            <a:off x="4497354" y="1959003"/>
            <a:ext cx="6143624" cy="1714896"/>
          </a:xfrm>
          <a:prstGeom prst="cloudCallout">
            <a:avLst>
              <a:gd name="adj1" fmla="val -65738"/>
              <a:gd name="adj2" fmla="val -18409"/>
            </a:avLst>
          </a:prstGeom>
          <a:solidFill>
            <a:srgbClr val="B0EC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1" name="Google Shape;781;p31"/>
          <p:cNvGrpSpPr/>
          <p:nvPr/>
        </p:nvGrpSpPr>
        <p:grpSpPr>
          <a:xfrm>
            <a:off x="222537" y="94005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3733175" y="5316803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150433" y="5646289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6" y="4912166"/>
            <a:ext cx="1776158" cy="11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A01A0BF-5071-41C8-B1CF-C9BA00502B73}"/>
              </a:ext>
            </a:extLst>
          </p:cNvPr>
          <p:cNvSpPr txBox="1"/>
          <p:nvPr/>
        </p:nvSpPr>
        <p:spPr>
          <a:xfrm>
            <a:off x="3858515" y="2476074"/>
            <a:ext cx="7590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1,2,3  ta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cùng</a:t>
            </a: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đếm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Poppin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7F6BBF2-FB76-4361-9A61-8D81C76C3212}"/>
              </a:ext>
            </a:extLst>
          </p:cNvPr>
          <p:cNvSpPr txBox="1"/>
          <p:nvPr/>
        </p:nvSpPr>
        <p:spPr>
          <a:xfrm>
            <a:off x="4002164" y="535111"/>
            <a:ext cx="356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KHỞI ĐỘNG</a:t>
            </a:r>
            <a:endParaRPr lang="vi-VN" sz="4800" b="1" kern="0" dirty="0">
              <a:solidFill>
                <a:srgbClr val="FB925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148" name="Picture 2" descr="Cartoon paper airplane logo aircraft made Vector Image">
            <a:extLst>
              <a:ext uri="{FF2B5EF4-FFF2-40B4-BE49-F238E27FC236}">
                <a16:creationId xmlns:a16="http://schemas.microsoft.com/office/drawing/2014/main" id="{9EAA65DC-7416-4E63-9330-7F177867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 flipH="1">
            <a:off x="10338558" y="572500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an 1">
            <a:hlinkClick r:id="" action="ppaction://media"/>
            <a:extLst>
              <a:ext uri="{FF2B5EF4-FFF2-40B4-BE49-F238E27FC236}">
                <a16:creationId xmlns:a16="http://schemas.microsoft.com/office/drawing/2014/main" id="{3AC4BF5E-1684-47BE-A776-8BC24B3B8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65973" y="6285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90A2-2D74-48C0-88AF-578F26D9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7EB44-1288-43B1-937E-FF5AF5020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C4F05D-745B-4207-B973-DB479C77D66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5B8182-F7A3-42E9-BDF5-C57C481DCED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73822C-4C70-4E47-93C4-0485D0027D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23 TA CÙNG ĐẾM 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CF37CE-9092-4AB2-B627-17CA1CE1C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15" y="-1"/>
            <a:ext cx="1238642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231</Words>
  <Application>Microsoft Office PowerPoint</Application>
  <PresentationFormat>Widescreen</PresentationFormat>
  <Paragraphs>41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Times New Roman</vt:lpstr>
      <vt:lpstr>Titan One</vt:lpstr>
      <vt:lpstr>Pedagogical Education by Slidesgo</vt:lpstr>
      <vt:lpstr>Class Awards Certificates by Slidesgo</vt:lpstr>
      <vt:lpstr>CHÀO MỪNG CÁC CON ĐẾN VỚI   TIẾT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2020-04-12T09:57:30Z</dcterms:created>
  <dcterms:modified xsi:type="dcterms:W3CDTF">2024-09-26T01:03:26Z</dcterms:modified>
</cp:coreProperties>
</file>