
<file path=[Content_Types].xml><?xml version="1.0" encoding="utf-8"?>
<Types xmlns="http://schemas.openxmlformats.org/package/2006/content-types">
  <Default Extension="emf" ContentType="image/x-emf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5" r:id="rId2"/>
  </p:sldMasterIdLst>
  <p:notesMasterIdLst>
    <p:notesMasterId r:id="rId16"/>
  </p:notesMasterIdLst>
  <p:handoutMasterIdLst>
    <p:handoutMasterId r:id="rId17"/>
  </p:handoutMasterIdLst>
  <p:sldIdLst>
    <p:sldId id="298" r:id="rId3"/>
    <p:sldId id="262" r:id="rId4"/>
    <p:sldId id="324" r:id="rId5"/>
    <p:sldId id="309" r:id="rId6"/>
    <p:sldId id="326" r:id="rId7"/>
    <p:sldId id="311" r:id="rId8"/>
    <p:sldId id="313" r:id="rId9"/>
    <p:sldId id="315" r:id="rId10"/>
    <p:sldId id="316" r:id="rId11"/>
    <p:sldId id="319" r:id="rId12"/>
    <p:sldId id="320" r:id="rId13"/>
    <p:sldId id="321" r:id="rId14"/>
    <p:sldId id="327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BAB8"/>
    <a:srgbClr val="E96386"/>
    <a:srgbClr val="3B8D86"/>
    <a:srgbClr val="CAA249"/>
    <a:srgbClr val="EA6387"/>
    <a:srgbClr val="0F80CC"/>
    <a:srgbClr val="255DA3"/>
    <a:srgbClr val="F97F08"/>
    <a:srgbClr val="00B050"/>
    <a:srgbClr val="C12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2794" autoAdjust="0"/>
  </p:normalViewPr>
  <p:slideViewPr>
    <p:cSldViewPr snapToGrid="0">
      <p:cViewPr varScale="1">
        <p:scale>
          <a:sx n="58" d="100"/>
          <a:sy n="58" d="100"/>
        </p:scale>
        <p:origin x="98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069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7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e57b5fd4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e57b5fd4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bìa</a:t>
            </a:r>
            <a:r>
              <a:rPr lang="en-US" baseline="0" dirty="0"/>
              <a:t> </a:t>
            </a:r>
            <a:r>
              <a:rPr lang="en-US" baseline="0" dirty="0" err="1"/>
              <a:t>như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,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thay</a:t>
            </a:r>
            <a:r>
              <a:rPr lang="en-US" baseline="0" dirty="0"/>
              <a:t> </a:t>
            </a:r>
            <a:r>
              <a:rPr lang="en-US" baseline="0" dirty="0" err="1"/>
              <a:t>đổi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r>
              <a:rPr lang="en-US" baseline="0" dirty="0"/>
              <a:t> </a:t>
            </a:r>
            <a:r>
              <a:rPr lang="en-US" baseline="0" dirty="0" err="1"/>
              <a:t>trình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. Logo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r>
              <a:rPr lang="en-US" baseline="0" dirty="0"/>
              <a:t> Wonderful World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0373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Choose the correct answer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……, I’m Nhung.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Hello                B. I’m Tuan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2. Hi, ……….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A. Hello                B. I’m Ana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3. I’m Thanh. …….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A. Hello, Thanh      B. Nice to meet you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Check in pair then whole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Say goodbye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503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Choose the correct answer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……, I’m Nhung.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Hello                B. I’m Tuan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2. Hi, ……….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A. Hello                B. I’m Ana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3. I’m Thanh. …….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A. Hello, Thanh      B. Nice to meet you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Check in pair then whole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Say goodbye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65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Choose the correct answer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……, I’m Nhung.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Hello                B. I’m Tuan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2. Hi, ……….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A. Hello                B. I’m Ana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3. I’m Thanh. …….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A. Hello, Thanh      B. Nice to meet you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Check in pair then whole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Say goodbye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4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73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Hands up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raise 2 hands up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Hands down: 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Put to hands down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 </a:t>
            </a:r>
            <a:r>
              <a:rPr lang="en-A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hip</a:t>
            </a:r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hooray (2 times): 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smack 2 hands on hips then put hands to mouth when saying </a:t>
            </a:r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hooray 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 times)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to Wonderful World: 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 2 hands and make waves then raise both hands up and wave.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1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723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083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Task 2: Say</a:t>
            </a:r>
            <a:b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Ask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how many friends can they see and their names.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Have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look at the bubbles and ask them to complete (spoken).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b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Have </a:t>
            </a:r>
            <a:r>
              <a:rPr lang="en-A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</a:t>
            </a:r>
            <a:r>
              <a:rPr lang="en-A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practice the dialogues in chorus, group, pairs.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18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Play some music.</a:t>
            </a:r>
            <a:b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Ask </a:t>
            </a:r>
            <a:r>
              <a:rPr lang="en-A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sts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pass the ball to the next person.</a:t>
            </a:r>
            <a:b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When the music stops the student with the ball stands up and say: “</a:t>
            </a:r>
            <a:r>
              <a:rPr lang="en-A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Hi/Hello, I’m</a:t>
            </a: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108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709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AU" altLang="zh-CN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Thiết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kế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hoạt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động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tương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tác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ở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phần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Assessment (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nội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dung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câu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AU" altLang="zh-CN" sz="2400" baseline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hỏi</a:t>
            </a:r>
            <a:r>
              <a:rPr lang="en-AU" altLang="zh-CN" sz="240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ở slide 17, 18.)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45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8600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58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" y="1061485"/>
            <a:ext cx="12192076" cy="4882291"/>
            <a:chOff x="240700" y="1004675"/>
            <a:chExt cx="2132675" cy="854025"/>
          </a:xfrm>
        </p:grpSpPr>
        <p:sp>
          <p:nvSpPr>
            <p:cNvPr id="10" name="Google Shape;10;p2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53467" y="930433"/>
            <a:ext cx="6190800" cy="28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3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21300" y="3953633"/>
            <a:ext cx="4368000" cy="9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Life Savers"/>
              <a:buNone/>
              <a:defRPr sz="2533">
                <a:solidFill>
                  <a:schemeClr val="lt1"/>
                </a:solidFill>
                <a:latin typeface="Quicksand SemiBold"/>
                <a:ea typeface="Quicksand SemiBold"/>
                <a:cs typeface="Quicksand SemiBold"/>
                <a:sym typeface="Quicksa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 flipH="1">
            <a:off x="10236981" y="675617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 flipH="1">
            <a:off x="7716648" y="1369768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-856576" y="-14"/>
            <a:ext cx="2409787" cy="693945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 flipH="1">
            <a:off x="9841978" y="2622401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61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0"/>
          <p:cNvSpPr txBox="1">
            <a:spLocks noGrp="1"/>
          </p:cNvSpPr>
          <p:nvPr>
            <p:ph type="subTitle" idx="1"/>
          </p:nvPr>
        </p:nvSpPr>
        <p:spPr>
          <a:xfrm>
            <a:off x="2881600" y="1426300"/>
            <a:ext cx="6428800" cy="8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0"/>
          <p:cNvSpPr/>
          <p:nvPr/>
        </p:nvSpPr>
        <p:spPr>
          <a:xfrm rot="10800000">
            <a:off x="-33" y="1125213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0" name="Google Shape;400;p20"/>
          <p:cNvSpPr/>
          <p:nvPr/>
        </p:nvSpPr>
        <p:spPr>
          <a:xfrm rot="10800000">
            <a:off x="-33" y="32638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1" name="Google Shape;401;p20"/>
          <p:cNvSpPr/>
          <p:nvPr/>
        </p:nvSpPr>
        <p:spPr>
          <a:xfrm rot="10800000">
            <a:off x="-33" y="2202374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2" name="Google Shape;402;p20"/>
          <p:cNvSpPr/>
          <p:nvPr/>
        </p:nvSpPr>
        <p:spPr>
          <a:xfrm>
            <a:off x="-33" y="5387517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3" name="Google Shape;403;p20"/>
          <p:cNvSpPr/>
          <p:nvPr/>
        </p:nvSpPr>
        <p:spPr>
          <a:xfrm>
            <a:off x="-33" y="4326768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960000" y="627025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63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/>
          <p:nvPr/>
        </p:nvSpPr>
        <p:spPr>
          <a:xfrm>
            <a:off x="-33" y="5388660"/>
            <a:ext cx="12192076" cy="862808"/>
          </a:xfrm>
          <a:custGeom>
            <a:avLst/>
            <a:gdLst/>
            <a:ahLst/>
            <a:cxnLst/>
            <a:rect l="l" t="t" r="r" b="b"/>
            <a:pathLst>
              <a:path w="85307" h="6037" extrusionOk="0">
                <a:moveTo>
                  <a:pt x="29824" y="1"/>
                </a:moveTo>
                <a:cubicBezTo>
                  <a:pt x="25059" y="1"/>
                  <a:pt x="20248" y="1271"/>
                  <a:pt x="15614" y="2498"/>
                </a:cubicBezTo>
                <a:cubicBezTo>
                  <a:pt x="15097" y="2601"/>
                  <a:pt x="14554" y="2808"/>
                  <a:pt x="14011" y="2912"/>
                </a:cubicBezTo>
                <a:cubicBezTo>
                  <a:pt x="10103" y="3916"/>
                  <a:pt x="6028" y="4847"/>
                  <a:pt x="2130" y="4847"/>
                </a:cubicBezTo>
                <a:cubicBezTo>
                  <a:pt x="1414" y="4847"/>
                  <a:pt x="703" y="4815"/>
                  <a:pt x="0" y="4747"/>
                </a:cubicBezTo>
                <a:lnTo>
                  <a:pt x="0" y="4850"/>
                </a:lnTo>
                <a:cubicBezTo>
                  <a:pt x="704" y="4919"/>
                  <a:pt x="1416" y="4950"/>
                  <a:pt x="2134" y="4950"/>
                </a:cubicBezTo>
                <a:cubicBezTo>
                  <a:pt x="6030" y="4950"/>
                  <a:pt x="10104" y="4023"/>
                  <a:pt x="14011" y="3041"/>
                </a:cubicBezTo>
                <a:cubicBezTo>
                  <a:pt x="14554" y="2912"/>
                  <a:pt x="15097" y="2705"/>
                  <a:pt x="15614" y="2601"/>
                </a:cubicBezTo>
                <a:cubicBezTo>
                  <a:pt x="20326" y="1375"/>
                  <a:pt x="25097" y="104"/>
                  <a:pt x="29838" y="104"/>
                </a:cubicBezTo>
                <a:cubicBezTo>
                  <a:pt x="31391" y="104"/>
                  <a:pt x="32941" y="240"/>
                  <a:pt x="34485" y="559"/>
                </a:cubicBezTo>
                <a:cubicBezTo>
                  <a:pt x="36527" y="973"/>
                  <a:pt x="38569" y="1748"/>
                  <a:pt x="40508" y="2498"/>
                </a:cubicBezTo>
                <a:cubicBezTo>
                  <a:pt x="41594" y="2912"/>
                  <a:pt x="42654" y="3351"/>
                  <a:pt x="43636" y="3687"/>
                </a:cubicBezTo>
                <a:cubicBezTo>
                  <a:pt x="48226" y="5278"/>
                  <a:pt x="53269" y="6036"/>
                  <a:pt x="58920" y="6036"/>
                </a:cubicBezTo>
                <a:cubicBezTo>
                  <a:pt x="62816" y="6036"/>
                  <a:pt x="67002" y="5676"/>
                  <a:pt x="71528" y="4980"/>
                </a:cubicBezTo>
                <a:cubicBezTo>
                  <a:pt x="72278" y="4747"/>
                  <a:pt x="73131" y="4644"/>
                  <a:pt x="74010" y="4540"/>
                </a:cubicBezTo>
                <a:cubicBezTo>
                  <a:pt x="77784" y="3894"/>
                  <a:pt x="81662" y="3248"/>
                  <a:pt x="85307" y="3248"/>
                </a:cubicBezTo>
                <a:lnTo>
                  <a:pt x="85307" y="3144"/>
                </a:lnTo>
                <a:cubicBezTo>
                  <a:pt x="81532" y="3144"/>
                  <a:pt x="77784" y="3790"/>
                  <a:pt x="74010" y="4437"/>
                </a:cubicBezTo>
                <a:cubicBezTo>
                  <a:pt x="73131" y="4540"/>
                  <a:pt x="72278" y="4644"/>
                  <a:pt x="71528" y="4850"/>
                </a:cubicBezTo>
                <a:cubicBezTo>
                  <a:pt x="66990" y="5559"/>
                  <a:pt x="62794" y="5926"/>
                  <a:pt x="58896" y="5926"/>
                </a:cubicBezTo>
                <a:cubicBezTo>
                  <a:pt x="53268" y="5926"/>
                  <a:pt x="48260" y="5161"/>
                  <a:pt x="43739" y="3558"/>
                </a:cubicBezTo>
                <a:cubicBezTo>
                  <a:pt x="42654" y="3248"/>
                  <a:pt x="41594" y="2808"/>
                  <a:pt x="40611" y="2498"/>
                </a:cubicBezTo>
                <a:cubicBezTo>
                  <a:pt x="38569" y="1748"/>
                  <a:pt x="36527" y="869"/>
                  <a:pt x="34485" y="456"/>
                </a:cubicBezTo>
                <a:cubicBezTo>
                  <a:pt x="32941" y="137"/>
                  <a:pt x="31385" y="1"/>
                  <a:pt x="2982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7" name="Google Shape;407;p21"/>
          <p:cNvSpPr/>
          <p:nvPr/>
        </p:nvSpPr>
        <p:spPr>
          <a:xfrm>
            <a:off x="-33" y="2709768"/>
            <a:ext cx="12192076" cy="1403045"/>
          </a:xfrm>
          <a:custGeom>
            <a:avLst/>
            <a:gdLst/>
            <a:ahLst/>
            <a:cxnLst/>
            <a:rect l="l" t="t" r="r" b="b"/>
            <a:pathLst>
              <a:path w="85307" h="9817" extrusionOk="0">
                <a:moveTo>
                  <a:pt x="79170" y="5358"/>
                </a:moveTo>
                <a:cubicBezTo>
                  <a:pt x="77082" y="5358"/>
                  <a:pt x="74973" y="5626"/>
                  <a:pt x="72924" y="6145"/>
                </a:cubicBezTo>
                <a:cubicBezTo>
                  <a:pt x="71632" y="6481"/>
                  <a:pt x="70236" y="6921"/>
                  <a:pt x="68943" y="7334"/>
                </a:cubicBezTo>
                <a:cubicBezTo>
                  <a:pt x="67108" y="7981"/>
                  <a:pt x="65273" y="8627"/>
                  <a:pt x="63437" y="8963"/>
                </a:cubicBezTo>
                <a:cubicBezTo>
                  <a:pt x="65376" y="8627"/>
                  <a:pt x="67211" y="8084"/>
                  <a:pt x="68943" y="7438"/>
                </a:cubicBezTo>
                <a:cubicBezTo>
                  <a:pt x="70236" y="7024"/>
                  <a:pt x="71632" y="6585"/>
                  <a:pt x="73028" y="6145"/>
                </a:cubicBezTo>
                <a:cubicBezTo>
                  <a:pt x="74974" y="5693"/>
                  <a:pt x="77007" y="5452"/>
                  <a:pt x="79035" y="5452"/>
                </a:cubicBezTo>
                <a:cubicBezTo>
                  <a:pt x="80833" y="5452"/>
                  <a:pt x="82626" y="5641"/>
                  <a:pt x="84350" y="6042"/>
                </a:cubicBezTo>
                <a:cubicBezTo>
                  <a:pt x="84660" y="6145"/>
                  <a:pt x="84996" y="6145"/>
                  <a:pt x="85307" y="6275"/>
                </a:cubicBezTo>
                <a:lnTo>
                  <a:pt x="85307" y="6145"/>
                </a:lnTo>
                <a:cubicBezTo>
                  <a:pt x="84996" y="6042"/>
                  <a:pt x="84660" y="6042"/>
                  <a:pt x="84350" y="5939"/>
                </a:cubicBezTo>
                <a:cubicBezTo>
                  <a:pt x="82672" y="5549"/>
                  <a:pt x="80928" y="5358"/>
                  <a:pt x="79170" y="5358"/>
                </a:cubicBezTo>
                <a:close/>
                <a:moveTo>
                  <a:pt x="28606" y="1"/>
                </a:moveTo>
                <a:cubicBezTo>
                  <a:pt x="27865" y="1"/>
                  <a:pt x="27120" y="67"/>
                  <a:pt x="26394" y="226"/>
                </a:cubicBezTo>
                <a:cubicBezTo>
                  <a:pt x="23912" y="768"/>
                  <a:pt x="21973" y="2164"/>
                  <a:pt x="20034" y="3560"/>
                </a:cubicBezTo>
                <a:cubicBezTo>
                  <a:pt x="19388" y="4000"/>
                  <a:pt x="18845" y="4439"/>
                  <a:pt x="18199" y="4853"/>
                </a:cubicBezTo>
                <a:cubicBezTo>
                  <a:pt x="13562" y="7990"/>
                  <a:pt x="7926" y="9707"/>
                  <a:pt x="2310" y="9707"/>
                </a:cubicBezTo>
                <a:cubicBezTo>
                  <a:pt x="1539" y="9707"/>
                  <a:pt x="768" y="9675"/>
                  <a:pt x="0" y="9609"/>
                </a:cubicBezTo>
                <a:lnTo>
                  <a:pt x="0" y="9713"/>
                </a:lnTo>
                <a:cubicBezTo>
                  <a:pt x="750" y="9713"/>
                  <a:pt x="1526" y="9816"/>
                  <a:pt x="2172" y="9816"/>
                </a:cubicBezTo>
                <a:cubicBezTo>
                  <a:pt x="7859" y="9816"/>
                  <a:pt x="13572" y="8084"/>
                  <a:pt x="18199" y="4982"/>
                </a:cubicBezTo>
                <a:cubicBezTo>
                  <a:pt x="18845" y="4543"/>
                  <a:pt x="19492" y="4103"/>
                  <a:pt x="20034" y="3690"/>
                </a:cubicBezTo>
                <a:cubicBezTo>
                  <a:pt x="21973" y="2268"/>
                  <a:pt x="24015" y="872"/>
                  <a:pt x="26394" y="329"/>
                </a:cubicBezTo>
                <a:cubicBezTo>
                  <a:pt x="27133" y="137"/>
                  <a:pt x="27891" y="59"/>
                  <a:pt x="28641" y="59"/>
                </a:cubicBezTo>
                <a:cubicBezTo>
                  <a:pt x="30411" y="59"/>
                  <a:pt x="32141" y="491"/>
                  <a:pt x="33502" y="872"/>
                </a:cubicBezTo>
                <a:cubicBezTo>
                  <a:pt x="36734" y="1854"/>
                  <a:pt x="39862" y="3147"/>
                  <a:pt x="42886" y="4543"/>
                </a:cubicBezTo>
                <a:cubicBezTo>
                  <a:pt x="44592" y="5189"/>
                  <a:pt x="46324" y="5939"/>
                  <a:pt x="48056" y="6688"/>
                </a:cubicBezTo>
                <a:cubicBezTo>
                  <a:pt x="52556" y="8435"/>
                  <a:pt x="56372" y="9303"/>
                  <a:pt x="59823" y="9303"/>
                </a:cubicBezTo>
                <a:cubicBezTo>
                  <a:pt x="61070" y="9303"/>
                  <a:pt x="62270" y="9190"/>
                  <a:pt x="63437" y="8963"/>
                </a:cubicBezTo>
                <a:lnTo>
                  <a:pt x="63437" y="8963"/>
                </a:lnTo>
                <a:cubicBezTo>
                  <a:pt x="62350" y="9148"/>
                  <a:pt x="61235" y="9242"/>
                  <a:pt x="60080" y="9242"/>
                </a:cubicBezTo>
                <a:cubicBezTo>
                  <a:pt x="56567" y="9242"/>
                  <a:pt x="52693" y="8375"/>
                  <a:pt x="48160" y="6585"/>
                </a:cubicBezTo>
                <a:cubicBezTo>
                  <a:pt x="46324" y="5939"/>
                  <a:pt x="44592" y="5189"/>
                  <a:pt x="42886" y="4439"/>
                </a:cubicBezTo>
                <a:cubicBezTo>
                  <a:pt x="39965" y="3147"/>
                  <a:pt x="36837" y="1751"/>
                  <a:pt x="33606" y="768"/>
                </a:cubicBezTo>
                <a:cubicBezTo>
                  <a:pt x="32162" y="385"/>
                  <a:pt x="30395" y="1"/>
                  <a:pt x="28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8" name="Google Shape;408;p21"/>
          <p:cNvSpPr/>
          <p:nvPr/>
        </p:nvSpPr>
        <p:spPr>
          <a:xfrm rot="10800000">
            <a:off x="-33" y="4294927"/>
            <a:ext cx="12192076" cy="863380"/>
          </a:xfrm>
          <a:custGeom>
            <a:avLst/>
            <a:gdLst/>
            <a:ahLst/>
            <a:cxnLst/>
            <a:rect l="l" t="t" r="r" b="b"/>
            <a:pathLst>
              <a:path w="85307" h="6041" extrusionOk="0">
                <a:moveTo>
                  <a:pt x="56902" y="0"/>
                </a:moveTo>
                <a:cubicBezTo>
                  <a:pt x="53061" y="0"/>
                  <a:pt x="49167" y="505"/>
                  <a:pt x="45471" y="1620"/>
                </a:cubicBezTo>
                <a:cubicBezTo>
                  <a:pt x="44489" y="1930"/>
                  <a:pt x="43636" y="2266"/>
                  <a:pt x="42757" y="2577"/>
                </a:cubicBezTo>
                <a:cubicBezTo>
                  <a:pt x="41051" y="3119"/>
                  <a:pt x="39422" y="3662"/>
                  <a:pt x="37716" y="4102"/>
                </a:cubicBezTo>
                <a:cubicBezTo>
                  <a:pt x="39422" y="3766"/>
                  <a:pt x="41154" y="3223"/>
                  <a:pt x="42757" y="2680"/>
                </a:cubicBezTo>
                <a:cubicBezTo>
                  <a:pt x="43636" y="2370"/>
                  <a:pt x="44592" y="2034"/>
                  <a:pt x="45471" y="1724"/>
                </a:cubicBezTo>
                <a:cubicBezTo>
                  <a:pt x="49120" y="623"/>
                  <a:pt x="52962" y="117"/>
                  <a:pt x="56755" y="117"/>
                </a:cubicBezTo>
                <a:cubicBezTo>
                  <a:pt x="57773" y="117"/>
                  <a:pt x="58787" y="153"/>
                  <a:pt x="59792" y="224"/>
                </a:cubicBezTo>
                <a:cubicBezTo>
                  <a:pt x="62145" y="431"/>
                  <a:pt x="64523" y="870"/>
                  <a:pt x="66901" y="1284"/>
                </a:cubicBezTo>
                <a:cubicBezTo>
                  <a:pt x="69254" y="1724"/>
                  <a:pt x="71632" y="2163"/>
                  <a:pt x="74113" y="2370"/>
                </a:cubicBezTo>
                <a:cubicBezTo>
                  <a:pt x="74828" y="2416"/>
                  <a:pt x="75596" y="2446"/>
                  <a:pt x="76398" y="2446"/>
                </a:cubicBezTo>
                <a:cubicBezTo>
                  <a:pt x="79222" y="2446"/>
                  <a:pt x="82468" y="2067"/>
                  <a:pt x="85307" y="638"/>
                </a:cubicBezTo>
                <a:lnTo>
                  <a:pt x="85307" y="534"/>
                </a:lnTo>
                <a:cubicBezTo>
                  <a:pt x="82468" y="1964"/>
                  <a:pt x="79222" y="2343"/>
                  <a:pt x="76398" y="2343"/>
                </a:cubicBezTo>
                <a:cubicBezTo>
                  <a:pt x="75596" y="2343"/>
                  <a:pt x="74828" y="2312"/>
                  <a:pt x="74113" y="2266"/>
                </a:cubicBezTo>
                <a:cubicBezTo>
                  <a:pt x="71632" y="2034"/>
                  <a:pt x="69254" y="1620"/>
                  <a:pt x="66901" y="1181"/>
                </a:cubicBezTo>
                <a:cubicBezTo>
                  <a:pt x="64626" y="741"/>
                  <a:pt x="62145" y="328"/>
                  <a:pt x="59792" y="95"/>
                </a:cubicBezTo>
                <a:cubicBezTo>
                  <a:pt x="58835" y="33"/>
                  <a:pt x="57870" y="0"/>
                  <a:pt x="56902" y="0"/>
                </a:cubicBezTo>
                <a:close/>
                <a:moveTo>
                  <a:pt x="23743" y="683"/>
                </a:moveTo>
                <a:cubicBezTo>
                  <a:pt x="21757" y="683"/>
                  <a:pt x="19771" y="1639"/>
                  <a:pt x="17785" y="2473"/>
                </a:cubicBezTo>
                <a:cubicBezTo>
                  <a:pt x="17449" y="2680"/>
                  <a:pt x="17243" y="2809"/>
                  <a:pt x="16907" y="2913"/>
                </a:cubicBezTo>
                <a:cubicBezTo>
                  <a:pt x="13675" y="4412"/>
                  <a:pt x="10237" y="5265"/>
                  <a:pt x="6696" y="5704"/>
                </a:cubicBezTo>
                <a:cubicBezTo>
                  <a:pt x="5726" y="5836"/>
                  <a:pt x="4788" y="5896"/>
                  <a:pt x="3889" y="5896"/>
                </a:cubicBezTo>
                <a:cubicBezTo>
                  <a:pt x="2487" y="5896"/>
                  <a:pt x="1181" y="5750"/>
                  <a:pt x="0" y="5498"/>
                </a:cubicBezTo>
                <a:lnTo>
                  <a:pt x="0" y="5601"/>
                </a:lnTo>
                <a:cubicBezTo>
                  <a:pt x="1190" y="5911"/>
                  <a:pt x="2379" y="6041"/>
                  <a:pt x="3775" y="6041"/>
                </a:cubicBezTo>
                <a:cubicBezTo>
                  <a:pt x="4757" y="6041"/>
                  <a:pt x="5713" y="5911"/>
                  <a:pt x="6696" y="5808"/>
                </a:cubicBezTo>
                <a:cubicBezTo>
                  <a:pt x="10237" y="5394"/>
                  <a:pt x="13675" y="4412"/>
                  <a:pt x="16907" y="3016"/>
                </a:cubicBezTo>
                <a:cubicBezTo>
                  <a:pt x="17243" y="2913"/>
                  <a:pt x="17553" y="2680"/>
                  <a:pt x="17785" y="2577"/>
                </a:cubicBezTo>
                <a:cubicBezTo>
                  <a:pt x="19750" y="1673"/>
                  <a:pt x="21715" y="784"/>
                  <a:pt x="23634" y="784"/>
                </a:cubicBezTo>
                <a:cubicBezTo>
                  <a:pt x="24240" y="784"/>
                  <a:pt x="24842" y="873"/>
                  <a:pt x="25437" y="1077"/>
                </a:cubicBezTo>
                <a:cubicBezTo>
                  <a:pt x="26394" y="1284"/>
                  <a:pt x="27247" y="1930"/>
                  <a:pt x="28126" y="2473"/>
                </a:cubicBezTo>
                <a:cubicBezTo>
                  <a:pt x="28668" y="2809"/>
                  <a:pt x="29185" y="3223"/>
                  <a:pt x="29728" y="3456"/>
                </a:cubicBezTo>
                <a:cubicBezTo>
                  <a:pt x="31101" y="4126"/>
                  <a:pt x="32722" y="4506"/>
                  <a:pt x="34493" y="4506"/>
                </a:cubicBezTo>
                <a:cubicBezTo>
                  <a:pt x="35523" y="4506"/>
                  <a:pt x="36604" y="4377"/>
                  <a:pt x="37716" y="4102"/>
                </a:cubicBezTo>
                <a:lnTo>
                  <a:pt x="37716" y="4102"/>
                </a:lnTo>
                <a:cubicBezTo>
                  <a:pt x="36592" y="4342"/>
                  <a:pt x="35500" y="4461"/>
                  <a:pt x="34465" y="4461"/>
                </a:cubicBezTo>
                <a:cubicBezTo>
                  <a:pt x="32716" y="4461"/>
                  <a:pt x="31131" y="4121"/>
                  <a:pt x="29832" y="3456"/>
                </a:cubicBezTo>
                <a:cubicBezTo>
                  <a:pt x="29185" y="3119"/>
                  <a:pt x="28668" y="2680"/>
                  <a:pt x="28126" y="2370"/>
                </a:cubicBezTo>
                <a:cubicBezTo>
                  <a:pt x="27376" y="1827"/>
                  <a:pt x="26497" y="1284"/>
                  <a:pt x="25541" y="974"/>
                </a:cubicBezTo>
                <a:cubicBezTo>
                  <a:pt x="24941" y="770"/>
                  <a:pt x="24342" y="683"/>
                  <a:pt x="23743" y="6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9" name="Google Shape;409;p21"/>
          <p:cNvSpPr/>
          <p:nvPr/>
        </p:nvSpPr>
        <p:spPr>
          <a:xfrm rot="10800000">
            <a:off x="-33" y="1125213"/>
            <a:ext cx="12192076" cy="863952"/>
          </a:xfrm>
          <a:custGeom>
            <a:avLst/>
            <a:gdLst/>
            <a:ahLst/>
            <a:cxnLst/>
            <a:rect l="l" t="t" r="r" b="b"/>
            <a:pathLst>
              <a:path w="85307" h="6045" extrusionOk="0">
                <a:moveTo>
                  <a:pt x="27826" y="1"/>
                </a:moveTo>
                <a:cubicBezTo>
                  <a:pt x="23296" y="1"/>
                  <a:pt x="18713" y="1285"/>
                  <a:pt x="14322" y="2495"/>
                </a:cubicBezTo>
                <a:cubicBezTo>
                  <a:pt x="13805" y="2702"/>
                  <a:pt x="13262" y="2831"/>
                  <a:pt x="12822" y="2934"/>
                </a:cubicBezTo>
                <a:cubicBezTo>
                  <a:pt x="8904" y="4014"/>
                  <a:pt x="5006" y="4901"/>
                  <a:pt x="1169" y="4901"/>
                </a:cubicBezTo>
                <a:cubicBezTo>
                  <a:pt x="779" y="4901"/>
                  <a:pt x="389" y="4892"/>
                  <a:pt x="0" y="4873"/>
                </a:cubicBezTo>
                <a:lnTo>
                  <a:pt x="0" y="4976"/>
                </a:lnTo>
                <a:cubicBezTo>
                  <a:pt x="389" y="4995"/>
                  <a:pt x="780" y="5005"/>
                  <a:pt x="1172" y="5005"/>
                </a:cubicBezTo>
                <a:cubicBezTo>
                  <a:pt x="5028" y="5005"/>
                  <a:pt x="9021" y="4117"/>
                  <a:pt x="12822" y="3038"/>
                </a:cubicBezTo>
                <a:cubicBezTo>
                  <a:pt x="13365" y="2934"/>
                  <a:pt x="13805" y="2702"/>
                  <a:pt x="14322" y="2598"/>
                </a:cubicBezTo>
                <a:cubicBezTo>
                  <a:pt x="18713" y="1388"/>
                  <a:pt x="23296" y="104"/>
                  <a:pt x="27826" y="104"/>
                </a:cubicBezTo>
                <a:cubicBezTo>
                  <a:pt x="29296" y="104"/>
                  <a:pt x="30760" y="239"/>
                  <a:pt x="32210" y="556"/>
                </a:cubicBezTo>
                <a:cubicBezTo>
                  <a:pt x="34149" y="995"/>
                  <a:pt x="36088" y="1745"/>
                  <a:pt x="37923" y="2598"/>
                </a:cubicBezTo>
                <a:cubicBezTo>
                  <a:pt x="38879" y="2934"/>
                  <a:pt x="39965" y="3348"/>
                  <a:pt x="40947" y="3684"/>
                </a:cubicBezTo>
                <a:cubicBezTo>
                  <a:pt x="39965" y="3244"/>
                  <a:pt x="39009" y="2831"/>
                  <a:pt x="38026" y="2495"/>
                </a:cubicBezTo>
                <a:cubicBezTo>
                  <a:pt x="36088" y="1745"/>
                  <a:pt x="34149" y="892"/>
                  <a:pt x="32210" y="453"/>
                </a:cubicBezTo>
                <a:cubicBezTo>
                  <a:pt x="30760" y="136"/>
                  <a:pt x="29296" y="1"/>
                  <a:pt x="27826" y="1"/>
                </a:cubicBezTo>
                <a:close/>
                <a:moveTo>
                  <a:pt x="80044" y="3167"/>
                </a:moveTo>
                <a:cubicBezTo>
                  <a:pt x="76610" y="3167"/>
                  <a:pt x="73050" y="3806"/>
                  <a:pt x="69590" y="4433"/>
                </a:cubicBezTo>
                <a:cubicBezTo>
                  <a:pt x="68840" y="4537"/>
                  <a:pt x="68090" y="4770"/>
                  <a:pt x="67315" y="4873"/>
                </a:cubicBezTo>
                <a:cubicBezTo>
                  <a:pt x="63010" y="5576"/>
                  <a:pt x="59017" y="5937"/>
                  <a:pt x="55298" y="5937"/>
                </a:cubicBezTo>
                <a:cubicBezTo>
                  <a:pt x="49994" y="5937"/>
                  <a:pt x="45248" y="5203"/>
                  <a:pt x="40947" y="3684"/>
                </a:cubicBezTo>
                <a:lnTo>
                  <a:pt x="40947" y="3684"/>
                </a:lnTo>
                <a:cubicBezTo>
                  <a:pt x="45283" y="5277"/>
                  <a:pt x="50073" y="6044"/>
                  <a:pt x="55429" y="6044"/>
                </a:cubicBezTo>
                <a:cubicBezTo>
                  <a:pt x="59111" y="6044"/>
                  <a:pt x="63061" y="5682"/>
                  <a:pt x="67315" y="4976"/>
                </a:cubicBezTo>
                <a:cubicBezTo>
                  <a:pt x="68090" y="4770"/>
                  <a:pt x="68840" y="4640"/>
                  <a:pt x="69693" y="4537"/>
                </a:cubicBezTo>
                <a:cubicBezTo>
                  <a:pt x="73153" y="3909"/>
                  <a:pt x="76669" y="3271"/>
                  <a:pt x="80072" y="3271"/>
                </a:cubicBezTo>
                <a:cubicBezTo>
                  <a:pt x="81856" y="3271"/>
                  <a:pt x="83609" y="3446"/>
                  <a:pt x="85307" y="3891"/>
                </a:cubicBezTo>
                <a:lnTo>
                  <a:pt x="85307" y="3787"/>
                </a:lnTo>
                <a:cubicBezTo>
                  <a:pt x="83609" y="3343"/>
                  <a:pt x="81843" y="3167"/>
                  <a:pt x="80044" y="31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0" name="Google Shape;410;p21"/>
          <p:cNvSpPr/>
          <p:nvPr/>
        </p:nvSpPr>
        <p:spPr>
          <a:xfrm rot="10800000">
            <a:off x="-33" y="1647302"/>
            <a:ext cx="12192076" cy="1402617"/>
          </a:xfrm>
          <a:custGeom>
            <a:avLst/>
            <a:gdLst/>
            <a:ahLst/>
            <a:cxnLst/>
            <a:rect l="l" t="t" r="r" b="b"/>
            <a:pathLst>
              <a:path w="85307" h="9814" extrusionOk="0">
                <a:moveTo>
                  <a:pt x="79490" y="6039"/>
                </a:moveTo>
                <a:cubicBezTo>
                  <a:pt x="79930" y="6143"/>
                  <a:pt x="80240" y="6246"/>
                  <a:pt x="80576" y="6375"/>
                </a:cubicBezTo>
                <a:cubicBezTo>
                  <a:pt x="81735" y="6695"/>
                  <a:pt x="82972" y="6968"/>
                  <a:pt x="84166" y="6968"/>
                </a:cubicBezTo>
                <a:cubicBezTo>
                  <a:pt x="84517" y="6968"/>
                  <a:pt x="84863" y="6945"/>
                  <a:pt x="85203" y="6892"/>
                </a:cubicBezTo>
                <a:lnTo>
                  <a:pt x="85307" y="6892"/>
                </a:lnTo>
                <a:lnTo>
                  <a:pt x="85307" y="6789"/>
                </a:lnTo>
                <a:lnTo>
                  <a:pt x="85203" y="6789"/>
                </a:lnTo>
                <a:cubicBezTo>
                  <a:pt x="84865" y="6841"/>
                  <a:pt x="84526" y="6865"/>
                  <a:pt x="84186" y="6865"/>
                </a:cubicBezTo>
                <a:cubicBezTo>
                  <a:pt x="83018" y="6865"/>
                  <a:pt x="81841" y="6586"/>
                  <a:pt x="80679" y="6246"/>
                </a:cubicBezTo>
                <a:cubicBezTo>
                  <a:pt x="80240" y="6143"/>
                  <a:pt x="79930" y="6039"/>
                  <a:pt x="79490" y="6039"/>
                </a:cubicBezTo>
                <a:close/>
                <a:moveTo>
                  <a:pt x="26581" y="1"/>
                </a:moveTo>
                <a:cubicBezTo>
                  <a:pt x="25881" y="1"/>
                  <a:pt x="25168" y="67"/>
                  <a:pt x="24455" y="223"/>
                </a:cubicBezTo>
                <a:cubicBezTo>
                  <a:pt x="22206" y="766"/>
                  <a:pt x="20370" y="2265"/>
                  <a:pt x="18535" y="3661"/>
                </a:cubicBezTo>
                <a:cubicBezTo>
                  <a:pt x="17889" y="4100"/>
                  <a:pt x="17346" y="4540"/>
                  <a:pt x="16803" y="4953"/>
                </a:cubicBezTo>
                <a:cubicBezTo>
                  <a:pt x="17346" y="4643"/>
                  <a:pt x="17992" y="4204"/>
                  <a:pt x="18535" y="3790"/>
                </a:cubicBezTo>
                <a:cubicBezTo>
                  <a:pt x="20370" y="2368"/>
                  <a:pt x="22309" y="869"/>
                  <a:pt x="24455" y="326"/>
                </a:cubicBezTo>
                <a:cubicBezTo>
                  <a:pt x="25168" y="170"/>
                  <a:pt x="25881" y="104"/>
                  <a:pt x="26581" y="104"/>
                </a:cubicBezTo>
                <a:cubicBezTo>
                  <a:pt x="28318" y="104"/>
                  <a:pt x="29975" y="512"/>
                  <a:pt x="31357" y="973"/>
                </a:cubicBezTo>
                <a:cubicBezTo>
                  <a:pt x="34356" y="1851"/>
                  <a:pt x="37277" y="3247"/>
                  <a:pt x="40172" y="4540"/>
                </a:cubicBezTo>
                <a:cubicBezTo>
                  <a:pt x="41800" y="5290"/>
                  <a:pt x="43403" y="6039"/>
                  <a:pt x="45135" y="6685"/>
                </a:cubicBezTo>
                <a:cubicBezTo>
                  <a:pt x="49435" y="8475"/>
                  <a:pt x="53120" y="9343"/>
                  <a:pt x="56476" y="9343"/>
                </a:cubicBezTo>
                <a:cubicBezTo>
                  <a:pt x="57579" y="9343"/>
                  <a:pt x="58647" y="9249"/>
                  <a:pt x="59689" y="9064"/>
                </a:cubicBezTo>
                <a:cubicBezTo>
                  <a:pt x="61498" y="8728"/>
                  <a:pt x="63230" y="8081"/>
                  <a:pt x="64962" y="7435"/>
                </a:cubicBezTo>
                <a:cubicBezTo>
                  <a:pt x="66152" y="7021"/>
                  <a:pt x="67444" y="6582"/>
                  <a:pt x="68737" y="6246"/>
                </a:cubicBezTo>
                <a:cubicBezTo>
                  <a:pt x="70615" y="5739"/>
                  <a:pt x="72530" y="5500"/>
                  <a:pt x="74442" y="5500"/>
                </a:cubicBezTo>
                <a:cubicBezTo>
                  <a:pt x="76136" y="5500"/>
                  <a:pt x="77827" y="5687"/>
                  <a:pt x="79490" y="6039"/>
                </a:cubicBezTo>
                <a:cubicBezTo>
                  <a:pt x="77770" y="5625"/>
                  <a:pt x="75995" y="5412"/>
                  <a:pt x="74230" y="5412"/>
                </a:cubicBezTo>
                <a:cubicBezTo>
                  <a:pt x="72362" y="5412"/>
                  <a:pt x="70505" y="5651"/>
                  <a:pt x="68737" y="6143"/>
                </a:cubicBezTo>
                <a:cubicBezTo>
                  <a:pt x="67444" y="6479"/>
                  <a:pt x="66152" y="6892"/>
                  <a:pt x="64859" y="7435"/>
                </a:cubicBezTo>
                <a:cubicBezTo>
                  <a:pt x="63230" y="7978"/>
                  <a:pt x="61395" y="8624"/>
                  <a:pt x="59689" y="8960"/>
                </a:cubicBezTo>
                <a:cubicBezTo>
                  <a:pt x="58647" y="9146"/>
                  <a:pt x="57579" y="9239"/>
                  <a:pt x="56476" y="9239"/>
                </a:cubicBezTo>
                <a:cubicBezTo>
                  <a:pt x="53120" y="9239"/>
                  <a:pt x="49435" y="8372"/>
                  <a:pt x="45135" y="6582"/>
                </a:cubicBezTo>
                <a:cubicBezTo>
                  <a:pt x="43532" y="5936"/>
                  <a:pt x="41800" y="5186"/>
                  <a:pt x="40172" y="4436"/>
                </a:cubicBezTo>
                <a:cubicBezTo>
                  <a:pt x="37380" y="3144"/>
                  <a:pt x="34356" y="1722"/>
                  <a:pt x="31357" y="869"/>
                </a:cubicBezTo>
                <a:cubicBezTo>
                  <a:pt x="29975" y="409"/>
                  <a:pt x="28318" y="1"/>
                  <a:pt x="26581" y="1"/>
                </a:cubicBezTo>
                <a:close/>
                <a:moveTo>
                  <a:pt x="16803" y="4953"/>
                </a:moveTo>
                <a:cubicBezTo>
                  <a:pt x="12266" y="8136"/>
                  <a:pt x="6879" y="9748"/>
                  <a:pt x="1442" y="9748"/>
                </a:cubicBezTo>
                <a:cubicBezTo>
                  <a:pt x="962" y="9748"/>
                  <a:pt x="481" y="9735"/>
                  <a:pt x="0" y="9710"/>
                </a:cubicBezTo>
                <a:lnTo>
                  <a:pt x="0" y="9813"/>
                </a:lnTo>
                <a:lnTo>
                  <a:pt x="1629" y="9813"/>
                </a:lnTo>
                <a:cubicBezTo>
                  <a:pt x="7006" y="9813"/>
                  <a:pt x="12383" y="8185"/>
                  <a:pt x="16803" y="49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11" name="Google Shape;411;p21"/>
          <p:cNvSpPr txBox="1">
            <a:spLocks noGrp="1"/>
          </p:cNvSpPr>
          <p:nvPr>
            <p:ph type="subTitle" idx="1"/>
          </p:nvPr>
        </p:nvSpPr>
        <p:spPr>
          <a:xfrm>
            <a:off x="1575233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2"/>
          </p:nvPr>
        </p:nvSpPr>
        <p:spPr>
          <a:xfrm>
            <a:off x="6448400" y="30708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862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ife Savers"/>
              <a:buNone/>
              <a:defRPr sz="2933" b="1">
                <a:solidFill>
                  <a:schemeClr val="l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3" name="Google Shape;413;p21"/>
          <p:cNvSpPr txBox="1">
            <a:spLocks noGrp="1"/>
          </p:cNvSpPr>
          <p:nvPr>
            <p:ph type="subTitle" idx="3"/>
          </p:nvPr>
        </p:nvSpPr>
        <p:spPr>
          <a:xfrm>
            <a:off x="1575233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4"/>
          </p:nvPr>
        </p:nvSpPr>
        <p:spPr>
          <a:xfrm>
            <a:off x="6448400" y="38895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846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36"/>
          <p:cNvGrpSpPr/>
          <p:nvPr/>
        </p:nvGrpSpPr>
        <p:grpSpPr>
          <a:xfrm rot="10800000">
            <a:off x="-25" y="1057920"/>
            <a:ext cx="12192076" cy="4727221"/>
            <a:chOff x="240700" y="2458750"/>
            <a:chExt cx="2132675" cy="826900"/>
          </a:xfrm>
        </p:grpSpPr>
        <p:sp>
          <p:nvSpPr>
            <p:cNvPr id="900" name="Google Shape;900;p36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309448" y="5791602"/>
            <a:ext cx="993321" cy="994247"/>
            <a:chOff x="232084" y="4343700"/>
            <a:chExt cx="744991" cy="745685"/>
          </a:xfrm>
        </p:grpSpPr>
        <p:sp>
          <p:nvSpPr>
            <p:cNvPr id="906" name="Google Shape;906;p36"/>
            <p:cNvSpPr/>
            <p:nvPr/>
          </p:nvSpPr>
          <p:spPr>
            <a:xfrm>
              <a:off x="232084" y="4381560"/>
              <a:ext cx="623680" cy="707825"/>
            </a:xfrm>
            <a:custGeom>
              <a:avLst/>
              <a:gdLst/>
              <a:ahLst/>
              <a:cxnLst/>
              <a:rect l="l" t="t" r="r" b="b"/>
              <a:pathLst>
                <a:path w="2483" h="2818" extrusionOk="0">
                  <a:moveTo>
                    <a:pt x="440" y="0"/>
                  </a:moveTo>
                  <a:lnTo>
                    <a:pt x="983" y="1189"/>
                  </a:lnTo>
                  <a:lnTo>
                    <a:pt x="1" y="1836"/>
                  </a:lnTo>
                  <a:lnTo>
                    <a:pt x="983" y="1732"/>
                  </a:lnTo>
                  <a:lnTo>
                    <a:pt x="1086" y="2818"/>
                  </a:lnTo>
                  <a:lnTo>
                    <a:pt x="1422" y="1629"/>
                  </a:lnTo>
                  <a:lnTo>
                    <a:pt x="2482" y="2068"/>
                  </a:lnTo>
                  <a:lnTo>
                    <a:pt x="2482" y="2068"/>
                  </a:lnTo>
                  <a:lnTo>
                    <a:pt x="1733" y="1189"/>
                  </a:lnTo>
                  <a:lnTo>
                    <a:pt x="2275" y="336"/>
                  </a:lnTo>
                  <a:lnTo>
                    <a:pt x="2275" y="336"/>
                  </a:lnTo>
                  <a:lnTo>
                    <a:pt x="1293" y="98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1700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87597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6"/>
          <p:cNvGrpSpPr/>
          <p:nvPr/>
        </p:nvGrpSpPr>
        <p:grpSpPr>
          <a:xfrm flipH="1">
            <a:off x="359192" y="453728"/>
            <a:ext cx="1072143" cy="935395"/>
            <a:chOff x="8107818" y="3826445"/>
            <a:chExt cx="804107" cy="701546"/>
          </a:xfrm>
        </p:grpSpPr>
        <p:sp>
          <p:nvSpPr>
            <p:cNvPr id="910" name="Google Shape;910;p36"/>
            <p:cNvSpPr/>
            <p:nvPr/>
          </p:nvSpPr>
          <p:spPr>
            <a:xfrm>
              <a:off x="8107818" y="3826445"/>
              <a:ext cx="675674" cy="701546"/>
            </a:xfrm>
            <a:custGeom>
              <a:avLst/>
              <a:gdLst/>
              <a:ahLst/>
              <a:cxnLst/>
              <a:rect l="l" t="t" r="r" b="b"/>
              <a:pathLst>
                <a:path w="2690" h="2793" extrusionOk="0">
                  <a:moveTo>
                    <a:pt x="983" y="0"/>
                  </a:moveTo>
                  <a:lnTo>
                    <a:pt x="1190" y="1293"/>
                  </a:lnTo>
                  <a:lnTo>
                    <a:pt x="1" y="1603"/>
                  </a:lnTo>
                  <a:lnTo>
                    <a:pt x="1086" y="1732"/>
                  </a:lnTo>
                  <a:lnTo>
                    <a:pt x="750" y="2792"/>
                  </a:lnTo>
                  <a:lnTo>
                    <a:pt x="1526" y="1732"/>
                  </a:lnTo>
                  <a:lnTo>
                    <a:pt x="2379" y="2482"/>
                  </a:lnTo>
                  <a:lnTo>
                    <a:pt x="1939" y="1500"/>
                  </a:lnTo>
                  <a:lnTo>
                    <a:pt x="2689" y="854"/>
                  </a:lnTo>
                  <a:lnTo>
                    <a:pt x="2689" y="854"/>
                  </a:lnTo>
                  <a:lnTo>
                    <a:pt x="1629" y="1190"/>
                  </a:lnTo>
                  <a:lnTo>
                    <a:pt x="9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8107825" y="43437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8810825" y="4405100"/>
              <a:ext cx="101100" cy="101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13" name="Google Shape;913;p36"/>
          <p:cNvGrpSpPr/>
          <p:nvPr/>
        </p:nvGrpSpPr>
        <p:grpSpPr>
          <a:xfrm flipH="1">
            <a:off x="10398100" y="5678853"/>
            <a:ext cx="951737" cy="1176355"/>
            <a:chOff x="1191373" y="4259140"/>
            <a:chExt cx="713803" cy="882266"/>
          </a:xfrm>
        </p:grpSpPr>
        <p:sp>
          <p:nvSpPr>
            <p:cNvPr id="914" name="Google Shape;914;p36"/>
            <p:cNvSpPr/>
            <p:nvPr/>
          </p:nvSpPr>
          <p:spPr>
            <a:xfrm rot="-1032883">
              <a:off x="1353515" y="4567384"/>
              <a:ext cx="342785" cy="514206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032883">
              <a:off x="1428108" y="4316812"/>
              <a:ext cx="438868" cy="324594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 rot="-1032883">
              <a:off x="1517746" y="4573606"/>
              <a:ext cx="114380" cy="114386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 rot="-1032883">
              <a:off x="1422164" y="4810247"/>
              <a:ext cx="276579" cy="219401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1191373" y="5011730"/>
              <a:ext cx="559982" cy="129675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19" name="Google Shape;919;p36"/>
          <p:cNvSpPr/>
          <p:nvPr/>
        </p:nvSpPr>
        <p:spPr>
          <a:xfrm flipH="1">
            <a:off x="359215" y="3187582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0" name="Google Shape;920;p36"/>
          <p:cNvSpPr/>
          <p:nvPr/>
        </p:nvSpPr>
        <p:spPr>
          <a:xfrm flipH="1">
            <a:off x="9102480" y="1213216"/>
            <a:ext cx="1994085" cy="57424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3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37"/>
          <p:cNvGrpSpPr/>
          <p:nvPr/>
        </p:nvGrpSpPr>
        <p:grpSpPr>
          <a:xfrm rot="10800000">
            <a:off x="11" y="1061485"/>
            <a:ext cx="12192076" cy="4882291"/>
            <a:chOff x="240700" y="1004675"/>
            <a:chExt cx="2132675" cy="854025"/>
          </a:xfrm>
        </p:grpSpPr>
        <p:sp>
          <p:nvSpPr>
            <p:cNvPr id="923" name="Google Shape;923;p37"/>
            <p:cNvSpPr/>
            <p:nvPr/>
          </p:nvSpPr>
          <p:spPr>
            <a:xfrm>
              <a:off x="240700" y="1004675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5307" y="3140"/>
                  </a:moveTo>
                  <a:cubicBezTo>
                    <a:pt x="81532" y="3140"/>
                    <a:pt x="77784" y="3787"/>
                    <a:pt x="74010" y="4433"/>
                  </a:cubicBezTo>
                  <a:cubicBezTo>
                    <a:pt x="73131" y="4536"/>
                    <a:pt x="72278" y="4640"/>
                    <a:pt x="71528" y="4872"/>
                  </a:cubicBezTo>
                  <a:cubicBezTo>
                    <a:pt x="72278" y="4769"/>
                    <a:pt x="73131" y="4640"/>
                    <a:pt x="74010" y="4536"/>
                  </a:cubicBezTo>
                  <a:cubicBezTo>
                    <a:pt x="77784" y="3890"/>
                    <a:pt x="81662" y="3244"/>
                    <a:pt x="85307" y="3244"/>
                  </a:cubicBezTo>
                  <a:lnTo>
                    <a:pt x="85307" y="3140"/>
                  </a:lnTo>
                  <a:close/>
                  <a:moveTo>
                    <a:pt x="29858" y="0"/>
                  </a:moveTo>
                  <a:cubicBezTo>
                    <a:pt x="25081" y="0"/>
                    <a:pt x="20259" y="1284"/>
                    <a:pt x="15614" y="2494"/>
                  </a:cubicBezTo>
                  <a:cubicBezTo>
                    <a:pt x="15097" y="2598"/>
                    <a:pt x="14554" y="2830"/>
                    <a:pt x="14011" y="2934"/>
                  </a:cubicBezTo>
                  <a:cubicBezTo>
                    <a:pt x="10081" y="3943"/>
                    <a:pt x="5984" y="4860"/>
                    <a:pt x="2067" y="4860"/>
                  </a:cubicBezTo>
                  <a:cubicBezTo>
                    <a:pt x="1372" y="4860"/>
                    <a:pt x="682" y="4831"/>
                    <a:pt x="0" y="4769"/>
                  </a:cubicBezTo>
                  <a:lnTo>
                    <a:pt x="0" y="4872"/>
                  </a:lnTo>
                  <a:cubicBezTo>
                    <a:pt x="682" y="4935"/>
                    <a:pt x="1372" y="4964"/>
                    <a:pt x="2067" y="4964"/>
                  </a:cubicBezTo>
                  <a:cubicBezTo>
                    <a:pt x="5984" y="4964"/>
                    <a:pt x="10081" y="4047"/>
                    <a:pt x="14011" y="3037"/>
                  </a:cubicBezTo>
                  <a:cubicBezTo>
                    <a:pt x="14554" y="2934"/>
                    <a:pt x="15097" y="2701"/>
                    <a:pt x="15614" y="2598"/>
                  </a:cubicBezTo>
                  <a:cubicBezTo>
                    <a:pt x="20337" y="1387"/>
                    <a:pt x="25120" y="104"/>
                    <a:pt x="29872" y="104"/>
                  </a:cubicBezTo>
                  <a:cubicBezTo>
                    <a:pt x="31414" y="104"/>
                    <a:pt x="32952" y="239"/>
                    <a:pt x="34485" y="555"/>
                  </a:cubicBezTo>
                  <a:cubicBezTo>
                    <a:pt x="36527" y="995"/>
                    <a:pt x="38569" y="1744"/>
                    <a:pt x="40508" y="2494"/>
                  </a:cubicBezTo>
                  <a:cubicBezTo>
                    <a:pt x="41594" y="2934"/>
                    <a:pt x="42654" y="3347"/>
                    <a:pt x="43636" y="3683"/>
                  </a:cubicBezTo>
                  <a:cubicBezTo>
                    <a:pt x="48226" y="5213"/>
                    <a:pt x="53268" y="5992"/>
                    <a:pt x="58919" y="5992"/>
                  </a:cubicBezTo>
                  <a:cubicBezTo>
                    <a:pt x="62816" y="5992"/>
                    <a:pt x="67002" y="5621"/>
                    <a:pt x="71528" y="4872"/>
                  </a:cubicBezTo>
                  <a:lnTo>
                    <a:pt x="71528" y="4872"/>
                  </a:lnTo>
                  <a:cubicBezTo>
                    <a:pt x="67002" y="5569"/>
                    <a:pt x="62816" y="5929"/>
                    <a:pt x="58927" y="5929"/>
                  </a:cubicBezTo>
                  <a:cubicBezTo>
                    <a:pt x="53286" y="5929"/>
                    <a:pt x="48268" y="5171"/>
                    <a:pt x="43739" y="3580"/>
                  </a:cubicBezTo>
                  <a:cubicBezTo>
                    <a:pt x="42654" y="3244"/>
                    <a:pt x="41594" y="2830"/>
                    <a:pt x="40611" y="2494"/>
                  </a:cubicBezTo>
                  <a:cubicBezTo>
                    <a:pt x="38569" y="1641"/>
                    <a:pt x="36527" y="891"/>
                    <a:pt x="34485" y="452"/>
                  </a:cubicBezTo>
                  <a:cubicBezTo>
                    <a:pt x="32952" y="135"/>
                    <a:pt x="31408" y="0"/>
                    <a:pt x="2985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240700" y="1057675"/>
              <a:ext cx="2132675" cy="243950"/>
            </a:xfrm>
            <a:custGeom>
              <a:avLst/>
              <a:gdLst/>
              <a:ahLst/>
              <a:cxnLst/>
              <a:rect l="l" t="t" r="r" b="b"/>
              <a:pathLst>
                <a:path w="85307" h="9758" extrusionOk="0">
                  <a:moveTo>
                    <a:pt x="28644" y="0"/>
                  </a:moveTo>
                  <a:cubicBezTo>
                    <a:pt x="27891" y="0"/>
                    <a:pt x="27133" y="78"/>
                    <a:pt x="26394" y="271"/>
                  </a:cubicBezTo>
                  <a:cubicBezTo>
                    <a:pt x="27056" y="126"/>
                    <a:pt x="27734" y="66"/>
                    <a:pt x="28407" y="66"/>
                  </a:cubicBezTo>
                  <a:cubicBezTo>
                    <a:pt x="30257" y="66"/>
                    <a:pt x="32081" y="519"/>
                    <a:pt x="33502" y="917"/>
                  </a:cubicBezTo>
                  <a:cubicBezTo>
                    <a:pt x="36734" y="1873"/>
                    <a:pt x="39862" y="3166"/>
                    <a:pt x="42886" y="4458"/>
                  </a:cubicBezTo>
                  <a:cubicBezTo>
                    <a:pt x="44592" y="5234"/>
                    <a:pt x="46324" y="5984"/>
                    <a:pt x="48056" y="6630"/>
                  </a:cubicBezTo>
                  <a:cubicBezTo>
                    <a:pt x="52654" y="8395"/>
                    <a:pt x="56539" y="9273"/>
                    <a:pt x="60049" y="9273"/>
                  </a:cubicBezTo>
                  <a:cubicBezTo>
                    <a:pt x="61216" y="9273"/>
                    <a:pt x="62341" y="9176"/>
                    <a:pt x="63437" y="8982"/>
                  </a:cubicBezTo>
                  <a:cubicBezTo>
                    <a:pt x="65376" y="8672"/>
                    <a:pt x="67211" y="8026"/>
                    <a:pt x="68943" y="7483"/>
                  </a:cubicBezTo>
                  <a:cubicBezTo>
                    <a:pt x="70236" y="7043"/>
                    <a:pt x="71632" y="6526"/>
                    <a:pt x="73028" y="6190"/>
                  </a:cubicBezTo>
                  <a:cubicBezTo>
                    <a:pt x="74974" y="5738"/>
                    <a:pt x="77007" y="5497"/>
                    <a:pt x="79035" y="5497"/>
                  </a:cubicBezTo>
                  <a:cubicBezTo>
                    <a:pt x="80833" y="5497"/>
                    <a:pt x="82626" y="5686"/>
                    <a:pt x="84350" y="6087"/>
                  </a:cubicBezTo>
                  <a:cubicBezTo>
                    <a:pt x="84660" y="6087"/>
                    <a:pt x="84996" y="6190"/>
                    <a:pt x="85307" y="6294"/>
                  </a:cubicBezTo>
                  <a:lnTo>
                    <a:pt x="85307" y="6190"/>
                  </a:lnTo>
                  <a:cubicBezTo>
                    <a:pt x="84996" y="6087"/>
                    <a:pt x="84660" y="5984"/>
                    <a:pt x="84350" y="5984"/>
                  </a:cubicBezTo>
                  <a:cubicBezTo>
                    <a:pt x="82637" y="5574"/>
                    <a:pt x="80857" y="5383"/>
                    <a:pt x="79062" y="5383"/>
                  </a:cubicBezTo>
                  <a:cubicBezTo>
                    <a:pt x="77009" y="5383"/>
                    <a:pt x="74937" y="5632"/>
                    <a:pt x="72924" y="6087"/>
                  </a:cubicBezTo>
                  <a:cubicBezTo>
                    <a:pt x="71632" y="6397"/>
                    <a:pt x="70236" y="6940"/>
                    <a:pt x="68943" y="7380"/>
                  </a:cubicBezTo>
                  <a:cubicBezTo>
                    <a:pt x="67108" y="7922"/>
                    <a:pt x="65273" y="8569"/>
                    <a:pt x="63437" y="8879"/>
                  </a:cubicBezTo>
                  <a:cubicBezTo>
                    <a:pt x="62339" y="9066"/>
                    <a:pt x="61211" y="9160"/>
                    <a:pt x="60043" y="9160"/>
                  </a:cubicBezTo>
                  <a:cubicBezTo>
                    <a:pt x="56540" y="9160"/>
                    <a:pt x="52677" y="8317"/>
                    <a:pt x="48160" y="6630"/>
                  </a:cubicBezTo>
                  <a:cubicBezTo>
                    <a:pt x="46324" y="5880"/>
                    <a:pt x="44592" y="5105"/>
                    <a:pt x="42886" y="4355"/>
                  </a:cubicBezTo>
                  <a:cubicBezTo>
                    <a:pt x="39965" y="3063"/>
                    <a:pt x="36837" y="1770"/>
                    <a:pt x="33606" y="814"/>
                  </a:cubicBezTo>
                  <a:cubicBezTo>
                    <a:pt x="32172" y="432"/>
                    <a:pt x="30420" y="0"/>
                    <a:pt x="28644" y="0"/>
                  </a:cubicBezTo>
                  <a:close/>
                  <a:moveTo>
                    <a:pt x="26394" y="271"/>
                  </a:moveTo>
                  <a:lnTo>
                    <a:pt x="26394" y="271"/>
                  </a:lnTo>
                  <a:cubicBezTo>
                    <a:pt x="23912" y="710"/>
                    <a:pt x="21973" y="2209"/>
                    <a:pt x="20034" y="3605"/>
                  </a:cubicBezTo>
                  <a:cubicBezTo>
                    <a:pt x="19388" y="4045"/>
                    <a:pt x="18845" y="4458"/>
                    <a:pt x="18199" y="4898"/>
                  </a:cubicBezTo>
                  <a:cubicBezTo>
                    <a:pt x="13494" y="8081"/>
                    <a:pt x="7760" y="9700"/>
                    <a:pt x="2063" y="9700"/>
                  </a:cubicBezTo>
                  <a:cubicBezTo>
                    <a:pt x="1374" y="9700"/>
                    <a:pt x="686" y="9676"/>
                    <a:pt x="0" y="9629"/>
                  </a:cubicBezTo>
                  <a:lnTo>
                    <a:pt x="0" y="9758"/>
                  </a:lnTo>
                  <a:lnTo>
                    <a:pt x="2172" y="9758"/>
                  </a:lnTo>
                  <a:cubicBezTo>
                    <a:pt x="7859" y="9758"/>
                    <a:pt x="13572" y="8129"/>
                    <a:pt x="18199" y="5001"/>
                  </a:cubicBezTo>
                  <a:cubicBezTo>
                    <a:pt x="18845" y="4588"/>
                    <a:pt x="19492" y="4148"/>
                    <a:pt x="20034" y="3709"/>
                  </a:cubicBezTo>
                  <a:cubicBezTo>
                    <a:pt x="21973" y="2313"/>
                    <a:pt x="24015" y="814"/>
                    <a:pt x="26394" y="27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5" name="Google Shape;925;p37"/>
            <p:cNvSpPr/>
            <p:nvPr/>
          </p:nvSpPr>
          <p:spPr>
            <a:xfrm>
              <a:off x="240700" y="1379950"/>
              <a:ext cx="2132675" cy="150450"/>
            </a:xfrm>
            <a:custGeom>
              <a:avLst/>
              <a:gdLst/>
              <a:ahLst/>
              <a:cxnLst/>
              <a:rect l="l" t="t" r="r" b="b"/>
              <a:pathLst>
                <a:path w="85307" h="6018" extrusionOk="0">
                  <a:moveTo>
                    <a:pt x="57008" y="1"/>
                  </a:moveTo>
                  <a:cubicBezTo>
                    <a:pt x="53132" y="1"/>
                    <a:pt x="49201" y="556"/>
                    <a:pt x="45471" y="1597"/>
                  </a:cubicBezTo>
                  <a:cubicBezTo>
                    <a:pt x="44489" y="1908"/>
                    <a:pt x="43636" y="2244"/>
                    <a:pt x="42757" y="2554"/>
                  </a:cubicBezTo>
                  <a:cubicBezTo>
                    <a:pt x="41051" y="3097"/>
                    <a:pt x="39422" y="3640"/>
                    <a:pt x="37716" y="4079"/>
                  </a:cubicBezTo>
                  <a:cubicBezTo>
                    <a:pt x="36592" y="4319"/>
                    <a:pt x="35500" y="4438"/>
                    <a:pt x="34465" y="4438"/>
                  </a:cubicBezTo>
                  <a:cubicBezTo>
                    <a:pt x="32716" y="4438"/>
                    <a:pt x="31131" y="4099"/>
                    <a:pt x="29832" y="3433"/>
                  </a:cubicBezTo>
                  <a:cubicBezTo>
                    <a:pt x="29185" y="3097"/>
                    <a:pt x="28668" y="2787"/>
                    <a:pt x="28126" y="2347"/>
                  </a:cubicBezTo>
                  <a:cubicBezTo>
                    <a:pt x="27376" y="1804"/>
                    <a:pt x="26497" y="1261"/>
                    <a:pt x="25541" y="951"/>
                  </a:cubicBezTo>
                  <a:cubicBezTo>
                    <a:pt x="24975" y="787"/>
                    <a:pt x="24409" y="716"/>
                    <a:pt x="23843" y="716"/>
                  </a:cubicBezTo>
                  <a:cubicBezTo>
                    <a:pt x="21824" y="716"/>
                    <a:pt x="19805" y="1623"/>
                    <a:pt x="17785" y="2450"/>
                  </a:cubicBezTo>
                  <a:cubicBezTo>
                    <a:pt x="17449" y="2683"/>
                    <a:pt x="17243" y="2787"/>
                    <a:pt x="16907" y="2890"/>
                  </a:cubicBezTo>
                  <a:cubicBezTo>
                    <a:pt x="13675" y="4389"/>
                    <a:pt x="10237" y="5268"/>
                    <a:pt x="6696" y="5682"/>
                  </a:cubicBezTo>
                  <a:cubicBezTo>
                    <a:pt x="5700" y="5817"/>
                    <a:pt x="4737" y="5881"/>
                    <a:pt x="3816" y="5881"/>
                  </a:cubicBezTo>
                  <a:cubicBezTo>
                    <a:pt x="2442" y="5881"/>
                    <a:pt x="1161" y="5738"/>
                    <a:pt x="0" y="5475"/>
                  </a:cubicBezTo>
                  <a:lnTo>
                    <a:pt x="0" y="5578"/>
                  </a:lnTo>
                  <a:cubicBezTo>
                    <a:pt x="1190" y="5914"/>
                    <a:pt x="2379" y="6018"/>
                    <a:pt x="3775" y="6018"/>
                  </a:cubicBezTo>
                  <a:cubicBezTo>
                    <a:pt x="4757" y="6018"/>
                    <a:pt x="5713" y="5914"/>
                    <a:pt x="6696" y="5785"/>
                  </a:cubicBezTo>
                  <a:cubicBezTo>
                    <a:pt x="10237" y="5372"/>
                    <a:pt x="13675" y="4389"/>
                    <a:pt x="16907" y="2993"/>
                  </a:cubicBezTo>
                  <a:cubicBezTo>
                    <a:pt x="17243" y="2890"/>
                    <a:pt x="17553" y="2683"/>
                    <a:pt x="17785" y="2554"/>
                  </a:cubicBezTo>
                  <a:cubicBezTo>
                    <a:pt x="19782" y="1735"/>
                    <a:pt x="21779" y="777"/>
                    <a:pt x="23729" y="777"/>
                  </a:cubicBezTo>
                  <a:cubicBezTo>
                    <a:pt x="24303" y="777"/>
                    <a:pt x="24873" y="860"/>
                    <a:pt x="25437" y="1055"/>
                  </a:cubicBezTo>
                  <a:cubicBezTo>
                    <a:pt x="26394" y="1391"/>
                    <a:pt x="27247" y="1908"/>
                    <a:pt x="28126" y="2450"/>
                  </a:cubicBezTo>
                  <a:cubicBezTo>
                    <a:pt x="28668" y="2787"/>
                    <a:pt x="29185" y="3200"/>
                    <a:pt x="29728" y="3433"/>
                  </a:cubicBezTo>
                  <a:cubicBezTo>
                    <a:pt x="31152" y="4127"/>
                    <a:pt x="32841" y="4511"/>
                    <a:pt x="34688" y="4511"/>
                  </a:cubicBezTo>
                  <a:cubicBezTo>
                    <a:pt x="35659" y="4511"/>
                    <a:pt x="36674" y="4405"/>
                    <a:pt x="37716" y="4182"/>
                  </a:cubicBezTo>
                  <a:cubicBezTo>
                    <a:pt x="39422" y="3743"/>
                    <a:pt x="41154" y="3200"/>
                    <a:pt x="42757" y="2683"/>
                  </a:cubicBezTo>
                  <a:cubicBezTo>
                    <a:pt x="43636" y="2347"/>
                    <a:pt x="44592" y="2037"/>
                    <a:pt x="45471" y="1701"/>
                  </a:cubicBezTo>
                  <a:cubicBezTo>
                    <a:pt x="49120" y="600"/>
                    <a:pt x="52962" y="94"/>
                    <a:pt x="56755" y="94"/>
                  </a:cubicBezTo>
                  <a:cubicBezTo>
                    <a:pt x="57773" y="94"/>
                    <a:pt x="58787" y="130"/>
                    <a:pt x="59792" y="201"/>
                  </a:cubicBezTo>
                  <a:cubicBezTo>
                    <a:pt x="62145" y="408"/>
                    <a:pt x="64523" y="848"/>
                    <a:pt x="66901" y="1261"/>
                  </a:cubicBezTo>
                  <a:cubicBezTo>
                    <a:pt x="69254" y="1701"/>
                    <a:pt x="71632" y="2140"/>
                    <a:pt x="74113" y="2347"/>
                  </a:cubicBezTo>
                  <a:cubicBezTo>
                    <a:pt x="74828" y="2393"/>
                    <a:pt x="75596" y="2423"/>
                    <a:pt x="76398" y="2423"/>
                  </a:cubicBezTo>
                  <a:cubicBezTo>
                    <a:pt x="79222" y="2423"/>
                    <a:pt x="82468" y="2044"/>
                    <a:pt x="85307" y="615"/>
                  </a:cubicBezTo>
                  <a:lnTo>
                    <a:pt x="85307" y="512"/>
                  </a:lnTo>
                  <a:cubicBezTo>
                    <a:pt x="82468" y="1941"/>
                    <a:pt x="79222" y="2320"/>
                    <a:pt x="76398" y="2320"/>
                  </a:cubicBezTo>
                  <a:cubicBezTo>
                    <a:pt x="75596" y="2320"/>
                    <a:pt x="74828" y="2289"/>
                    <a:pt x="74113" y="2244"/>
                  </a:cubicBezTo>
                  <a:cubicBezTo>
                    <a:pt x="71632" y="2037"/>
                    <a:pt x="69254" y="1597"/>
                    <a:pt x="66901" y="1158"/>
                  </a:cubicBezTo>
                  <a:cubicBezTo>
                    <a:pt x="64626" y="744"/>
                    <a:pt x="62145" y="305"/>
                    <a:pt x="59792" y="98"/>
                  </a:cubicBezTo>
                  <a:cubicBezTo>
                    <a:pt x="58870" y="33"/>
                    <a:pt x="57941" y="1"/>
                    <a:pt x="5700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6" name="Google Shape;926;p37"/>
            <p:cNvSpPr/>
            <p:nvPr/>
          </p:nvSpPr>
          <p:spPr>
            <a:xfrm>
              <a:off x="240700" y="1560300"/>
              <a:ext cx="2132675" cy="151250"/>
            </a:xfrm>
            <a:custGeom>
              <a:avLst/>
              <a:gdLst/>
              <a:ahLst/>
              <a:cxnLst/>
              <a:rect l="l" t="t" r="r" b="b"/>
              <a:pathLst>
                <a:path w="85307" h="6050" extrusionOk="0">
                  <a:moveTo>
                    <a:pt x="27630" y="0"/>
                  </a:moveTo>
                  <a:cubicBezTo>
                    <a:pt x="23164" y="0"/>
                    <a:pt x="18650" y="1289"/>
                    <a:pt x="14322" y="2578"/>
                  </a:cubicBezTo>
                  <a:cubicBezTo>
                    <a:pt x="13805" y="2681"/>
                    <a:pt x="13262" y="2785"/>
                    <a:pt x="12822" y="2992"/>
                  </a:cubicBezTo>
                  <a:cubicBezTo>
                    <a:pt x="9089" y="4020"/>
                    <a:pt x="5374" y="4894"/>
                    <a:pt x="1713" y="4894"/>
                  </a:cubicBezTo>
                  <a:cubicBezTo>
                    <a:pt x="1141" y="4894"/>
                    <a:pt x="570" y="4872"/>
                    <a:pt x="0" y="4827"/>
                  </a:cubicBezTo>
                  <a:lnTo>
                    <a:pt x="0" y="4930"/>
                  </a:lnTo>
                  <a:cubicBezTo>
                    <a:pt x="570" y="4976"/>
                    <a:pt x="1143" y="4997"/>
                    <a:pt x="1719" y="4997"/>
                  </a:cubicBezTo>
                  <a:cubicBezTo>
                    <a:pt x="5405" y="4997"/>
                    <a:pt x="9200" y="4123"/>
                    <a:pt x="12822" y="3095"/>
                  </a:cubicBezTo>
                  <a:cubicBezTo>
                    <a:pt x="13365" y="2888"/>
                    <a:pt x="13805" y="2785"/>
                    <a:pt x="14322" y="2681"/>
                  </a:cubicBezTo>
                  <a:cubicBezTo>
                    <a:pt x="18632" y="1398"/>
                    <a:pt x="23127" y="114"/>
                    <a:pt x="27575" y="114"/>
                  </a:cubicBezTo>
                  <a:cubicBezTo>
                    <a:pt x="29129" y="114"/>
                    <a:pt x="30677" y="271"/>
                    <a:pt x="32210" y="639"/>
                  </a:cubicBezTo>
                  <a:cubicBezTo>
                    <a:pt x="34149" y="1053"/>
                    <a:pt x="36088" y="1802"/>
                    <a:pt x="37923" y="2578"/>
                  </a:cubicBezTo>
                  <a:cubicBezTo>
                    <a:pt x="38879" y="2992"/>
                    <a:pt x="39965" y="3431"/>
                    <a:pt x="40947" y="3741"/>
                  </a:cubicBezTo>
                  <a:cubicBezTo>
                    <a:pt x="45277" y="5271"/>
                    <a:pt x="50060" y="6050"/>
                    <a:pt x="55408" y="6050"/>
                  </a:cubicBezTo>
                  <a:cubicBezTo>
                    <a:pt x="59096" y="6050"/>
                    <a:pt x="63052" y="5679"/>
                    <a:pt x="67315" y="4930"/>
                  </a:cubicBezTo>
                  <a:cubicBezTo>
                    <a:pt x="68090" y="4827"/>
                    <a:pt x="68840" y="4724"/>
                    <a:pt x="69693" y="4517"/>
                  </a:cubicBezTo>
                  <a:cubicBezTo>
                    <a:pt x="73199" y="3932"/>
                    <a:pt x="76761" y="3268"/>
                    <a:pt x="80206" y="3268"/>
                  </a:cubicBezTo>
                  <a:cubicBezTo>
                    <a:pt x="81944" y="3268"/>
                    <a:pt x="83651" y="3437"/>
                    <a:pt x="85307" y="3870"/>
                  </a:cubicBezTo>
                  <a:cubicBezTo>
                    <a:pt x="83594" y="3422"/>
                    <a:pt x="81814" y="3244"/>
                    <a:pt x="79998" y="3244"/>
                  </a:cubicBezTo>
                  <a:cubicBezTo>
                    <a:pt x="76578" y="3244"/>
                    <a:pt x="73034" y="3875"/>
                    <a:pt x="69590" y="4517"/>
                  </a:cubicBezTo>
                  <a:cubicBezTo>
                    <a:pt x="68840" y="4620"/>
                    <a:pt x="68090" y="4724"/>
                    <a:pt x="67315" y="4827"/>
                  </a:cubicBezTo>
                  <a:cubicBezTo>
                    <a:pt x="63052" y="5576"/>
                    <a:pt x="59096" y="5946"/>
                    <a:pt x="55408" y="5946"/>
                  </a:cubicBezTo>
                  <a:cubicBezTo>
                    <a:pt x="50060" y="5946"/>
                    <a:pt x="45277" y="5168"/>
                    <a:pt x="40947" y="3638"/>
                  </a:cubicBezTo>
                  <a:cubicBezTo>
                    <a:pt x="39965" y="3328"/>
                    <a:pt x="39009" y="2888"/>
                    <a:pt x="38026" y="2449"/>
                  </a:cubicBezTo>
                  <a:cubicBezTo>
                    <a:pt x="36088" y="1699"/>
                    <a:pt x="34149" y="949"/>
                    <a:pt x="32210" y="510"/>
                  </a:cubicBezTo>
                  <a:cubicBezTo>
                    <a:pt x="30695" y="153"/>
                    <a:pt x="29165" y="0"/>
                    <a:pt x="2763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7" name="Google Shape;927;p37"/>
            <p:cNvSpPr/>
            <p:nvPr/>
          </p:nvSpPr>
          <p:spPr>
            <a:xfrm>
              <a:off x="240700" y="1613350"/>
              <a:ext cx="2132675" cy="245350"/>
            </a:xfrm>
            <a:custGeom>
              <a:avLst/>
              <a:gdLst/>
              <a:ahLst/>
              <a:cxnLst/>
              <a:rect l="l" t="t" r="r" b="b"/>
              <a:pathLst>
                <a:path w="85307" h="9814" extrusionOk="0">
                  <a:moveTo>
                    <a:pt x="79490" y="6040"/>
                  </a:moveTo>
                  <a:cubicBezTo>
                    <a:pt x="79930" y="6143"/>
                    <a:pt x="80240" y="6272"/>
                    <a:pt x="80576" y="6376"/>
                  </a:cubicBezTo>
                  <a:cubicBezTo>
                    <a:pt x="81762" y="6703"/>
                    <a:pt x="83028" y="6981"/>
                    <a:pt x="84247" y="6981"/>
                  </a:cubicBezTo>
                  <a:cubicBezTo>
                    <a:pt x="84570" y="6981"/>
                    <a:pt x="84890" y="6962"/>
                    <a:pt x="85203" y="6919"/>
                  </a:cubicBezTo>
                  <a:lnTo>
                    <a:pt x="85307" y="6919"/>
                  </a:lnTo>
                  <a:lnTo>
                    <a:pt x="85307" y="6789"/>
                  </a:lnTo>
                  <a:lnTo>
                    <a:pt x="85203" y="6789"/>
                  </a:lnTo>
                  <a:cubicBezTo>
                    <a:pt x="84863" y="6842"/>
                    <a:pt x="84522" y="6866"/>
                    <a:pt x="84180" y="6866"/>
                  </a:cubicBezTo>
                  <a:cubicBezTo>
                    <a:pt x="83014" y="6866"/>
                    <a:pt x="81839" y="6592"/>
                    <a:pt x="80679" y="6272"/>
                  </a:cubicBezTo>
                  <a:cubicBezTo>
                    <a:pt x="80240" y="6143"/>
                    <a:pt x="79930" y="6040"/>
                    <a:pt x="79490" y="6040"/>
                  </a:cubicBezTo>
                  <a:close/>
                  <a:moveTo>
                    <a:pt x="26581" y="1"/>
                  </a:moveTo>
                  <a:cubicBezTo>
                    <a:pt x="25881" y="1"/>
                    <a:pt x="25168" y="67"/>
                    <a:pt x="24455" y="223"/>
                  </a:cubicBezTo>
                  <a:cubicBezTo>
                    <a:pt x="22206" y="766"/>
                    <a:pt x="20370" y="2265"/>
                    <a:pt x="18535" y="3687"/>
                  </a:cubicBezTo>
                  <a:cubicBezTo>
                    <a:pt x="17889" y="4101"/>
                    <a:pt x="17346" y="4540"/>
                    <a:pt x="16803" y="4980"/>
                  </a:cubicBezTo>
                  <a:cubicBezTo>
                    <a:pt x="17346" y="4644"/>
                    <a:pt x="17992" y="4204"/>
                    <a:pt x="18535" y="3791"/>
                  </a:cubicBezTo>
                  <a:cubicBezTo>
                    <a:pt x="20370" y="2395"/>
                    <a:pt x="22309" y="870"/>
                    <a:pt x="24455" y="327"/>
                  </a:cubicBezTo>
                  <a:cubicBezTo>
                    <a:pt x="25164" y="179"/>
                    <a:pt x="25873" y="116"/>
                    <a:pt x="26569" y="116"/>
                  </a:cubicBezTo>
                  <a:cubicBezTo>
                    <a:pt x="28310" y="116"/>
                    <a:pt x="29972" y="511"/>
                    <a:pt x="31357" y="973"/>
                  </a:cubicBezTo>
                  <a:cubicBezTo>
                    <a:pt x="34356" y="1852"/>
                    <a:pt x="37277" y="3248"/>
                    <a:pt x="40172" y="4540"/>
                  </a:cubicBezTo>
                  <a:cubicBezTo>
                    <a:pt x="41800" y="5290"/>
                    <a:pt x="43403" y="6040"/>
                    <a:pt x="45135" y="6686"/>
                  </a:cubicBezTo>
                  <a:cubicBezTo>
                    <a:pt x="49435" y="8476"/>
                    <a:pt x="53120" y="9343"/>
                    <a:pt x="56476" y="9343"/>
                  </a:cubicBezTo>
                  <a:cubicBezTo>
                    <a:pt x="57579" y="9343"/>
                    <a:pt x="58647" y="9250"/>
                    <a:pt x="59689" y="9064"/>
                  </a:cubicBezTo>
                  <a:cubicBezTo>
                    <a:pt x="61498" y="8728"/>
                    <a:pt x="63230" y="8082"/>
                    <a:pt x="64962" y="7436"/>
                  </a:cubicBezTo>
                  <a:cubicBezTo>
                    <a:pt x="66152" y="7022"/>
                    <a:pt x="67444" y="6582"/>
                    <a:pt x="68737" y="6272"/>
                  </a:cubicBezTo>
                  <a:cubicBezTo>
                    <a:pt x="70627" y="5748"/>
                    <a:pt x="72554" y="5504"/>
                    <a:pt x="74478" y="5504"/>
                  </a:cubicBezTo>
                  <a:cubicBezTo>
                    <a:pt x="76160" y="5504"/>
                    <a:pt x="77839" y="5690"/>
                    <a:pt x="79490" y="6040"/>
                  </a:cubicBezTo>
                  <a:cubicBezTo>
                    <a:pt x="77770" y="5625"/>
                    <a:pt x="75995" y="5412"/>
                    <a:pt x="74230" y="5412"/>
                  </a:cubicBezTo>
                  <a:cubicBezTo>
                    <a:pt x="72362" y="5412"/>
                    <a:pt x="70505" y="5651"/>
                    <a:pt x="68737" y="6143"/>
                  </a:cubicBezTo>
                  <a:cubicBezTo>
                    <a:pt x="67444" y="6479"/>
                    <a:pt x="66152" y="6919"/>
                    <a:pt x="64859" y="7436"/>
                  </a:cubicBezTo>
                  <a:cubicBezTo>
                    <a:pt x="63230" y="7978"/>
                    <a:pt x="61395" y="8625"/>
                    <a:pt x="59689" y="8961"/>
                  </a:cubicBezTo>
                  <a:cubicBezTo>
                    <a:pt x="58647" y="9146"/>
                    <a:pt x="57579" y="9240"/>
                    <a:pt x="56476" y="9240"/>
                  </a:cubicBezTo>
                  <a:cubicBezTo>
                    <a:pt x="53120" y="9240"/>
                    <a:pt x="49435" y="8372"/>
                    <a:pt x="45135" y="6582"/>
                  </a:cubicBezTo>
                  <a:cubicBezTo>
                    <a:pt x="43532" y="5936"/>
                    <a:pt x="41800" y="5187"/>
                    <a:pt x="40172" y="4437"/>
                  </a:cubicBezTo>
                  <a:cubicBezTo>
                    <a:pt x="37380" y="3144"/>
                    <a:pt x="34356" y="1748"/>
                    <a:pt x="31357" y="870"/>
                  </a:cubicBezTo>
                  <a:cubicBezTo>
                    <a:pt x="29975" y="409"/>
                    <a:pt x="28318" y="1"/>
                    <a:pt x="26581" y="1"/>
                  </a:cubicBezTo>
                  <a:close/>
                  <a:moveTo>
                    <a:pt x="16803" y="4980"/>
                  </a:moveTo>
                  <a:lnTo>
                    <a:pt x="16803" y="4980"/>
                  </a:lnTo>
                  <a:cubicBezTo>
                    <a:pt x="12267" y="8139"/>
                    <a:pt x="6879" y="9748"/>
                    <a:pt x="1443" y="9748"/>
                  </a:cubicBezTo>
                  <a:cubicBezTo>
                    <a:pt x="962" y="9748"/>
                    <a:pt x="481" y="9736"/>
                    <a:pt x="0" y="9710"/>
                  </a:cubicBezTo>
                  <a:lnTo>
                    <a:pt x="0" y="9814"/>
                  </a:lnTo>
                  <a:lnTo>
                    <a:pt x="1629" y="9814"/>
                  </a:lnTo>
                  <a:cubicBezTo>
                    <a:pt x="7006" y="9814"/>
                    <a:pt x="12383" y="8211"/>
                    <a:pt x="16803" y="49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28" name="Google Shape;928;p37"/>
          <p:cNvSpPr/>
          <p:nvPr/>
        </p:nvSpPr>
        <p:spPr>
          <a:xfrm flipH="1">
            <a:off x="3153081" y="675617"/>
            <a:ext cx="2667904" cy="559607"/>
          </a:xfrm>
          <a:custGeom>
            <a:avLst/>
            <a:gdLst/>
            <a:ahLst/>
            <a:cxnLst/>
            <a:rect l="l" t="t" r="r" b="b"/>
            <a:pathLst>
              <a:path w="20784" h="4360" extrusionOk="0">
                <a:moveTo>
                  <a:pt x="11974" y="1"/>
                </a:moveTo>
                <a:cubicBezTo>
                  <a:pt x="11023" y="1"/>
                  <a:pt x="10033" y="214"/>
                  <a:pt x="9151" y="585"/>
                </a:cubicBezTo>
                <a:cubicBezTo>
                  <a:pt x="7962" y="1231"/>
                  <a:pt x="6799" y="2084"/>
                  <a:pt x="5920" y="3273"/>
                </a:cubicBezTo>
                <a:cubicBezTo>
                  <a:pt x="5328" y="2682"/>
                  <a:pt x="4607" y="2348"/>
                  <a:pt x="3847" y="2348"/>
                </a:cubicBezTo>
                <a:cubicBezTo>
                  <a:pt x="3644" y="2348"/>
                  <a:pt x="3438" y="2371"/>
                  <a:pt x="3231" y="2420"/>
                </a:cubicBezTo>
                <a:cubicBezTo>
                  <a:pt x="2585" y="2524"/>
                  <a:pt x="1939" y="2834"/>
                  <a:pt x="1396" y="3170"/>
                </a:cubicBezTo>
                <a:cubicBezTo>
                  <a:pt x="853" y="3480"/>
                  <a:pt x="440" y="3920"/>
                  <a:pt x="0" y="4359"/>
                </a:cubicBezTo>
                <a:lnTo>
                  <a:pt x="20784" y="4359"/>
                </a:lnTo>
                <a:cubicBezTo>
                  <a:pt x="20680" y="3609"/>
                  <a:pt x="20034" y="2834"/>
                  <a:pt x="19285" y="2524"/>
                </a:cubicBezTo>
                <a:cubicBezTo>
                  <a:pt x="18984" y="2431"/>
                  <a:pt x="18676" y="2389"/>
                  <a:pt x="18370" y="2389"/>
                </a:cubicBezTo>
                <a:cubicBezTo>
                  <a:pt x="17567" y="2389"/>
                  <a:pt x="16774" y="2674"/>
                  <a:pt x="16157" y="3067"/>
                </a:cubicBezTo>
                <a:cubicBezTo>
                  <a:pt x="15846" y="1671"/>
                  <a:pt x="14657" y="585"/>
                  <a:pt x="13261" y="145"/>
                </a:cubicBezTo>
                <a:cubicBezTo>
                  <a:pt x="12851" y="47"/>
                  <a:pt x="12417" y="1"/>
                  <a:pt x="1197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9" name="Google Shape;929;p37"/>
          <p:cNvSpPr/>
          <p:nvPr/>
        </p:nvSpPr>
        <p:spPr>
          <a:xfrm flipH="1">
            <a:off x="632748" y="1369768"/>
            <a:ext cx="1376077" cy="396251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37"/>
          <p:cNvSpPr/>
          <p:nvPr/>
        </p:nvSpPr>
        <p:spPr>
          <a:xfrm flipH="1">
            <a:off x="2758078" y="2622401"/>
            <a:ext cx="1729849" cy="498123"/>
          </a:xfrm>
          <a:custGeom>
            <a:avLst/>
            <a:gdLst/>
            <a:ahLst/>
            <a:cxnLst/>
            <a:rect l="l" t="t" r="r" b="b"/>
            <a:pathLst>
              <a:path w="31977" h="9208" extrusionOk="0">
                <a:moveTo>
                  <a:pt x="16818" y="1"/>
                </a:moveTo>
                <a:cubicBezTo>
                  <a:pt x="16227" y="1"/>
                  <a:pt x="15634" y="97"/>
                  <a:pt x="15071" y="263"/>
                </a:cubicBezTo>
                <a:cubicBezTo>
                  <a:pt x="11736" y="1116"/>
                  <a:pt x="8608" y="3805"/>
                  <a:pt x="6669" y="7476"/>
                </a:cubicBezTo>
                <a:cubicBezTo>
                  <a:pt x="5989" y="6904"/>
                  <a:pt x="5158" y="6633"/>
                  <a:pt x="4320" y="6633"/>
                </a:cubicBezTo>
                <a:cubicBezTo>
                  <a:pt x="3566" y="6633"/>
                  <a:pt x="2807" y="6853"/>
                  <a:pt x="2146" y="7269"/>
                </a:cubicBezTo>
                <a:cubicBezTo>
                  <a:pt x="1396" y="7682"/>
                  <a:pt x="646" y="8329"/>
                  <a:pt x="0" y="9208"/>
                </a:cubicBezTo>
                <a:lnTo>
                  <a:pt x="31977" y="9208"/>
                </a:lnTo>
                <a:lnTo>
                  <a:pt x="31977" y="8872"/>
                </a:lnTo>
                <a:cubicBezTo>
                  <a:pt x="30917" y="7036"/>
                  <a:pt x="29185" y="5873"/>
                  <a:pt x="27453" y="5640"/>
                </a:cubicBezTo>
                <a:cubicBezTo>
                  <a:pt x="27198" y="5594"/>
                  <a:pt x="26940" y="5571"/>
                  <a:pt x="26681" y="5571"/>
                </a:cubicBezTo>
                <a:cubicBezTo>
                  <a:pt x="25210" y="5571"/>
                  <a:pt x="23718" y="6304"/>
                  <a:pt x="22619" y="7579"/>
                </a:cubicBezTo>
                <a:cubicBezTo>
                  <a:pt x="22283" y="6390"/>
                  <a:pt x="22076" y="5330"/>
                  <a:pt x="21637" y="4244"/>
                </a:cubicBezTo>
                <a:cubicBezTo>
                  <a:pt x="21327" y="3391"/>
                  <a:pt x="20991" y="2409"/>
                  <a:pt x="20474" y="1763"/>
                </a:cubicBezTo>
                <a:cubicBezTo>
                  <a:pt x="19488" y="491"/>
                  <a:pt x="18155" y="1"/>
                  <a:pt x="168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31" name="Google Shape;931;p37"/>
          <p:cNvGrpSpPr/>
          <p:nvPr/>
        </p:nvGrpSpPr>
        <p:grpSpPr>
          <a:xfrm flipH="1">
            <a:off x="9360566" y="5404496"/>
            <a:ext cx="2540223" cy="1450712"/>
            <a:chOff x="-3763673" y="2607529"/>
            <a:chExt cx="2515736" cy="1436728"/>
          </a:xfrm>
        </p:grpSpPr>
        <p:sp>
          <p:nvSpPr>
            <p:cNvPr id="932" name="Google Shape;932;p37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933;p37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934;p37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935;p37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936;p37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937;p37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938;p37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939;p37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17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8"/>
          <p:cNvGrpSpPr/>
          <p:nvPr/>
        </p:nvGrpSpPr>
        <p:grpSpPr>
          <a:xfrm>
            <a:off x="-25" y="1057920"/>
            <a:ext cx="12192076" cy="4727221"/>
            <a:chOff x="240700" y="2458750"/>
            <a:chExt cx="2132675" cy="826900"/>
          </a:xfrm>
        </p:grpSpPr>
        <p:sp>
          <p:nvSpPr>
            <p:cNvPr id="944" name="Google Shape;944;p38"/>
            <p:cNvSpPr/>
            <p:nvPr/>
          </p:nvSpPr>
          <p:spPr>
            <a:xfrm>
              <a:off x="240700" y="2761575"/>
              <a:ext cx="2132675" cy="151100"/>
            </a:xfrm>
            <a:custGeom>
              <a:avLst/>
              <a:gdLst/>
              <a:ahLst/>
              <a:cxnLst/>
              <a:rect l="l" t="t" r="r" b="b"/>
              <a:pathLst>
                <a:path w="85307" h="6044" extrusionOk="0">
                  <a:moveTo>
                    <a:pt x="29610" y="1"/>
                  </a:moveTo>
                  <a:cubicBezTo>
                    <a:pt x="24915" y="1"/>
                    <a:pt x="20179" y="1272"/>
                    <a:pt x="15614" y="2557"/>
                  </a:cubicBezTo>
                  <a:cubicBezTo>
                    <a:pt x="15097" y="2660"/>
                    <a:pt x="14554" y="2764"/>
                    <a:pt x="14011" y="2996"/>
                  </a:cubicBezTo>
                  <a:cubicBezTo>
                    <a:pt x="10010" y="4002"/>
                    <a:pt x="5836" y="4873"/>
                    <a:pt x="1854" y="4873"/>
                  </a:cubicBezTo>
                  <a:cubicBezTo>
                    <a:pt x="1231" y="4873"/>
                    <a:pt x="613" y="4851"/>
                    <a:pt x="0" y="4806"/>
                  </a:cubicBezTo>
                  <a:lnTo>
                    <a:pt x="0" y="4935"/>
                  </a:lnTo>
                  <a:cubicBezTo>
                    <a:pt x="585" y="4975"/>
                    <a:pt x="1176" y="4994"/>
                    <a:pt x="1770" y="4994"/>
                  </a:cubicBezTo>
                  <a:cubicBezTo>
                    <a:pt x="5777" y="4994"/>
                    <a:pt x="9982" y="4135"/>
                    <a:pt x="14011" y="3100"/>
                  </a:cubicBezTo>
                  <a:cubicBezTo>
                    <a:pt x="14554" y="2867"/>
                    <a:pt x="15097" y="2764"/>
                    <a:pt x="15614" y="2660"/>
                  </a:cubicBezTo>
                  <a:cubicBezTo>
                    <a:pt x="20335" y="1353"/>
                    <a:pt x="25115" y="61"/>
                    <a:pt x="29864" y="61"/>
                  </a:cubicBezTo>
                  <a:cubicBezTo>
                    <a:pt x="31409" y="61"/>
                    <a:pt x="32950" y="198"/>
                    <a:pt x="34485" y="515"/>
                  </a:cubicBezTo>
                  <a:cubicBezTo>
                    <a:pt x="32871" y="155"/>
                    <a:pt x="31243" y="1"/>
                    <a:pt x="29610" y="1"/>
                  </a:cubicBezTo>
                  <a:close/>
                  <a:moveTo>
                    <a:pt x="34485" y="515"/>
                  </a:moveTo>
                  <a:lnTo>
                    <a:pt x="34485" y="515"/>
                  </a:lnTo>
                  <a:cubicBezTo>
                    <a:pt x="36527" y="1058"/>
                    <a:pt x="38569" y="1807"/>
                    <a:pt x="40508" y="2557"/>
                  </a:cubicBezTo>
                  <a:cubicBezTo>
                    <a:pt x="41594" y="2996"/>
                    <a:pt x="42654" y="3410"/>
                    <a:pt x="43636" y="3746"/>
                  </a:cubicBezTo>
                  <a:cubicBezTo>
                    <a:pt x="48220" y="5274"/>
                    <a:pt x="53255" y="6043"/>
                    <a:pt x="58897" y="6043"/>
                  </a:cubicBezTo>
                  <a:cubicBezTo>
                    <a:pt x="62800" y="6043"/>
                    <a:pt x="66994" y="5675"/>
                    <a:pt x="71528" y="4935"/>
                  </a:cubicBezTo>
                  <a:cubicBezTo>
                    <a:pt x="72278" y="4806"/>
                    <a:pt x="73131" y="4702"/>
                    <a:pt x="74010" y="4496"/>
                  </a:cubicBezTo>
                  <a:cubicBezTo>
                    <a:pt x="77514" y="3896"/>
                    <a:pt x="81108" y="3296"/>
                    <a:pt x="84521" y="3296"/>
                  </a:cubicBezTo>
                  <a:cubicBezTo>
                    <a:pt x="84784" y="3296"/>
                    <a:pt x="85046" y="3299"/>
                    <a:pt x="85307" y="3307"/>
                  </a:cubicBezTo>
                  <a:lnTo>
                    <a:pt x="85307" y="3203"/>
                  </a:lnTo>
                  <a:cubicBezTo>
                    <a:pt x="85037" y="3196"/>
                    <a:pt x="84767" y="3192"/>
                    <a:pt x="84497" y="3192"/>
                  </a:cubicBezTo>
                  <a:cubicBezTo>
                    <a:pt x="80996" y="3192"/>
                    <a:pt x="77514" y="3792"/>
                    <a:pt x="74010" y="4392"/>
                  </a:cubicBezTo>
                  <a:cubicBezTo>
                    <a:pt x="73131" y="4599"/>
                    <a:pt x="72278" y="4702"/>
                    <a:pt x="71528" y="4806"/>
                  </a:cubicBezTo>
                  <a:cubicBezTo>
                    <a:pt x="66971" y="5560"/>
                    <a:pt x="62758" y="5935"/>
                    <a:pt x="58846" y="5935"/>
                  </a:cubicBezTo>
                  <a:cubicBezTo>
                    <a:pt x="53238" y="5935"/>
                    <a:pt x="48246" y="5165"/>
                    <a:pt x="43739" y="3643"/>
                  </a:cubicBezTo>
                  <a:cubicBezTo>
                    <a:pt x="42654" y="3307"/>
                    <a:pt x="41594" y="2867"/>
                    <a:pt x="40611" y="2454"/>
                  </a:cubicBezTo>
                  <a:cubicBezTo>
                    <a:pt x="38569" y="1704"/>
                    <a:pt x="36527" y="928"/>
                    <a:pt x="34485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40700" y="2868067"/>
              <a:ext cx="2132675" cy="244700"/>
            </a:xfrm>
            <a:custGeom>
              <a:avLst/>
              <a:gdLst/>
              <a:ahLst/>
              <a:cxnLst/>
              <a:rect l="l" t="t" r="r" b="b"/>
              <a:pathLst>
                <a:path w="85307" h="9788" extrusionOk="0">
                  <a:moveTo>
                    <a:pt x="20034" y="3661"/>
                  </a:moveTo>
                  <a:lnTo>
                    <a:pt x="20034" y="3661"/>
                  </a:lnTo>
                  <a:cubicBezTo>
                    <a:pt x="19388" y="4101"/>
                    <a:pt x="18845" y="4514"/>
                    <a:pt x="18199" y="4954"/>
                  </a:cubicBezTo>
                  <a:cubicBezTo>
                    <a:pt x="18845" y="4618"/>
                    <a:pt x="19492" y="4101"/>
                    <a:pt x="20034" y="3661"/>
                  </a:cubicBezTo>
                  <a:close/>
                  <a:moveTo>
                    <a:pt x="28564" y="1"/>
                  </a:moveTo>
                  <a:cubicBezTo>
                    <a:pt x="27837" y="1"/>
                    <a:pt x="27107" y="67"/>
                    <a:pt x="26394" y="223"/>
                  </a:cubicBezTo>
                  <a:cubicBezTo>
                    <a:pt x="23912" y="740"/>
                    <a:pt x="21973" y="2265"/>
                    <a:pt x="20034" y="3661"/>
                  </a:cubicBezTo>
                  <a:cubicBezTo>
                    <a:pt x="21973" y="2265"/>
                    <a:pt x="24015" y="869"/>
                    <a:pt x="26394" y="327"/>
                  </a:cubicBezTo>
                  <a:cubicBezTo>
                    <a:pt x="27107" y="171"/>
                    <a:pt x="27837" y="104"/>
                    <a:pt x="28561" y="104"/>
                  </a:cubicBezTo>
                  <a:cubicBezTo>
                    <a:pt x="30358" y="104"/>
                    <a:pt x="32121" y="512"/>
                    <a:pt x="33502" y="973"/>
                  </a:cubicBezTo>
                  <a:cubicBezTo>
                    <a:pt x="36734" y="1826"/>
                    <a:pt x="39862" y="3222"/>
                    <a:pt x="42886" y="4514"/>
                  </a:cubicBezTo>
                  <a:cubicBezTo>
                    <a:pt x="44592" y="5264"/>
                    <a:pt x="46324" y="6039"/>
                    <a:pt x="48056" y="6686"/>
                  </a:cubicBezTo>
                  <a:cubicBezTo>
                    <a:pt x="52664" y="8455"/>
                    <a:pt x="56555" y="9318"/>
                    <a:pt x="60071" y="9318"/>
                  </a:cubicBezTo>
                  <a:cubicBezTo>
                    <a:pt x="61230" y="9318"/>
                    <a:pt x="62348" y="9224"/>
                    <a:pt x="63437" y="9038"/>
                  </a:cubicBezTo>
                  <a:cubicBezTo>
                    <a:pt x="65376" y="8728"/>
                    <a:pt x="67211" y="8082"/>
                    <a:pt x="68943" y="7435"/>
                  </a:cubicBezTo>
                  <a:cubicBezTo>
                    <a:pt x="70236" y="6996"/>
                    <a:pt x="71632" y="6556"/>
                    <a:pt x="73028" y="6246"/>
                  </a:cubicBezTo>
                  <a:cubicBezTo>
                    <a:pt x="74971" y="5726"/>
                    <a:pt x="77002" y="5481"/>
                    <a:pt x="79028" y="5481"/>
                  </a:cubicBezTo>
                  <a:cubicBezTo>
                    <a:pt x="80827" y="5481"/>
                    <a:pt x="82623" y="5675"/>
                    <a:pt x="84350" y="6039"/>
                  </a:cubicBezTo>
                  <a:cubicBezTo>
                    <a:pt x="84660" y="6143"/>
                    <a:pt x="84996" y="6246"/>
                    <a:pt x="85307" y="6246"/>
                  </a:cubicBezTo>
                  <a:lnTo>
                    <a:pt x="85307" y="6143"/>
                  </a:lnTo>
                  <a:cubicBezTo>
                    <a:pt x="84996" y="6143"/>
                    <a:pt x="84660" y="6039"/>
                    <a:pt x="84350" y="5910"/>
                  </a:cubicBezTo>
                  <a:cubicBezTo>
                    <a:pt x="82639" y="5561"/>
                    <a:pt x="80860" y="5374"/>
                    <a:pt x="79066" y="5374"/>
                  </a:cubicBezTo>
                  <a:cubicBezTo>
                    <a:pt x="77012" y="5374"/>
                    <a:pt x="74939" y="5619"/>
                    <a:pt x="72924" y="6143"/>
                  </a:cubicBezTo>
                  <a:cubicBezTo>
                    <a:pt x="71632" y="6453"/>
                    <a:pt x="70236" y="6892"/>
                    <a:pt x="68943" y="7332"/>
                  </a:cubicBezTo>
                  <a:cubicBezTo>
                    <a:pt x="67108" y="7978"/>
                    <a:pt x="65273" y="8624"/>
                    <a:pt x="63437" y="8935"/>
                  </a:cubicBezTo>
                  <a:cubicBezTo>
                    <a:pt x="62350" y="9120"/>
                    <a:pt x="61235" y="9214"/>
                    <a:pt x="60080" y="9214"/>
                  </a:cubicBezTo>
                  <a:cubicBezTo>
                    <a:pt x="56567" y="9214"/>
                    <a:pt x="52693" y="8346"/>
                    <a:pt x="48160" y="6556"/>
                  </a:cubicBezTo>
                  <a:cubicBezTo>
                    <a:pt x="46324" y="5910"/>
                    <a:pt x="44592" y="5161"/>
                    <a:pt x="42886" y="4411"/>
                  </a:cubicBezTo>
                  <a:cubicBezTo>
                    <a:pt x="39965" y="3118"/>
                    <a:pt x="36837" y="1722"/>
                    <a:pt x="33606" y="869"/>
                  </a:cubicBezTo>
                  <a:cubicBezTo>
                    <a:pt x="32151" y="409"/>
                    <a:pt x="30367" y="1"/>
                    <a:pt x="28564" y="1"/>
                  </a:cubicBezTo>
                  <a:close/>
                  <a:moveTo>
                    <a:pt x="18199" y="4954"/>
                  </a:moveTo>
                  <a:lnTo>
                    <a:pt x="18199" y="4954"/>
                  </a:lnTo>
                  <a:cubicBezTo>
                    <a:pt x="13564" y="7975"/>
                    <a:pt x="7932" y="9679"/>
                    <a:pt x="2318" y="9679"/>
                  </a:cubicBezTo>
                  <a:cubicBezTo>
                    <a:pt x="1544" y="9679"/>
                    <a:pt x="771" y="9647"/>
                    <a:pt x="0" y="9581"/>
                  </a:cubicBezTo>
                  <a:lnTo>
                    <a:pt x="0" y="9684"/>
                  </a:lnTo>
                  <a:cubicBezTo>
                    <a:pt x="750" y="9788"/>
                    <a:pt x="1526" y="9788"/>
                    <a:pt x="2172" y="9788"/>
                  </a:cubicBezTo>
                  <a:cubicBezTo>
                    <a:pt x="7859" y="9788"/>
                    <a:pt x="13572" y="8185"/>
                    <a:pt x="18199" y="4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946;p38"/>
            <p:cNvSpPr/>
            <p:nvPr/>
          </p:nvSpPr>
          <p:spPr>
            <a:xfrm rot="10800000">
              <a:off x="240700" y="3136825"/>
              <a:ext cx="2132675" cy="148825"/>
            </a:xfrm>
            <a:custGeom>
              <a:avLst/>
              <a:gdLst/>
              <a:ahLst/>
              <a:cxnLst/>
              <a:rect l="l" t="t" r="r" b="b"/>
              <a:pathLst>
                <a:path w="85307" h="5953" extrusionOk="0">
                  <a:moveTo>
                    <a:pt x="85307" y="575"/>
                  </a:moveTo>
                  <a:cubicBezTo>
                    <a:pt x="82468" y="2005"/>
                    <a:pt x="79222" y="2384"/>
                    <a:pt x="76398" y="2384"/>
                  </a:cubicBezTo>
                  <a:cubicBezTo>
                    <a:pt x="75596" y="2384"/>
                    <a:pt x="74828" y="2353"/>
                    <a:pt x="74113" y="2307"/>
                  </a:cubicBezTo>
                  <a:lnTo>
                    <a:pt x="74113" y="2307"/>
                  </a:lnTo>
                  <a:cubicBezTo>
                    <a:pt x="74966" y="2389"/>
                    <a:pt x="75895" y="2442"/>
                    <a:pt x="76867" y="2442"/>
                  </a:cubicBezTo>
                  <a:cubicBezTo>
                    <a:pt x="79577" y="2442"/>
                    <a:pt x="82624" y="2030"/>
                    <a:pt x="85307" y="679"/>
                  </a:cubicBezTo>
                  <a:lnTo>
                    <a:pt x="85307" y="575"/>
                  </a:lnTo>
                  <a:close/>
                  <a:moveTo>
                    <a:pt x="56649" y="1"/>
                  </a:moveTo>
                  <a:cubicBezTo>
                    <a:pt x="52890" y="1"/>
                    <a:pt x="49086" y="571"/>
                    <a:pt x="45471" y="1661"/>
                  </a:cubicBezTo>
                  <a:cubicBezTo>
                    <a:pt x="44489" y="1971"/>
                    <a:pt x="43636" y="2307"/>
                    <a:pt x="42757" y="2514"/>
                  </a:cubicBezTo>
                  <a:cubicBezTo>
                    <a:pt x="41051" y="3161"/>
                    <a:pt x="39422" y="3703"/>
                    <a:pt x="37716" y="4014"/>
                  </a:cubicBezTo>
                  <a:cubicBezTo>
                    <a:pt x="36577" y="4257"/>
                    <a:pt x="35471" y="4379"/>
                    <a:pt x="34424" y="4379"/>
                  </a:cubicBezTo>
                  <a:cubicBezTo>
                    <a:pt x="32691" y="4379"/>
                    <a:pt x="31121" y="4044"/>
                    <a:pt x="29832" y="3367"/>
                  </a:cubicBezTo>
                  <a:cubicBezTo>
                    <a:pt x="29185" y="3161"/>
                    <a:pt x="28668" y="2721"/>
                    <a:pt x="28126" y="2411"/>
                  </a:cubicBezTo>
                  <a:cubicBezTo>
                    <a:pt x="27376" y="1868"/>
                    <a:pt x="26497" y="1222"/>
                    <a:pt x="25541" y="1015"/>
                  </a:cubicBezTo>
                  <a:cubicBezTo>
                    <a:pt x="24916" y="803"/>
                    <a:pt x="24291" y="711"/>
                    <a:pt x="23666" y="711"/>
                  </a:cubicBezTo>
                  <a:cubicBezTo>
                    <a:pt x="21706" y="711"/>
                    <a:pt x="19746" y="1613"/>
                    <a:pt x="17785" y="2514"/>
                  </a:cubicBezTo>
                  <a:cubicBezTo>
                    <a:pt x="17449" y="2618"/>
                    <a:pt x="17243" y="2850"/>
                    <a:pt x="16907" y="2954"/>
                  </a:cubicBezTo>
                  <a:cubicBezTo>
                    <a:pt x="13675" y="4350"/>
                    <a:pt x="10237" y="5306"/>
                    <a:pt x="6696" y="5746"/>
                  </a:cubicBezTo>
                  <a:cubicBezTo>
                    <a:pt x="5726" y="5877"/>
                    <a:pt x="4788" y="5937"/>
                    <a:pt x="3889" y="5937"/>
                  </a:cubicBezTo>
                  <a:cubicBezTo>
                    <a:pt x="2487" y="5937"/>
                    <a:pt x="1181" y="5791"/>
                    <a:pt x="0" y="5539"/>
                  </a:cubicBezTo>
                  <a:lnTo>
                    <a:pt x="0" y="5642"/>
                  </a:lnTo>
                  <a:cubicBezTo>
                    <a:pt x="1190" y="5849"/>
                    <a:pt x="2379" y="5952"/>
                    <a:pt x="3775" y="5952"/>
                  </a:cubicBezTo>
                  <a:cubicBezTo>
                    <a:pt x="4757" y="5952"/>
                    <a:pt x="5713" y="5952"/>
                    <a:pt x="6696" y="5849"/>
                  </a:cubicBezTo>
                  <a:cubicBezTo>
                    <a:pt x="10237" y="5435"/>
                    <a:pt x="13675" y="4453"/>
                    <a:pt x="16907" y="3057"/>
                  </a:cubicBezTo>
                  <a:cubicBezTo>
                    <a:pt x="17243" y="2850"/>
                    <a:pt x="17553" y="2721"/>
                    <a:pt x="17785" y="2618"/>
                  </a:cubicBezTo>
                  <a:cubicBezTo>
                    <a:pt x="19802" y="1690"/>
                    <a:pt x="21819" y="778"/>
                    <a:pt x="23787" y="778"/>
                  </a:cubicBezTo>
                  <a:cubicBezTo>
                    <a:pt x="24341" y="778"/>
                    <a:pt x="24892" y="850"/>
                    <a:pt x="25437" y="1015"/>
                  </a:cubicBezTo>
                  <a:cubicBezTo>
                    <a:pt x="26394" y="1325"/>
                    <a:pt x="27247" y="1868"/>
                    <a:pt x="28126" y="2514"/>
                  </a:cubicBezTo>
                  <a:lnTo>
                    <a:pt x="29728" y="3497"/>
                  </a:lnTo>
                  <a:cubicBezTo>
                    <a:pt x="31093" y="4162"/>
                    <a:pt x="32702" y="4502"/>
                    <a:pt x="34460" y="4502"/>
                  </a:cubicBezTo>
                  <a:cubicBezTo>
                    <a:pt x="35500" y="4502"/>
                    <a:pt x="36592" y="4383"/>
                    <a:pt x="37716" y="4143"/>
                  </a:cubicBezTo>
                  <a:cubicBezTo>
                    <a:pt x="39422" y="3807"/>
                    <a:pt x="41154" y="3264"/>
                    <a:pt x="42757" y="2618"/>
                  </a:cubicBezTo>
                  <a:cubicBezTo>
                    <a:pt x="43636" y="2307"/>
                    <a:pt x="44592" y="2075"/>
                    <a:pt x="45471" y="1765"/>
                  </a:cubicBezTo>
                  <a:cubicBezTo>
                    <a:pt x="49048" y="686"/>
                    <a:pt x="52809" y="116"/>
                    <a:pt x="56530" y="116"/>
                  </a:cubicBezTo>
                  <a:cubicBezTo>
                    <a:pt x="57623" y="116"/>
                    <a:pt x="58712" y="165"/>
                    <a:pt x="59792" y="265"/>
                  </a:cubicBezTo>
                  <a:cubicBezTo>
                    <a:pt x="62145" y="472"/>
                    <a:pt x="64523" y="912"/>
                    <a:pt x="66901" y="1325"/>
                  </a:cubicBezTo>
                  <a:cubicBezTo>
                    <a:pt x="69254" y="1765"/>
                    <a:pt x="71632" y="2204"/>
                    <a:pt x="74113" y="2307"/>
                  </a:cubicBezTo>
                  <a:cubicBezTo>
                    <a:pt x="71632" y="2075"/>
                    <a:pt x="69254" y="1661"/>
                    <a:pt x="66901" y="1222"/>
                  </a:cubicBezTo>
                  <a:cubicBezTo>
                    <a:pt x="64626" y="782"/>
                    <a:pt x="62145" y="369"/>
                    <a:pt x="59792" y="136"/>
                  </a:cubicBezTo>
                  <a:cubicBezTo>
                    <a:pt x="58752" y="46"/>
                    <a:pt x="57702" y="1"/>
                    <a:pt x="56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240700" y="2458750"/>
              <a:ext cx="2132675" cy="149800"/>
            </a:xfrm>
            <a:custGeom>
              <a:avLst/>
              <a:gdLst/>
              <a:ahLst/>
              <a:cxnLst/>
              <a:rect l="l" t="t" r="r" b="b"/>
              <a:pathLst>
                <a:path w="85307" h="5992" extrusionOk="0">
                  <a:moveTo>
                    <a:pt x="80044" y="3167"/>
                  </a:moveTo>
                  <a:cubicBezTo>
                    <a:pt x="76610" y="3167"/>
                    <a:pt x="73050" y="3806"/>
                    <a:pt x="69590" y="4433"/>
                  </a:cubicBezTo>
                  <a:cubicBezTo>
                    <a:pt x="68840" y="4537"/>
                    <a:pt x="68090" y="4640"/>
                    <a:pt x="67315" y="4873"/>
                  </a:cubicBezTo>
                  <a:cubicBezTo>
                    <a:pt x="68090" y="4769"/>
                    <a:pt x="68840" y="4640"/>
                    <a:pt x="69693" y="4537"/>
                  </a:cubicBezTo>
                  <a:cubicBezTo>
                    <a:pt x="73153" y="3909"/>
                    <a:pt x="76669" y="3270"/>
                    <a:pt x="80072" y="3270"/>
                  </a:cubicBezTo>
                  <a:cubicBezTo>
                    <a:pt x="81856" y="3270"/>
                    <a:pt x="83609" y="3446"/>
                    <a:pt x="85307" y="3890"/>
                  </a:cubicBezTo>
                  <a:lnTo>
                    <a:pt x="85307" y="3787"/>
                  </a:lnTo>
                  <a:cubicBezTo>
                    <a:pt x="83609" y="3342"/>
                    <a:pt x="81843" y="3167"/>
                    <a:pt x="80044" y="3167"/>
                  </a:cubicBezTo>
                  <a:close/>
                  <a:moveTo>
                    <a:pt x="27826" y="0"/>
                  </a:moveTo>
                  <a:cubicBezTo>
                    <a:pt x="23296" y="0"/>
                    <a:pt x="18713" y="1284"/>
                    <a:pt x="14322" y="2494"/>
                  </a:cubicBezTo>
                  <a:cubicBezTo>
                    <a:pt x="13805" y="2598"/>
                    <a:pt x="13262" y="2830"/>
                    <a:pt x="12822" y="2934"/>
                  </a:cubicBezTo>
                  <a:cubicBezTo>
                    <a:pt x="9063" y="3969"/>
                    <a:pt x="5324" y="4828"/>
                    <a:pt x="1638" y="4828"/>
                  </a:cubicBezTo>
                  <a:cubicBezTo>
                    <a:pt x="1091" y="4828"/>
                    <a:pt x="545" y="4809"/>
                    <a:pt x="0" y="4769"/>
                  </a:cubicBezTo>
                  <a:lnTo>
                    <a:pt x="0" y="4873"/>
                  </a:lnTo>
                  <a:cubicBezTo>
                    <a:pt x="545" y="4913"/>
                    <a:pt x="1093" y="4932"/>
                    <a:pt x="1644" y="4932"/>
                  </a:cubicBezTo>
                  <a:cubicBezTo>
                    <a:pt x="5353" y="4932"/>
                    <a:pt x="9176" y="4073"/>
                    <a:pt x="12822" y="3037"/>
                  </a:cubicBezTo>
                  <a:cubicBezTo>
                    <a:pt x="13365" y="2830"/>
                    <a:pt x="13805" y="2701"/>
                    <a:pt x="14322" y="2598"/>
                  </a:cubicBezTo>
                  <a:cubicBezTo>
                    <a:pt x="18671" y="1322"/>
                    <a:pt x="23208" y="89"/>
                    <a:pt x="27696" y="89"/>
                  </a:cubicBezTo>
                  <a:cubicBezTo>
                    <a:pt x="29209" y="89"/>
                    <a:pt x="30717" y="230"/>
                    <a:pt x="32210" y="556"/>
                  </a:cubicBezTo>
                  <a:cubicBezTo>
                    <a:pt x="34149" y="995"/>
                    <a:pt x="36088" y="1745"/>
                    <a:pt x="37923" y="2494"/>
                  </a:cubicBezTo>
                  <a:cubicBezTo>
                    <a:pt x="38879" y="2934"/>
                    <a:pt x="39965" y="3347"/>
                    <a:pt x="40947" y="3684"/>
                  </a:cubicBezTo>
                  <a:cubicBezTo>
                    <a:pt x="45277" y="5213"/>
                    <a:pt x="50060" y="5992"/>
                    <a:pt x="55408" y="5992"/>
                  </a:cubicBezTo>
                  <a:cubicBezTo>
                    <a:pt x="59096" y="5992"/>
                    <a:pt x="63052" y="5622"/>
                    <a:pt x="67315" y="4873"/>
                  </a:cubicBezTo>
                  <a:lnTo>
                    <a:pt x="67315" y="4873"/>
                  </a:lnTo>
                  <a:cubicBezTo>
                    <a:pt x="63132" y="5556"/>
                    <a:pt x="59244" y="5899"/>
                    <a:pt x="55616" y="5899"/>
                  </a:cubicBezTo>
                  <a:cubicBezTo>
                    <a:pt x="50184" y="5899"/>
                    <a:pt x="45333" y="5130"/>
                    <a:pt x="40947" y="3580"/>
                  </a:cubicBezTo>
                  <a:cubicBezTo>
                    <a:pt x="39965" y="3244"/>
                    <a:pt x="39009" y="2830"/>
                    <a:pt x="38026" y="2391"/>
                  </a:cubicBezTo>
                  <a:cubicBezTo>
                    <a:pt x="36088" y="1641"/>
                    <a:pt x="34149" y="892"/>
                    <a:pt x="32210" y="452"/>
                  </a:cubicBezTo>
                  <a:cubicBezTo>
                    <a:pt x="30760" y="136"/>
                    <a:pt x="29296" y="0"/>
                    <a:pt x="278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240700" y="2510800"/>
              <a:ext cx="2132675" cy="244925"/>
            </a:xfrm>
            <a:custGeom>
              <a:avLst/>
              <a:gdLst/>
              <a:ahLst/>
              <a:cxnLst/>
              <a:rect l="l" t="t" r="r" b="b"/>
              <a:pathLst>
                <a:path w="85307" h="9797" extrusionOk="0">
                  <a:moveTo>
                    <a:pt x="74439" y="5421"/>
                  </a:moveTo>
                  <a:cubicBezTo>
                    <a:pt x="72500" y="5421"/>
                    <a:pt x="70570" y="5670"/>
                    <a:pt x="68737" y="6125"/>
                  </a:cubicBezTo>
                  <a:cubicBezTo>
                    <a:pt x="67444" y="6436"/>
                    <a:pt x="66152" y="6978"/>
                    <a:pt x="64859" y="7418"/>
                  </a:cubicBezTo>
                  <a:cubicBezTo>
                    <a:pt x="63230" y="7961"/>
                    <a:pt x="61395" y="8607"/>
                    <a:pt x="59689" y="8917"/>
                  </a:cubicBezTo>
                  <a:cubicBezTo>
                    <a:pt x="58636" y="9105"/>
                    <a:pt x="57556" y="9198"/>
                    <a:pt x="56441" y="9198"/>
                  </a:cubicBezTo>
                  <a:cubicBezTo>
                    <a:pt x="53094" y="9198"/>
                    <a:pt x="49420" y="8355"/>
                    <a:pt x="45135" y="6668"/>
                  </a:cubicBezTo>
                  <a:lnTo>
                    <a:pt x="45135" y="6668"/>
                  </a:lnTo>
                  <a:cubicBezTo>
                    <a:pt x="49423" y="8434"/>
                    <a:pt x="53099" y="9311"/>
                    <a:pt x="56448" y="9311"/>
                  </a:cubicBezTo>
                  <a:cubicBezTo>
                    <a:pt x="57561" y="9311"/>
                    <a:pt x="58638" y="9214"/>
                    <a:pt x="59689" y="9021"/>
                  </a:cubicBezTo>
                  <a:cubicBezTo>
                    <a:pt x="61498" y="8710"/>
                    <a:pt x="63230" y="8064"/>
                    <a:pt x="64962" y="7521"/>
                  </a:cubicBezTo>
                  <a:cubicBezTo>
                    <a:pt x="66152" y="6978"/>
                    <a:pt x="67444" y="6565"/>
                    <a:pt x="68737" y="6229"/>
                  </a:cubicBezTo>
                  <a:cubicBezTo>
                    <a:pt x="70614" y="5776"/>
                    <a:pt x="72528" y="5535"/>
                    <a:pt x="74440" y="5535"/>
                  </a:cubicBezTo>
                  <a:cubicBezTo>
                    <a:pt x="76134" y="5535"/>
                    <a:pt x="77826" y="5725"/>
                    <a:pt x="79490" y="6125"/>
                  </a:cubicBezTo>
                  <a:cubicBezTo>
                    <a:pt x="79930" y="6125"/>
                    <a:pt x="80240" y="6229"/>
                    <a:pt x="80576" y="6332"/>
                  </a:cubicBezTo>
                  <a:cubicBezTo>
                    <a:pt x="81749" y="6676"/>
                    <a:pt x="83001" y="6941"/>
                    <a:pt x="84208" y="6941"/>
                  </a:cubicBezTo>
                  <a:cubicBezTo>
                    <a:pt x="84544" y="6941"/>
                    <a:pt x="84877" y="6920"/>
                    <a:pt x="85203" y="6875"/>
                  </a:cubicBezTo>
                  <a:lnTo>
                    <a:pt x="85307" y="6875"/>
                  </a:lnTo>
                  <a:lnTo>
                    <a:pt x="85307" y="6772"/>
                  </a:lnTo>
                  <a:lnTo>
                    <a:pt x="85203" y="6772"/>
                  </a:lnTo>
                  <a:cubicBezTo>
                    <a:pt x="84877" y="6817"/>
                    <a:pt x="84549" y="6837"/>
                    <a:pt x="84220" y="6837"/>
                  </a:cubicBezTo>
                  <a:cubicBezTo>
                    <a:pt x="83041" y="6837"/>
                    <a:pt x="81852" y="6572"/>
                    <a:pt x="80679" y="6229"/>
                  </a:cubicBezTo>
                  <a:cubicBezTo>
                    <a:pt x="80240" y="6125"/>
                    <a:pt x="79930" y="6022"/>
                    <a:pt x="79490" y="6022"/>
                  </a:cubicBezTo>
                  <a:cubicBezTo>
                    <a:pt x="77838" y="5612"/>
                    <a:pt x="76135" y="5421"/>
                    <a:pt x="74439" y="5421"/>
                  </a:cubicBezTo>
                  <a:close/>
                  <a:moveTo>
                    <a:pt x="26432" y="0"/>
                  </a:moveTo>
                  <a:cubicBezTo>
                    <a:pt x="25780" y="0"/>
                    <a:pt x="25117" y="61"/>
                    <a:pt x="24455" y="206"/>
                  </a:cubicBezTo>
                  <a:cubicBezTo>
                    <a:pt x="22206" y="748"/>
                    <a:pt x="20370" y="2248"/>
                    <a:pt x="18535" y="3644"/>
                  </a:cubicBezTo>
                  <a:cubicBezTo>
                    <a:pt x="17889" y="4083"/>
                    <a:pt x="17346" y="4497"/>
                    <a:pt x="16803" y="4936"/>
                  </a:cubicBezTo>
                  <a:cubicBezTo>
                    <a:pt x="12289" y="8079"/>
                    <a:pt x="6933" y="9710"/>
                    <a:pt x="1524" y="9710"/>
                  </a:cubicBezTo>
                  <a:cubicBezTo>
                    <a:pt x="1017" y="9710"/>
                    <a:pt x="508" y="9696"/>
                    <a:pt x="0" y="9667"/>
                  </a:cubicBezTo>
                  <a:lnTo>
                    <a:pt x="0" y="9796"/>
                  </a:lnTo>
                  <a:lnTo>
                    <a:pt x="1629" y="9796"/>
                  </a:lnTo>
                  <a:cubicBezTo>
                    <a:pt x="7006" y="9796"/>
                    <a:pt x="12383" y="8168"/>
                    <a:pt x="16803" y="5040"/>
                  </a:cubicBezTo>
                  <a:cubicBezTo>
                    <a:pt x="17346" y="4626"/>
                    <a:pt x="17992" y="4187"/>
                    <a:pt x="18535" y="3747"/>
                  </a:cubicBezTo>
                  <a:cubicBezTo>
                    <a:pt x="20370" y="2351"/>
                    <a:pt x="22309" y="852"/>
                    <a:pt x="24455" y="309"/>
                  </a:cubicBezTo>
                  <a:cubicBezTo>
                    <a:pt x="25168" y="153"/>
                    <a:pt x="25881" y="87"/>
                    <a:pt x="26581" y="87"/>
                  </a:cubicBezTo>
                  <a:cubicBezTo>
                    <a:pt x="28318" y="87"/>
                    <a:pt x="29975" y="495"/>
                    <a:pt x="31357" y="955"/>
                  </a:cubicBezTo>
                  <a:cubicBezTo>
                    <a:pt x="34356" y="1808"/>
                    <a:pt x="37277" y="3204"/>
                    <a:pt x="40172" y="4497"/>
                  </a:cubicBezTo>
                  <a:cubicBezTo>
                    <a:pt x="41800" y="5272"/>
                    <a:pt x="43403" y="6022"/>
                    <a:pt x="45135" y="6668"/>
                  </a:cubicBezTo>
                  <a:cubicBezTo>
                    <a:pt x="43532" y="5919"/>
                    <a:pt x="41800" y="5143"/>
                    <a:pt x="40172" y="4393"/>
                  </a:cubicBezTo>
                  <a:cubicBezTo>
                    <a:pt x="37380" y="3101"/>
                    <a:pt x="34356" y="1808"/>
                    <a:pt x="31357" y="852"/>
                  </a:cubicBezTo>
                  <a:cubicBezTo>
                    <a:pt x="29936" y="454"/>
                    <a:pt x="28223" y="0"/>
                    <a:pt x="264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49" name="Google Shape;949;p38"/>
          <p:cNvGrpSpPr/>
          <p:nvPr/>
        </p:nvGrpSpPr>
        <p:grpSpPr>
          <a:xfrm flipH="1">
            <a:off x="536354" y="2413564"/>
            <a:ext cx="11032447" cy="1191765"/>
            <a:chOff x="-624307" y="1816938"/>
            <a:chExt cx="9603452" cy="1037401"/>
          </a:xfrm>
        </p:grpSpPr>
        <p:sp>
          <p:nvSpPr>
            <p:cNvPr id="950" name="Google Shape;950;p38"/>
            <p:cNvSpPr/>
            <p:nvPr/>
          </p:nvSpPr>
          <p:spPr>
            <a:xfrm>
              <a:off x="7947087" y="2557150"/>
              <a:ext cx="1032058" cy="297188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951;p38"/>
            <p:cNvSpPr/>
            <p:nvPr/>
          </p:nvSpPr>
          <p:spPr>
            <a:xfrm flipH="1">
              <a:off x="6861573" y="1816938"/>
              <a:ext cx="1807340" cy="520459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-624307" y="1942454"/>
              <a:ext cx="2589338" cy="745664"/>
            </a:xfrm>
            <a:custGeom>
              <a:avLst/>
              <a:gdLst/>
              <a:ahLst/>
              <a:cxnLst/>
              <a:rect l="l" t="t" r="r" b="b"/>
              <a:pathLst>
                <a:path w="31977" h="9208" extrusionOk="0">
                  <a:moveTo>
                    <a:pt x="16818" y="1"/>
                  </a:moveTo>
                  <a:cubicBezTo>
                    <a:pt x="16227" y="1"/>
                    <a:pt x="15634" y="97"/>
                    <a:pt x="15071" y="263"/>
                  </a:cubicBezTo>
                  <a:cubicBezTo>
                    <a:pt x="11736" y="1116"/>
                    <a:pt x="8608" y="3805"/>
                    <a:pt x="6669" y="7476"/>
                  </a:cubicBezTo>
                  <a:cubicBezTo>
                    <a:pt x="5989" y="6904"/>
                    <a:pt x="5158" y="6633"/>
                    <a:pt x="4320" y="6633"/>
                  </a:cubicBezTo>
                  <a:cubicBezTo>
                    <a:pt x="3566" y="6633"/>
                    <a:pt x="2807" y="6853"/>
                    <a:pt x="2146" y="7269"/>
                  </a:cubicBezTo>
                  <a:cubicBezTo>
                    <a:pt x="1396" y="7682"/>
                    <a:pt x="646" y="8329"/>
                    <a:pt x="0" y="9208"/>
                  </a:cubicBezTo>
                  <a:lnTo>
                    <a:pt x="31977" y="9208"/>
                  </a:lnTo>
                  <a:lnTo>
                    <a:pt x="31977" y="8872"/>
                  </a:lnTo>
                  <a:cubicBezTo>
                    <a:pt x="30917" y="7036"/>
                    <a:pt x="29185" y="5873"/>
                    <a:pt x="27453" y="5640"/>
                  </a:cubicBezTo>
                  <a:cubicBezTo>
                    <a:pt x="27198" y="5594"/>
                    <a:pt x="26940" y="5571"/>
                    <a:pt x="26681" y="5571"/>
                  </a:cubicBezTo>
                  <a:cubicBezTo>
                    <a:pt x="25210" y="5571"/>
                    <a:pt x="23718" y="6304"/>
                    <a:pt x="22619" y="7579"/>
                  </a:cubicBezTo>
                  <a:cubicBezTo>
                    <a:pt x="22283" y="6390"/>
                    <a:pt x="22076" y="5330"/>
                    <a:pt x="21637" y="4244"/>
                  </a:cubicBezTo>
                  <a:cubicBezTo>
                    <a:pt x="21327" y="3391"/>
                    <a:pt x="20991" y="2409"/>
                    <a:pt x="20474" y="1763"/>
                  </a:cubicBezTo>
                  <a:cubicBezTo>
                    <a:pt x="19488" y="491"/>
                    <a:pt x="18155" y="1"/>
                    <a:pt x="168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38"/>
          <p:cNvGrpSpPr/>
          <p:nvPr/>
        </p:nvGrpSpPr>
        <p:grpSpPr>
          <a:xfrm flipH="1">
            <a:off x="336686" y="127193"/>
            <a:ext cx="11573121" cy="1683920"/>
            <a:chOff x="215334" y="102170"/>
            <a:chExt cx="8679841" cy="1262940"/>
          </a:xfrm>
        </p:grpSpPr>
        <p:grpSp>
          <p:nvGrpSpPr>
            <p:cNvPr id="954" name="Google Shape;954;p38"/>
            <p:cNvGrpSpPr/>
            <p:nvPr/>
          </p:nvGrpSpPr>
          <p:grpSpPr>
            <a:xfrm flipH="1">
              <a:off x="215334" y="619425"/>
              <a:ext cx="744991" cy="745685"/>
              <a:chOff x="215334" y="619425"/>
              <a:chExt cx="744991" cy="745685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215334" y="657285"/>
                <a:ext cx="623680" cy="707825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818" extrusionOk="0">
                    <a:moveTo>
                      <a:pt x="440" y="0"/>
                    </a:moveTo>
                    <a:lnTo>
                      <a:pt x="983" y="1189"/>
                    </a:lnTo>
                    <a:lnTo>
                      <a:pt x="1" y="1836"/>
                    </a:lnTo>
                    <a:lnTo>
                      <a:pt x="983" y="1732"/>
                    </a:lnTo>
                    <a:lnTo>
                      <a:pt x="1086" y="2818"/>
                    </a:lnTo>
                    <a:lnTo>
                      <a:pt x="1422" y="1629"/>
                    </a:lnTo>
                    <a:lnTo>
                      <a:pt x="2482" y="2068"/>
                    </a:lnTo>
                    <a:lnTo>
                      <a:pt x="2482" y="2068"/>
                    </a:lnTo>
                    <a:lnTo>
                      <a:pt x="1733" y="1189"/>
                    </a:lnTo>
                    <a:lnTo>
                      <a:pt x="2275" y="336"/>
                    </a:lnTo>
                    <a:lnTo>
                      <a:pt x="2275" y="336"/>
                    </a:lnTo>
                    <a:lnTo>
                      <a:pt x="1293" y="983"/>
                    </a:lnTo>
                    <a:lnTo>
                      <a:pt x="4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544950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859225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958" name="Google Shape;958;p38"/>
            <p:cNvGrpSpPr/>
            <p:nvPr/>
          </p:nvGrpSpPr>
          <p:grpSpPr>
            <a:xfrm>
              <a:off x="8091068" y="102170"/>
              <a:ext cx="804107" cy="701546"/>
              <a:chOff x="8091068" y="102170"/>
              <a:chExt cx="804107" cy="701546"/>
            </a:xfrm>
          </p:grpSpPr>
          <p:sp>
            <p:nvSpPr>
              <p:cNvPr id="959" name="Google Shape;959;p38"/>
              <p:cNvSpPr/>
              <p:nvPr/>
            </p:nvSpPr>
            <p:spPr>
              <a:xfrm flipH="1">
                <a:off x="8219501" y="102170"/>
                <a:ext cx="675674" cy="701546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2793" extrusionOk="0">
                    <a:moveTo>
                      <a:pt x="983" y="0"/>
                    </a:moveTo>
                    <a:lnTo>
                      <a:pt x="1190" y="1293"/>
                    </a:lnTo>
                    <a:lnTo>
                      <a:pt x="1" y="1603"/>
                    </a:lnTo>
                    <a:lnTo>
                      <a:pt x="1086" y="1732"/>
                    </a:lnTo>
                    <a:lnTo>
                      <a:pt x="750" y="2792"/>
                    </a:lnTo>
                    <a:lnTo>
                      <a:pt x="1526" y="1732"/>
                    </a:lnTo>
                    <a:lnTo>
                      <a:pt x="2379" y="2482"/>
                    </a:lnTo>
                    <a:lnTo>
                      <a:pt x="1939" y="1500"/>
                    </a:lnTo>
                    <a:lnTo>
                      <a:pt x="2689" y="854"/>
                    </a:lnTo>
                    <a:lnTo>
                      <a:pt x="2689" y="854"/>
                    </a:lnTo>
                    <a:lnTo>
                      <a:pt x="1629" y="1190"/>
                    </a:lnTo>
                    <a:lnTo>
                      <a:pt x="9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 flipH="1">
                <a:off x="8794068" y="6194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 flipH="1">
                <a:off x="8091068" y="680825"/>
                <a:ext cx="101100" cy="101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2" name="Google Shape;962;p38"/>
          <p:cNvGrpSpPr/>
          <p:nvPr/>
        </p:nvGrpSpPr>
        <p:grpSpPr>
          <a:xfrm>
            <a:off x="4782481" y="5404496"/>
            <a:ext cx="2540223" cy="1450712"/>
            <a:chOff x="-3763673" y="2607529"/>
            <a:chExt cx="2515736" cy="1436728"/>
          </a:xfrm>
        </p:grpSpPr>
        <p:sp>
          <p:nvSpPr>
            <p:cNvPr id="963" name="Google Shape;963;p38"/>
            <p:cNvSpPr/>
            <p:nvPr/>
          </p:nvSpPr>
          <p:spPr>
            <a:xfrm rot="1123467">
              <a:off x="-3443702" y="3119945"/>
              <a:ext cx="555367" cy="829916"/>
            </a:xfrm>
            <a:custGeom>
              <a:avLst/>
              <a:gdLst/>
              <a:ahLst/>
              <a:cxnLst/>
              <a:rect l="l" t="t" r="r" b="b"/>
              <a:pathLst>
                <a:path w="4758" h="7110" extrusionOk="0">
                  <a:moveTo>
                    <a:pt x="440" y="1"/>
                  </a:moveTo>
                  <a:lnTo>
                    <a:pt x="1" y="337"/>
                  </a:lnTo>
                  <a:cubicBezTo>
                    <a:pt x="1733" y="2379"/>
                    <a:pt x="3232" y="4628"/>
                    <a:pt x="4318" y="7110"/>
                  </a:cubicBezTo>
                  <a:lnTo>
                    <a:pt x="4757" y="6903"/>
                  </a:lnTo>
                  <a:cubicBezTo>
                    <a:pt x="3671" y="4421"/>
                    <a:pt x="2172" y="2172"/>
                    <a:pt x="4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4" name="Google Shape;964;p38"/>
            <p:cNvSpPr/>
            <p:nvPr/>
          </p:nvSpPr>
          <p:spPr>
            <a:xfrm rot="1123467">
              <a:off x="-3697826" y="2708360"/>
              <a:ext cx="715277" cy="528181"/>
            </a:xfrm>
            <a:custGeom>
              <a:avLst/>
              <a:gdLst/>
              <a:ahLst/>
              <a:cxnLst/>
              <a:rect l="l" t="t" r="r" b="b"/>
              <a:pathLst>
                <a:path w="6128" h="4525" extrusionOk="0">
                  <a:moveTo>
                    <a:pt x="5274" y="1"/>
                  </a:moveTo>
                  <a:cubicBezTo>
                    <a:pt x="5042" y="104"/>
                    <a:pt x="4835" y="208"/>
                    <a:pt x="4731" y="311"/>
                  </a:cubicBezTo>
                  <a:cubicBezTo>
                    <a:pt x="4395" y="544"/>
                    <a:pt x="4292" y="854"/>
                    <a:pt x="4085" y="1190"/>
                  </a:cubicBezTo>
                  <a:cubicBezTo>
                    <a:pt x="4085" y="957"/>
                    <a:pt x="3982" y="751"/>
                    <a:pt x="3749" y="647"/>
                  </a:cubicBezTo>
                  <a:cubicBezTo>
                    <a:pt x="3646" y="440"/>
                    <a:pt x="3542" y="208"/>
                    <a:pt x="3335" y="104"/>
                  </a:cubicBezTo>
                  <a:cubicBezTo>
                    <a:pt x="3239" y="61"/>
                    <a:pt x="3129" y="36"/>
                    <a:pt x="3027" y="36"/>
                  </a:cubicBezTo>
                  <a:cubicBezTo>
                    <a:pt x="2881" y="36"/>
                    <a:pt x="2750" y="87"/>
                    <a:pt x="2689" y="208"/>
                  </a:cubicBezTo>
                  <a:cubicBezTo>
                    <a:pt x="2457" y="311"/>
                    <a:pt x="2457" y="440"/>
                    <a:pt x="2457" y="647"/>
                  </a:cubicBezTo>
                  <a:cubicBezTo>
                    <a:pt x="2353" y="957"/>
                    <a:pt x="2353" y="1293"/>
                    <a:pt x="2457" y="1604"/>
                  </a:cubicBezTo>
                  <a:cubicBezTo>
                    <a:pt x="2250" y="1293"/>
                    <a:pt x="1810" y="1190"/>
                    <a:pt x="1500" y="1087"/>
                  </a:cubicBezTo>
                  <a:cubicBezTo>
                    <a:pt x="1293" y="1087"/>
                    <a:pt x="957" y="1087"/>
                    <a:pt x="854" y="1293"/>
                  </a:cubicBezTo>
                  <a:cubicBezTo>
                    <a:pt x="647" y="1397"/>
                    <a:pt x="750" y="1733"/>
                    <a:pt x="750" y="1940"/>
                  </a:cubicBezTo>
                  <a:cubicBezTo>
                    <a:pt x="854" y="2146"/>
                    <a:pt x="957" y="2483"/>
                    <a:pt x="1061" y="2586"/>
                  </a:cubicBezTo>
                  <a:cubicBezTo>
                    <a:pt x="750" y="2586"/>
                    <a:pt x="311" y="2793"/>
                    <a:pt x="104" y="3129"/>
                  </a:cubicBezTo>
                  <a:cubicBezTo>
                    <a:pt x="1" y="3232"/>
                    <a:pt x="1" y="3439"/>
                    <a:pt x="1" y="3542"/>
                  </a:cubicBezTo>
                  <a:cubicBezTo>
                    <a:pt x="104" y="3775"/>
                    <a:pt x="311" y="3775"/>
                    <a:pt x="518" y="3775"/>
                  </a:cubicBezTo>
                  <a:lnTo>
                    <a:pt x="2896" y="3775"/>
                  </a:lnTo>
                  <a:cubicBezTo>
                    <a:pt x="3646" y="3878"/>
                    <a:pt x="4395" y="4085"/>
                    <a:pt x="5042" y="4525"/>
                  </a:cubicBezTo>
                  <a:cubicBezTo>
                    <a:pt x="5274" y="3336"/>
                    <a:pt x="5481" y="2250"/>
                    <a:pt x="5920" y="1190"/>
                  </a:cubicBezTo>
                  <a:cubicBezTo>
                    <a:pt x="6024" y="854"/>
                    <a:pt x="6127" y="544"/>
                    <a:pt x="5920" y="208"/>
                  </a:cubicBezTo>
                  <a:cubicBezTo>
                    <a:pt x="5817" y="104"/>
                    <a:pt x="5481" y="1"/>
                    <a:pt x="52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5" name="Google Shape;965;p38"/>
            <p:cNvSpPr/>
            <p:nvPr/>
          </p:nvSpPr>
          <p:spPr>
            <a:xfrm rot="1123467">
              <a:off x="-3331976" y="3119372"/>
              <a:ext cx="190141" cy="187227"/>
            </a:xfrm>
            <a:custGeom>
              <a:avLst/>
              <a:gdLst/>
              <a:ahLst/>
              <a:cxnLst/>
              <a:rect l="l" t="t" r="r" b="b"/>
              <a:pathLst>
                <a:path w="1629" h="1604" extrusionOk="0">
                  <a:moveTo>
                    <a:pt x="1629" y="1"/>
                  </a:moveTo>
                  <a:cubicBezTo>
                    <a:pt x="1422" y="1"/>
                    <a:pt x="1293" y="104"/>
                    <a:pt x="1189" y="208"/>
                  </a:cubicBezTo>
                  <a:cubicBezTo>
                    <a:pt x="1086" y="311"/>
                    <a:pt x="1086" y="311"/>
                    <a:pt x="982" y="414"/>
                  </a:cubicBezTo>
                  <a:lnTo>
                    <a:pt x="982" y="750"/>
                  </a:lnTo>
                  <a:cubicBezTo>
                    <a:pt x="776" y="647"/>
                    <a:pt x="646" y="647"/>
                    <a:pt x="440" y="647"/>
                  </a:cubicBezTo>
                  <a:cubicBezTo>
                    <a:pt x="336" y="647"/>
                    <a:pt x="129" y="750"/>
                    <a:pt x="0" y="854"/>
                  </a:cubicBezTo>
                  <a:cubicBezTo>
                    <a:pt x="543" y="1061"/>
                    <a:pt x="1086" y="1293"/>
                    <a:pt x="1525" y="1604"/>
                  </a:cubicBezTo>
                  <a:cubicBezTo>
                    <a:pt x="1525" y="1061"/>
                    <a:pt x="1422" y="544"/>
                    <a:pt x="1629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 rot="1123467">
              <a:off x="-3445145" y="3515586"/>
              <a:ext cx="452651" cy="350175"/>
            </a:xfrm>
            <a:custGeom>
              <a:avLst/>
              <a:gdLst/>
              <a:ahLst/>
              <a:cxnLst/>
              <a:rect l="l" t="t" r="r" b="b"/>
              <a:pathLst>
                <a:path w="3878" h="3000" extrusionOk="0">
                  <a:moveTo>
                    <a:pt x="0" y="1"/>
                  </a:moveTo>
                  <a:lnTo>
                    <a:pt x="0" y="1"/>
                  </a:lnTo>
                  <a:cubicBezTo>
                    <a:pt x="104" y="854"/>
                    <a:pt x="646" y="1707"/>
                    <a:pt x="1396" y="2250"/>
                  </a:cubicBezTo>
                  <a:cubicBezTo>
                    <a:pt x="2042" y="2689"/>
                    <a:pt x="3025" y="2999"/>
                    <a:pt x="3878" y="2999"/>
                  </a:cubicBezTo>
                  <a:cubicBezTo>
                    <a:pt x="3128" y="1500"/>
                    <a:pt x="1603" y="414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7" name="Google Shape;967;p38"/>
            <p:cNvSpPr/>
            <p:nvPr/>
          </p:nvSpPr>
          <p:spPr>
            <a:xfrm rot="-1032839">
              <a:off x="-1976397" y="3286274"/>
              <a:ext cx="452644" cy="678993"/>
            </a:xfrm>
            <a:custGeom>
              <a:avLst/>
              <a:gdLst/>
              <a:ahLst/>
              <a:cxnLst/>
              <a:rect l="l" t="t" r="r" b="b"/>
              <a:pathLst>
                <a:path w="3878" h="5817" extrusionOk="0">
                  <a:moveTo>
                    <a:pt x="3567" y="1"/>
                  </a:moveTo>
                  <a:cubicBezTo>
                    <a:pt x="2172" y="1733"/>
                    <a:pt x="982" y="3671"/>
                    <a:pt x="0" y="5610"/>
                  </a:cubicBezTo>
                  <a:lnTo>
                    <a:pt x="336" y="5817"/>
                  </a:lnTo>
                  <a:cubicBezTo>
                    <a:pt x="1293" y="3775"/>
                    <a:pt x="2482" y="1939"/>
                    <a:pt x="3878" y="233"/>
                  </a:cubicBezTo>
                  <a:lnTo>
                    <a:pt x="35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8" name="Google Shape;968;p38"/>
            <p:cNvSpPr/>
            <p:nvPr/>
          </p:nvSpPr>
          <p:spPr>
            <a:xfrm rot="-1032839">
              <a:off x="-1877897" y="2955400"/>
              <a:ext cx="579519" cy="428617"/>
            </a:xfrm>
            <a:custGeom>
              <a:avLst/>
              <a:gdLst/>
              <a:ahLst/>
              <a:cxnLst/>
              <a:rect l="l" t="t" r="r" b="b"/>
              <a:pathLst>
                <a:path w="4965" h="3672" extrusionOk="0">
                  <a:moveTo>
                    <a:pt x="647" y="1"/>
                  </a:moveTo>
                  <a:cubicBezTo>
                    <a:pt x="440" y="1"/>
                    <a:pt x="234" y="1"/>
                    <a:pt x="104" y="207"/>
                  </a:cubicBezTo>
                  <a:cubicBezTo>
                    <a:pt x="1" y="440"/>
                    <a:pt x="104" y="647"/>
                    <a:pt x="104" y="957"/>
                  </a:cubicBezTo>
                  <a:cubicBezTo>
                    <a:pt x="440" y="1836"/>
                    <a:pt x="647" y="2689"/>
                    <a:pt x="880" y="3671"/>
                  </a:cubicBezTo>
                  <a:cubicBezTo>
                    <a:pt x="1397" y="3232"/>
                    <a:pt x="1940" y="3129"/>
                    <a:pt x="2586" y="3129"/>
                  </a:cubicBezTo>
                  <a:cubicBezTo>
                    <a:pt x="2801" y="3094"/>
                    <a:pt x="3017" y="3083"/>
                    <a:pt x="3232" y="3083"/>
                  </a:cubicBezTo>
                  <a:cubicBezTo>
                    <a:pt x="3663" y="3083"/>
                    <a:pt x="4094" y="3129"/>
                    <a:pt x="4525" y="3129"/>
                  </a:cubicBezTo>
                  <a:cubicBezTo>
                    <a:pt x="4628" y="3129"/>
                    <a:pt x="4861" y="3025"/>
                    <a:pt x="4964" y="2896"/>
                  </a:cubicBezTo>
                  <a:cubicBezTo>
                    <a:pt x="4964" y="2793"/>
                    <a:pt x="4964" y="2586"/>
                    <a:pt x="4861" y="2482"/>
                  </a:cubicBezTo>
                  <a:cubicBezTo>
                    <a:pt x="4628" y="2250"/>
                    <a:pt x="4318" y="2146"/>
                    <a:pt x="4111" y="2146"/>
                  </a:cubicBezTo>
                  <a:cubicBezTo>
                    <a:pt x="4215" y="1939"/>
                    <a:pt x="4318" y="1733"/>
                    <a:pt x="4318" y="1603"/>
                  </a:cubicBezTo>
                  <a:cubicBezTo>
                    <a:pt x="4421" y="1397"/>
                    <a:pt x="4421" y="1190"/>
                    <a:pt x="4318" y="957"/>
                  </a:cubicBezTo>
                  <a:cubicBezTo>
                    <a:pt x="4111" y="854"/>
                    <a:pt x="3982" y="854"/>
                    <a:pt x="3775" y="854"/>
                  </a:cubicBezTo>
                  <a:cubicBezTo>
                    <a:pt x="3465" y="957"/>
                    <a:pt x="3129" y="1086"/>
                    <a:pt x="2922" y="1293"/>
                  </a:cubicBezTo>
                  <a:cubicBezTo>
                    <a:pt x="3025" y="957"/>
                    <a:pt x="3025" y="750"/>
                    <a:pt x="3025" y="544"/>
                  </a:cubicBezTo>
                  <a:cubicBezTo>
                    <a:pt x="2922" y="311"/>
                    <a:pt x="2922" y="207"/>
                    <a:pt x="2819" y="104"/>
                  </a:cubicBezTo>
                  <a:cubicBezTo>
                    <a:pt x="2754" y="52"/>
                    <a:pt x="2670" y="27"/>
                    <a:pt x="2576" y="27"/>
                  </a:cubicBezTo>
                  <a:cubicBezTo>
                    <a:pt x="2483" y="27"/>
                    <a:pt x="2379" y="52"/>
                    <a:pt x="2276" y="104"/>
                  </a:cubicBezTo>
                  <a:cubicBezTo>
                    <a:pt x="2043" y="104"/>
                    <a:pt x="1940" y="311"/>
                    <a:pt x="1836" y="440"/>
                  </a:cubicBezTo>
                  <a:cubicBezTo>
                    <a:pt x="1733" y="647"/>
                    <a:pt x="1629" y="750"/>
                    <a:pt x="1629" y="957"/>
                  </a:cubicBezTo>
                  <a:cubicBezTo>
                    <a:pt x="1526" y="647"/>
                    <a:pt x="1293" y="440"/>
                    <a:pt x="1087" y="207"/>
                  </a:cubicBezTo>
                  <a:cubicBezTo>
                    <a:pt x="983" y="104"/>
                    <a:pt x="880" y="1"/>
                    <a:pt x="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 rot="-1032839">
              <a:off x="-1759531" y="3294488"/>
              <a:ext cx="151037" cy="151043"/>
            </a:xfrm>
            <a:custGeom>
              <a:avLst/>
              <a:gdLst/>
              <a:ahLst/>
              <a:cxnLst/>
              <a:rect l="l" t="t" r="r" b="b"/>
              <a:pathLst>
                <a:path w="1294" h="1294" extrusionOk="0">
                  <a:moveTo>
                    <a:pt x="1" y="1"/>
                  </a:moveTo>
                  <a:cubicBezTo>
                    <a:pt x="104" y="440"/>
                    <a:pt x="104" y="854"/>
                    <a:pt x="104" y="1293"/>
                  </a:cubicBezTo>
                  <a:cubicBezTo>
                    <a:pt x="440" y="957"/>
                    <a:pt x="854" y="854"/>
                    <a:pt x="1293" y="647"/>
                  </a:cubicBezTo>
                  <a:cubicBezTo>
                    <a:pt x="1293" y="544"/>
                    <a:pt x="1086" y="440"/>
                    <a:pt x="983" y="440"/>
                  </a:cubicBezTo>
                  <a:cubicBezTo>
                    <a:pt x="854" y="440"/>
                    <a:pt x="647" y="440"/>
                    <a:pt x="544" y="544"/>
                  </a:cubicBezTo>
                  <a:lnTo>
                    <a:pt x="544" y="311"/>
                  </a:lnTo>
                  <a:cubicBezTo>
                    <a:pt x="544" y="208"/>
                    <a:pt x="440" y="208"/>
                    <a:pt x="337" y="104"/>
                  </a:cubicBezTo>
                  <a:cubicBezTo>
                    <a:pt x="337" y="1"/>
                    <a:pt x="104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 rot="-1032839">
              <a:off x="-1885745" y="3606969"/>
              <a:ext cx="365220" cy="289713"/>
            </a:xfrm>
            <a:custGeom>
              <a:avLst/>
              <a:gdLst/>
              <a:ahLst/>
              <a:cxnLst/>
              <a:rect l="l" t="t" r="r" b="b"/>
              <a:pathLst>
                <a:path w="3129" h="2482" extrusionOk="0">
                  <a:moveTo>
                    <a:pt x="3128" y="0"/>
                  </a:moveTo>
                  <a:cubicBezTo>
                    <a:pt x="1836" y="414"/>
                    <a:pt x="543" y="1293"/>
                    <a:pt x="1" y="2482"/>
                  </a:cubicBezTo>
                  <a:cubicBezTo>
                    <a:pt x="647" y="2482"/>
                    <a:pt x="1396" y="2249"/>
                    <a:pt x="1939" y="1836"/>
                  </a:cubicBezTo>
                  <a:cubicBezTo>
                    <a:pt x="2586" y="1396"/>
                    <a:pt x="3025" y="750"/>
                    <a:pt x="3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-3714225" y="3650887"/>
              <a:ext cx="1599215" cy="393363"/>
            </a:xfrm>
            <a:custGeom>
              <a:avLst/>
              <a:gdLst/>
              <a:ahLst/>
              <a:cxnLst/>
              <a:rect l="l" t="t" r="r" b="b"/>
              <a:pathLst>
                <a:path w="13701" h="3370" extrusionOk="0">
                  <a:moveTo>
                    <a:pt x="7414" y="0"/>
                  </a:moveTo>
                  <a:cubicBezTo>
                    <a:pt x="7278" y="0"/>
                    <a:pt x="7141" y="12"/>
                    <a:pt x="7006" y="35"/>
                  </a:cubicBezTo>
                  <a:cubicBezTo>
                    <a:pt x="5713" y="138"/>
                    <a:pt x="4653" y="1198"/>
                    <a:pt x="3878" y="2387"/>
                  </a:cubicBezTo>
                  <a:cubicBezTo>
                    <a:pt x="3394" y="2187"/>
                    <a:pt x="2910" y="2073"/>
                    <a:pt x="2426" y="2073"/>
                  </a:cubicBezTo>
                  <a:cubicBezTo>
                    <a:pt x="2160" y="2073"/>
                    <a:pt x="1894" y="2107"/>
                    <a:pt x="1629" y="2181"/>
                  </a:cubicBezTo>
                  <a:cubicBezTo>
                    <a:pt x="983" y="2387"/>
                    <a:pt x="440" y="2827"/>
                    <a:pt x="0" y="3370"/>
                  </a:cubicBezTo>
                  <a:lnTo>
                    <a:pt x="13701" y="3370"/>
                  </a:lnTo>
                  <a:cubicBezTo>
                    <a:pt x="13468" y="3034"/>
                    <a:pt x="13055" y="2723"/>
                    <a:pt x="12719" y="2491"/>
                  </a:cubicBezTo>
                  <a:cubicBezTo>
                    <a:pt x="12408" y="2387"/>
                    <a:pt x="12072" y="2284"/>
                    <a:pt x="11866" y="2181"/>
                  </a:cubicBezTo>
                  <a:cubicBezTo>
                    <a:pt x="11530" y="2181"/>
                    <a:pt x="11219" y="2181"/>
                    <a:pt x="10883" y="2284"/>
                  </a:cubicBezTo>
                  <a:cubicBezTo>
                    <a:pt x="10676" y="2284"/>
                    <a:pt x="10470" y="2387"/>
                    <a:pt x="10134" y="2491"/>
                  </a:cubicBezTo>
                  <a:cubicBezTo>
                    <a:pt x="10030" y="1741"/>
                    <a:pt x="9694" y="1095"/>
                    <a:pt x="9177" y="681"/>
                  </a:cubicBezTo>
                  <a:cubicBezTo>
                    <a:pt x="8648" y="237"/>
                    <a:pt x="8032" y="0"/>
                    <a:pt x="74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-2190501" y="3873021"/>
              <a:ext cx="739437" cy="171236"/>
            </a:xfrm>
            <a:custGeom>
              <a:avLst/>
              <a:gdLst/>
              <a:ahLst/>
              <a:cxnLst/>
              <a:rect l="l" t="t" r="r" b="b"/>
              <a:pathLst>
                <a:path w="6335" h="1467" extrusionOk="0">
                  <a:moveTo>
                    <a:pt x="4520" y="0"/>
                  </a:moveTo>
                  <a:cubicBezTo>
                    <a:pt x="3937" y="0"/>
                    <a:pt x="3338" y="257"/>
                    <a:pt x="2793" y="588"/>
                  </a:cubicBezTo>
                  <a:cubicBezTo>
                    <a:pt x="2689" y="588"/>
                    <a:pt x="2586" y="484"/>
                    <a:pt x="2457" y="381"/>
                  </a:cubicBezTo>
                  <a:cubicBezTo>
                    <a:pt x="2250" y="278"/>
                    <a:pt x="2146" y="278"/>
                    <a:pt x="1940" y="278"/>
                  </a:cubicBezTo>
                  <a:cubicBezTo>
                    <a:pt x="1867" y="269"/>
                    <a:pt x="1796" y="265"/>
                    <a:pt x="1725" y="265"/>
                  </a:cubicBezTo>
                  <a:cubicBezTo>
                    <a:pt x="940" y="265"/>
                    <a:pt x="285" y="779"/>
                    <a:pt x="1" y="1467"/>
                  </a:cubicBezTo>
                  <a:lnTo>
                    <a:pt x="6334" y="1467"/>
                  </a:lnTo>
                  <a:cubicBezTo>
                    <a:pt x="6231" y="1027"/>
                    <a:pt x="5920" y="588"/>
                    <a:pt x="5481" y="278"/>
                  </a:cubicBezTo>
                  <a:cubicBezTo>
                    <a:pt x="5174" y="82"/>
                    <a:pt x="4849" y="0"/>
                    <a:pt x="4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78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B1CF2E77-4E87-4338-A6B2-93E833A84A3C}" type="datetimeFigureOut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9/16/2024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796E19DA-92E0-4635-8627-DEB5FDE3EBA8}" type="slidenum">
              <a:rPr kumimoji="0" lang="en-US" sz="1867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7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9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87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839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14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audio" Target="../media/audio1.wav"/><Relationship Id="rId4" Type="http://schemas.openxmlformats.org/officeDocument/2006/relationships/slideLayout" Target="../slideLayouts/slideLayout15.xml"/><Relationship Id="rId9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301B155-F528-436F-A9E8-14198EDA53B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0" r:id="rId4"/>
    <p:sldLayoutId id="2147483651" r:id="rId5"/>
    <p:sldLayoutId id="2147483653" r:id="rId6"/>
    <p:sldLayoutId id="2147483654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6367" y="593367"/>
            <a:ext cx="1089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fe Savers ExtraBold"/>
              <a:buNone/>
              <a:defRPr sz="3000">
                <a:solidFill>
                  <a:schemeClr val="dk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46367" y="1536633"/>
            <a:ext cx="10899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756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9" name="chimes.wav"/>
          </p:stSnd>
        </p:sndAc>
      </p:transition>
    </mc:Choice>
    <mc:Fallback xmlns="">
      <p:transition spd="slow">
        <p:split orient="vert"/>
        <p:sndAc>
          <p:stSnd>
            <p:snd r:embed="rId10" name="chimes.wav"/>
          </p:stSnd>
        </p:sndAc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microsoft.com/office/2007/relationships/hdphoto" Target="../media/hdphoto6.wdp"/><Relationship Id="rId26" Type="http://schemas.microsoft.com/office/2007/relationships/hdphoto" Target="../media/hdphoto10.wdp"/><Relationship Id="rId39" Type="http://schemas.openxmlformats.org/officeDocument/2006/relationships/image" Target="../media/image23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1.png"/><Relationship Id="rId34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8.emf"/><Relationship Id="rId38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microsoft.com/office/2007/relationships/hdphoto" Target="../media/hdphoto9.wdp"/><Relationship Id="rId32" Type="http://schemas.microsoft.com/office/2007/relationships/hdphoto" Target="../media/hdphoto12.wdp"/><Relationship Id="rId37" Type="http://schemas.microsoft.com/office/2007/relationships/hdphoto" Target="../media/hdphoto13.wdp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microsoft.com/office/2007/relationships/hdphoto" Target="../media/hdphoto11.wdp"/><Relationship Id="rId36" Type="http://schemas.openxmlformats.org/officeDocument/2006/relationships/image" Target="../media/image21.png"/><Relationship Id="rId10" Type="http://schemas.microsoft.com/office/2007/relationships/hdphoto" Target="../media/hdphoto2.wdp"/><Relationship Id="rId19" Type="http://schemas.openxmlformats.org/officeDocument/2006/relationships/image" Target="../media/image10.png"/><Relationship Id="rId31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4.png"/><Relationship Id="rId30" Type="http://schemas.openxmlformats.org/officeDocument/2006/relationships/image" Target="../media/image16.png"/><Relationship Id="rId35" Type="http://schemas.openxmlformats.org/officeDocument/2006/relationships/image" Target="../media/image20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2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43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22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audio" Target="../media/audio1.wav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38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audio" Target="../media/media2.mp3"/><Relationship Id="rId7" Type="http://schemas.openxmlformats.org/officeDocument/2006/relationships/image" Target="../media/image19.png"/><Relationship Id="rId2" Type="http://schemas.microsoft.com/office/2007/relationships/media" Target="../media/media2.mp3"/><Relationship Id="rId1" Type="http://schemas.openxmlformats.org/officeDocument/2006/relationships/tags" Target="../tags/tag7.xml"/><Relationship Id="rId6" Type="http://schemas.openxmlformats.org/officeDocument/2006/relationships/image" Target="../media/image3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2.png"/><Relationship Id="rId4" Type="http://schemas.openxmlformats.org/officeDocument/2006/relationships/image" Target="../media/image24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4" descr="136 Viet nam Vector Images, Viet nam Illustrations | Depositphot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15" y="2110700"/>
            <a:ext cx="1158268" cy="1103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图片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9246" y="4901491"/>
            <a:ext cx="14284619" cy="2150860"/>
          </a:xfrm>
          <a:prstGeom prst="rect">
            <a:avLst/>
          </a:prstGeom>
        </p:spPr>
      </p:pic>
      <p:pic>
        <p:nvPicPr>
          <p:cNvPr id="93" name="图片 8">
            <a:extLst>
              <a:ext uri="{FF2B5EF4-FFF2-40B4-BE49-F238E27FC236}">
                <a16:creationId xmlns:a16="http://schemas.microsoft.com/office/drawing/2014/main" id="{A70BE0F2-6240-46DC-B88B-5F8E34652B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567" y="4669465"/>
            <a:ext cx="1547892" cy="199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57" name="Google Shape;1057;p41"/>
          <p:cNvSpPr/>
          <p:nvPr/>
        </p:nvSpPr>
        <p:spPr>
          <a:xfrm>
            <a:off x="10431311" y="483029"/>
            <a:ext cx="429503" cy="498143"/>
          </a:xfrm>
          <a:custGeom>
            <a:avLst/>
            <a:gdLst/>
            <a:ahLst/>
            <a:cxnLst/>
            <a:rect l="l" t="t" r="r" b="b"/>
            <a:pathLst>
              <a:path w="1940" h="2250" extrusionOk="0">
                <a:moveTo>
                  <a:pt x="440" y="0"/>
                </a:moveTo>
                <a:lnTo>
                  <a:pt x="880" y="957"/>
                </a:lnTo>
                <a:lnTo>
                  <a:pt x="1" y="1396"/>
                </a:lnTo>
                <a:lnTo>
                  <a:pt x="983" y="1293"/>
                </a:lnTo>
                <a:lnTo>
                  <a:pt x="1293" y="2249"/>
                </a:lnTo>
                <a:lnTo>
                  <a:pt x="1293" y="1293"/>
                </a:lnTo>
                <a:lnTo>
                  <a:pt x="1940" y="1500"/>
                </a:lnTo>
                <a:lnTo>
                  <a:pt x="1397" y="853"/>
                </a:lnTo>
                <a:lnTo>
                  <a:pt x="1836" y="104"/>
                </a:lnTo>
                <a:lnTo>
                  <a:pt x="1836" y="104"/>
                </a:lnTo>
                <a:lnTo>
                  <a:pt x="1086" y="647"/>
                </a:lnTo>
                <a:lnTo>
                  <a:pt x="4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354"/>
            <a:endParaRPr sz="2400"/>
          </a:p>
        </p:txBody>
      </p:sp>
      <p:pic>
        <p:nvPicPr>
          <p:cNvPr id="85" name="图片 3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908" y="4503089"/>
            <a:ext cx="8590048" cy="2009355"/>
          </a:xfrm>
          <a:prstGeom prst="rect">
            <a:avLst/>
          </a:prstGeom>
        </p:spPr>
      </p:pic>
      <p:pic>
        <p:nvPicPr>
          <p:cNvPr id="86" name="Picture 18" descr="School Building, School Clipart, School, Yellow PNG Transparent Clipart  Image and PSD File for Free Download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0" r="99375">
                        <a14:foregroundMark x1="15937" y1="50781" x2="18438" y2="5390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31" r="3136" b="32682"/>
          <a:stretch/>
        </p:blipFill>
        <p:spPr bwMode="auto">
          <a:xfrm flipH="1">
            <a:off x="-32617" y="2700140"/>
            <a:ext cx="3465897" cy="20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0" descr="Cute Flower Cartoon. Flower and Grass Clipart Vector Illustration Stock  Vector - Illustration of flower, clipart: 22375966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89" b="98222" l="9944" r="89916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3" y="5323927"/>
            <a:ext cx="910340" cy="114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2" descr="Farm Cartoon Flowers Bouquet Decoration Background Stock Vector -  Illustration of botanical, invitation: 1700461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50" b="90000" l="10000" r="90000">
                        <a14:foregroundMark x1="43000" y1="24250" x2="61250" y2="27750"/>
                        <a14:foregroundMark x1="50750" y1="12750" x2="59500" y2="35000"/>
                        <a14:foregroundMark x1="42250" y1="20000" x2="54750" y2="33500"/>
                        <a14:foregroundMark x1="58500" y1="16500" x2="65500" y2="24500"/>
                        <a14:foregroundMark x1="28500" y1="34000" x2="36250" y2="3500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17" y="4542759"/>
            <a:ext cx="961796" cy="961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Vector Illustration Of School Children. Download a Free Preview or High  Quality Adobe Illustrator Ai, EPS, PDF and High Resolut… | Vector, Kids  clipart, Vector fre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19" b="90000" l="2700" r="96400">
                        <a14:foregroundMark x1="15000" y1="9352" x2="27600" y2="32130"/>
                        <a14:foregroundMark x1="26400" y1="42315" x2="28000" y2="57778"/>
                        <a14:foregroundMark x1="20700" y1="64352" x2="19600" y2="76852"/>
                        <a14:foregroundMark x1="30100" y1="65370" x2="31900" y2="78333"/>
                        <a14:foregroundMark x1="12500" y1="83796" x2="15700" y2="85926"/>
                        <a14:foregroundMark x1="17300" y1="46944" x2="7900" y2="61389"/>
                        <a14:foregroundMark x1="18900" y1="40833" x2="34700" y2="45278"/>
                        <a14:foregroundMark x1="20500" y1="76389" x2="16600" y2="83426"/>
                        <a14:foregroundMark x1="63900" y1="24722" x2="79900" y2="28796"/>
                        <a14:foregroundMark x1="65300" y1="65185" x2="64400" y2="74259"/>
                        <a14:foregroundMark x1="55900" y1="86944" x2="59800" y2="84630"/>
                        <a14:foregroundMark x1="58700" y1="68981" x2="77600" y2="69444"/>
                        <a14:foregroundMark x1="73300" y1="75093" x2="74200" y2="76574"/>
                        <a14:foregroundMark x1="83600" y1="80463" x2="78500" y2="80000"/>
                        <a14:foregroundMark x1="69200" y1="43981" x2="78300" y2="46111"/>
                        <a14:foregroundMark x1="84500" y1="80833" x2="83300" y2="84259"/>
                        <a14:foregroundMark x1="67600" y1="32778" x2="72800" y2="34907"/>
                        <a14:foregroundMark x1="23700" y1="33611" x2="30300" y2="34537"/>
                        <a14:foregroundMark x1="66700" y1="34259" x2="68500" y2="36204"/>
                        <a14:foregroundMark x1="67000" y1="42130" x2="68200" y2="42593"/>
                        <a14:foregroundMark x1="62000" y1="80556" x2="59400" y2="85926"/>
                        <a14:backgroundMark x1="22200" y1="39537" x2="22900" y2="39259"/>
                        <a14:backgroundMark x1="23200" y1="39537" x2="24000" y2="39444"/>
                        <a14:backgroundMark x1="28500" y1="39537" x2="28500" y2="3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24" y="3964870"/>
            <a:ext cx="2313109" cy="2498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38 Preschool Children Sharing Illustrations &amp;amp; Clip Art - iStock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04" b="89706" l="3268" r="98366">
                        <a14:foregroundMark x1="69281" y1="22712" x2="84641" y2="54739"/>
                        <a14:foregroundMark x1="81863" y1="38235" x2="69935" y2="68954"/>
                        <a14:foregroundMark x1="67974" y1="39216" x2="91830" y2="31536"/>
                        <a14:foregroundMark x1="70098" y1="58824" x2="66176" y2="73529"/>
                        <a14:foregroundMark x1="75490" y1="78431" x2="75490" y2="74837"/>
                        <a14:foregroundMark x1="20425" y1="78105" x2="21732" y2="77288"/>
                        <a14:foregroundMark x1="17810" y1="42157" x2="33007" y2="39542"/>
                        <a14:foregroundMark x1="58170" y1="50000" x2="59314" y2="51144"/>
                        <a14:foregroundMark x1="76307" y1="75490" x2="76797" y2="77288"/>
                        <a14:foregroundMark x1="76634" y1="76797" x2="76634" y2="77778"/>
                        <a14:backgroundMark x1="30392" y1="76797" x2="30392" y2="76797"/>
                        <a14:backgroundMark x1="25817" y1="78105" x2="25817" y2="78105"/>
                        <a14:backgroundMark x1="68464" y1="78431" x2="68464" y2="78431"/>
                        <a14:backgroundMark x1="64542" y1="75817" x2="64542" y2="75817"/>
                        <a14:backgroundMark x1="69444" y1="77451" x2="69444" y2="77451"/>
                        <a14:backgroundMark x1="69444" y1="77451" x2="69444" y2="77451"/>
                        <a14:backgroundMark x1="69444" y1="77451" x2="69444" y2="77451"/>
                        <a14:backgroundMark x1="27451" y1="79085" x2="27451" y2="79085"/>
                        <a14:backgroundMark x1="23366" y1="55392" x2="23366" y2="55392"/>
                        <a14:backgroundMark x1="27941" y1="55065" x2="27941" y2="55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372"/>
          <a:stretch/>
        </p:blipFill>
        <p:spPr bwMode="auto">
          <a:xfrm>
            <a:off x="1519514" y="4613499"/>
            <a:ext cx="2531591" cy="2142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ed mushroom cartoon Royalty Free Vector Imag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704" b="91852" l="5500" r="95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42" y="6251717"/>
            <a:ext cx="572481" cy="6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Carved autumn leaf. Nature bright leaves of trees. Cartoon style. 3015600  Vector Art at Vecteezy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806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9333"/>
          <a:stretch/>
        </p:blipFill>
        <p:spPr bwMode="auto">
          <a:xfrm>
            <a:off x="10744105" y="2338595"/>
            <a:ext cx="419851" cy="5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Carved autumn leaf. Nature bright leaves of trees. Cartoon style. 3218131  Vector Art at Vecteezy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755" b="9673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91" r="19156"/>
          <a:stretch/>
        </p:blipFill>
        <p:spPr bwMode="auto">
          <a:xfrm rot="1402055">
            <a:off x="11593248" y="1968540"/>
            <a:ext cx="332189" cy="5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Children Playing Park Stock Vector Image by ©yusufdemirci #318430298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36739" b="75258" l="2563" r="24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199" r="74324" b="23028"/>
          <a:stretch/>
        </p:blipFill>
        <p:spPr bwMode="auto">
          <a:xfrm>
            <a:off x="3415851" y="3859416"/>
            <a:ext cx="978260" cy="1061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2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1365" y="3715486"/>
            <a:ext cx="1551460" cy="237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140" y="3909462"/>
            <a:ext cx="1310821" cy="2355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4" descr="Green bush with pink flowers Royalty Free Vector Image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532" b="100000" l="0" r="100000">
                        <a14:backgroundMark x1="2100" y1="14468" x2="2100" y2="14468"/>
                        <a14:backgroundMark x1="91403" y1="5682" x2="95475" y2="17614"/>
                        <a14:backgroundMark x1="90498" y1="88636" x2="95928" y2="86932"/>
                        <a14:backgroundMark x1="4072" y1="83523" x2="18100" y2="8920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01"/>
          <a:stretch/>
        </p:blipFill>
        <p:spPr bwMode="auto">
          <a:xfrm>
            <a:off x="2770216" y="4228443"/>
            <a:ext cx="784445" cy="57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图片 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404" y="6301476"/>
            <a:ext cx="452861" cy="3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happy-ukulele-746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3933839" y="1105228"/>
            <a:ext cx="812800" cy="812800"/>
          </a:xfrm>
          <a:prstGeom prst="rect">
            <a:avLst/>
          </a:prstGeom>
        </p:spPr>
      </p:pic>
      <p:pic>
        <p:nvPicPr>
          <p:cNvPr id="200" name="Picture 199" descr="200.gi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932781" y="857820"/>
            <a:ext cx="999691" cy="1030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7" name="Google Shape;1248;p47"/>
          <p:cNvGrpSpPr/>
          <p:nvPr/>
        </p:nvGrpSpPr>
        <p:grpSpPr>
          <a:xfrm>
            <a:off x="4660330" y="6275791"/>
            <a:ext cx="6618081" cy="636992"/>
            <a:chOff x="1610262" y="4439258"/>
            <a:chExt cx="7532671" cy="703746"/>
          </a:xfrm>
        </p:grpSpPr>
        <p:sp>
          <p:nvSpPr>
            <p:cNvPr id="149" name="Google Shape;1250;p47"/>
            <p:cNvSpPr/>
            <p:nvPr/>
          </p:nvSpPr>
          <p:spPr>
            <a:xfrm flipH="1">
              <a:off x="1610262" y="4704922"/>
              <a:ext cx="1428999" cy="438079"/>
            </a:xfrm>
            <a:custGeom>
              <a:avLst/>
              <a:gdLst/>
              <a:ahLst/>
              <a:cxnLst/>
              <a:rect l="l" t="t" r="r" b="b"/>
              <a:pathLst>
                <a:path w="13573" h="4161" extrusionOk="0">
                  <a:moveTo>
                    <a:pt x="6205" y="1"/>
                  </a:moveTo>
                  <a:cubicBezTo>
                    <a:pt x="5665" y="1"/>
                    <a:pt x="5118" y="141"/>
                    <a:pt x="4628" y="387"/>
                  </a:cubicBezTo>
                  <a:cubicBezTo>
                    <a:pt x="3878" y="929"/>
                    <a:pt x="3232" y="1679"/>
                    <a:pt x="2689" y="2429"/>
                  </a:cubicBezTo>
                  <a:cubicBezTo>
                    <a:pt x="2482" y="2119"/>
                    <a:pt x="2146" y="1783"/>
                    <a:pt x="1733" y="1576"/>
                  </a:cubicBezTo>
                  <a:cubicBezTo>
                    <a:pt x="1604" y="1545"/>
                    <a:pt x="1475" y="1533"/>
                    <a:pt x="1347" y="1533"/>
                  </a:cubicBezTo>
                  <a:cubicBezTo>
                    <a:pt x="1038" y="1533"/>
                    <a:pt x="733" y="1606"/>
                    <a:pt x="440" y="1679"/>
                  </a:cubicBezTo>
                  <a:cubicBezTo>
                    <a:pt x="337" y="1783"/>
                    <a:pt x="104" y="1886"/>
                    <a:pt x="1" y="1989"/>
                  </a:cubicBezTo>
                  <a:lnTo>
                    <a:pt x="1" y="4161"/>
                  </a:lnTo>
                  <a:lnTo>
                    <a:pt x="13572" y="4161"/>
                  </a:lnTo>
                  <a:cubicBezTo>
                    <a:pt x="13572" y="3928"/>
                    <a:pt x="13469" y="3825"/>
                    <a:pt x="13365" y="3618"/>
                  </a:cubicBezTo>
                  <a:cubicBezTo>
                    <a:pt x="13029" y="2765"/>
                    <a:pt x="12280" y="2119"/>
                    <a:pt x="11426" y="1886"/>
                  </a:cubicBezTo>
                  <a:cubicBezTo>
                    <a:pt x="11319" y="1873"/>
                    <a:pt x="11211" y="1867"/>
                    <a:pt x="11102" y="1867"/>
                  </a:cubicBezTo>
                  <a:cubicBezTo>
                    <a:pt x="10317" y="1867"/>
                    <a:pt x="9500" y="2182"/>
                    <a:pt x="8841" y="2636"/>
                  </a:cubicBezTo>
                  <a:cubicBezTo>
                    <a:pt x="8738" y="1679"/>
                    <a:pt x="8299" y="697"/>
                    <a:pt x="7446" y="283"/>
                  </a:cubicBezTo>
                  <a:cubicBezTo>
                    <a:pt x="7057" y="89"/>
                    <a:pt x="6633" y="1"/>
                    <a:pt x="6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0" name="Google Shape;1251;p47"/>
            <p:cNvSpPr/>
            <p:nvPr/>
          </p:nvSpPr>
          <p:spPr>
            <a:xfrm>
              <a:off x="8236556" y="4776621"/>
              <a:ext cx="906377" cy="366383"/>
            </a:xfrm>
            <a:custGeom>
              <a:avLst/>
              <a:gdLst/>
              <a:ahLst/>
              <a:cxnLst/>
              <a:rect l="l" t="t" r="r" b="b"/>
              <a:pathLst>
                <a:path w="8609" h="3480" extrusionOk="0">
                  <a:moveTo>
                    <a:pt x="6202" y="1"/>
                  </a:moveTo>
                  <a:cubicBezTo>
                    <a:pt x="6108" y="1"/>
                    <a:pt x="6014" y="6"/>
                    <a:pt x="5920" y="16"/>
                  </a:cubicBezTo>
                  <a:cubicBezTo>
                    <a:pt x="4834" y="16"/>
                    <a:pt x="3748" y="895"/>
                    <a:pt x="3335" y="1851"/>
                  </a:cubicBezTo>
                  <a:cubicBezTo>
                    <a:pt x="3244" y="1844"/>
                    <a:pt x="3154" y="1840"/>
                    <a:pt x="3064" y="1840"/>
                  </a:cubicBezTo>
                  <a:cubicBezTo>
                    <a:pt x="1864" y="1840"/>
                    <a:pt x="697" y="2470"/>
                    <a:pt x="0" y="3480"/>
                  </a:cubicBezTo>
                  <a:lnTo>
                    <a:pt x="8608" y="3480"/>
                  </a:lnTo>
                  <a:lnTo>
                    <a:pt x="8608" y="998"/>
                  </a:lnTo>
                  <a:cubicBezTo>
                    <a:pt x="7932" y="415"/>
                    <a:pt x="7067" y="1"/>
                    <a:pt x="62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1" name="Google Shape;1252;p47"/>
            <p:cNvSpPr/>
            <p:nvPr/>
          </p:nvSpPr>
          <p:spPr>
            <a:xfrm>
              <a:off x="2692644" y="4710185"/>
              <a:ext cx="827519" cy="432816"/>
            </a:xfrm>
            <a:custGeom>
              <a:avLst/>
              <a:gdLst/>
              <a:ahLst/>
              <a:cxnLst/>
              <a:rect l="l" t="t" r="r" b="b"/>
              <a:pathLst>
                <a:path w="7860" h="4111" extrusionOk="0">
                  <a:moveTo>
                    <a:pt x="3129" y="1"/>
                  </a:moveTo>
                  <a:cubicBezTo>
                    <a:pt x="2793" y="1"/>
                    <a:pt x="2482" y="130"/>
                    <a:pt x="2146" y="337"/>
                  </a:cubicBezTo>
                  <a:cubicBezTo>
                    <a:pt x="957" y="1190"/>
                    <a:pt x="311" y="2586"/>
                    <a:pt x="1" y="4111"/>
                  </a:cubicBezTo>
                  <a:lnTo>
                    <a:pt x="7859" y="4111"/>
                  </a:lnTo>
                  <a:cubicBezTo>
                    <a:pt x="7652" y="3568"/>
                    <a:pt x="7213" y="3128"/>
                    <a:pt x="6670" y="2922"/>
                  </a:cubicBezTo>
                  <a:cubicBezTo>
                    <a:pt x="6295" y="2702"/>
                    <a:pt x="5836" y="2592"/>
                    <a:pt x="5378" y="2592"/>
                  </a:cubicBezTo>
                  <a:cubicBezTo>
                    <a:pt x="4919" y="2592"/>
                    <a:pt x="4460" y="2702"/>
                    <a:pt x="4085" y="2922"/>
                  </a:cubicBezTo>
                  <a:cubicBezTo>
                    <a:pt x="4188" y="2379"/>
                    <a:pt x="4188" y="1733"/>
                    <a:pt x="3982" y="1086"/>
                  </a:cubicBezTo>
                  <a:cubicBezTo>
                    <a:pt x="3878" y="647"/>
                    <a:pt x="3646" y="130"/>
                    <a:pt x="312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2" name="Google Shape;1253;p47"/>
            <p:cNvSpPr/>
            <p:nvPr/>
          </p:nvSpPr>
          <p:spPr>
            <a:xfrm>
              <a:off x="6034691" y="4514222"/>
              <a:ext cx="215092" cy="511778"/>
            </a:xfrm>
            <a:custGeom>
              <a:avLst/>
              <a:gdLst/>
              <a:ahLst/>
              <a:cxnLst/>
              <a:rect l="l" t="t" r="r" b="b"/>
              <a:pathLst>
                <a:path w="2043" h="4861" extrusionOk="0">
                  <a:moveTo>
                    <a:pt x="1939" y="0"/>
                  </a:moveTo>
                  <a:cubicBezTo>
                    <a:pt x="1939" y="0"/>
                    <a:pt x="1810" y="0"/>
                    <a:pt x="1810" y="130"/>
                  </a:cubicBezTo>
                  <a:cubicBezTo>
                    <a:pt x="750" y="1422"/>
                    <a:pt x="311" y="3128"/>
                    <a:pt x="1" y="4757"/>
                  </a:cubicBezTo>
                  <a:cubicBezTo>
                    <a:pt x="1" y="4860"/>
                    <a:pt x="1" y="4860"/>
                    <a:pt x="104" y="4860"/>
                  </a:cubicBezTo>
                  <a:lnTo>
                    <a:pt x="207" y="4860"/>
                  </a:lnTo>
                  <a:cubicBezTo>
                    <a:pt x="518" y="3128"/>
                    <a:pt x="957" y="1526"/>
                    <a:pt x="1939" y="233"/>
                  </a:cubicBezTo>
                  <a:cubicBezTo>
                    <a:pt x="2043" y="130"/>
                    <a:pt x="2043" y="130"/>
                    <a:pt x="19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3" name="Google Shape;1254;p47"/>
            <p:cNvSpPr/>
            <p:nvPr/>
          </p:nvSpPr>
          <p:spPr>
            <a:xfrm>
              <a:off x="6271478" y="4527804"/>
              <a:ext cx="193299" cy="272261"/>
            </a:xfrm>
            <a:custGeom>
              <a:avLst/>
              <a:gdLst/>
              <a:ahLst/>
              <a:cxnLst/>
              <a:rect l="l" t="t" r="r" b="b"/>
              <a:pathLst>
                <a:path w="1836" h="2586" extrusionOk="0">
                  <a:moveTo>
                    <a:pt x="0" y="1"/>
                  </a:moveTo>
                  <a:lnTo>
                    <a:pt x="0" y="1"/>
                  </a:lnTo>
                  <a:cubicBezTo>
                    <a:pt x="207" y="647"/>
                    <a:pt x="543" y="1293"/>
                    <a:pt x="750" y="1940"/>
                  </a:cubicBezTo>
                  <a:cubicBezTo>
                    <a:pt x="854" y="2146"/>
                    <a:pt x="854" y="2250"/>
                    <a:pt x="983" y="2353"/>
                  </a:cubicBezTo>
                  <a:cubicBezTo>
                    <a:pt x="1086" y="2457"/>
                    <a:pt x="1190" y="2586"/>
                    <a:pt x="1293" y="2586"/>
                  </a:cubicBezTo>
                  <a:cubicBezTo>
                    <a:pt x="1500" y="2586"/>
                    <a:pt x="1732" y="2353"/>
                    <a:pt x="1732" y="2043"/>
                  </a:cubicBezTo>
                  <a:cubicBezTo>
                    <a:pt x="1836" y="1810"/>
                    <a:pt x="1629" y="1603"/>
                    <a:pt x="1500" y="1397"/>
                  </a:cubicBezTo>
                  <a:cubicBezTo>
                    <a:pt x="1190" y="854"/>
                    <a:pt x="647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4" name="Google Shape;1255;p47"/>
            <p:cNvSpPr/>
            <p:nvPr/>
          </p:nvSpPr>
          <p:spPr>
            <a:xfrm>
              <a:off x="6238840" y="4527804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104" y="1"/>
                  </a:moveTo>
                  <a:cubicBezTo>
                    <a:pt x="0" y="647"/>
                    <a:pt x="104" y="1397"/>
                    <a:pt x="104" y="2043"/>
                  </a:cubicBezTo>
                  <a:cubicBezTo>
                    <a:pt x="104" y="2250"/>
                    <a:pt x="104" y="2353"/>
                    <a:pt x="207" y="2457"/>
                  </a:cubicBezTo>
                  <a:cubicBezTo>
                    <a:pt x="207" y="2586"/>
                    <a:pt x="310" y="2689"/>
                    <a:pt x="414" y="2793"/>
                  </a:cubicBezTo>
                  <a:cubicBezTo>
                    <a:pt x="456" y="2811"/>
                    <a:pt x="498" y="2820"/>
                    <a:pt x="538" y="2820"/>
                  </a:cubicBezTo>
                  <a:cubicBezTo>
                    <a:pt x="718" y="2820"/>
                    <a:pt x="872" y="2647"/>
                    <a:pt x="957" y="2457"/>
                  </a:cubicBezTo>
                  <a:cubicBezTo>
                    <a:pt x="1060" y="2250"/>
                    <a:pt x="1060" y="2043"/>
                    <a:pt x="957" y="1810"/>
                  </a:cubicBezTo>
                  <a:cubicBezTo>
                    <a:pt x="853" y="1164"/>
                    <a:pt x="517" y="414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5" name="Google Shape;1256;p47"/>
            <p:cNvSpPr/>
            <p:nvPr/>
          </p:nvSpPr>
          <p:spPr>
            <a:xfrm>
              <a:off x="6135344" y="4514222"/>
              <a:ext cx="114442" cy="298476"/>
            </a:xfrm>
            <a:custGeom>
              <a:avLst/>
              <a:gdLst/>
              <a:ahLst/>
              <a:cxnLst/>
              <a:rect l="l" t="t" r="r" b="b"/>
              <a:pathLst>
                <a:path w="1087" h="2835" extrusionOk="0">
                  <a:moveTo>
                    <a:pt x="854" y="0"/>
                  </a:moveTo>
                  <a:cubicBezTo>
                    <a:pt x="544" y="647"/>
                    <a:pt x="337" y="1422"/>
                    <a:pt x="104" y="1939"/>
                  </a:cubicBezTo>
                  <a:cubicBezTo>
                    <a:pt x="104" y="2172"/>
                    <a:pt x="1" y="2275"/>
                    <a:pt x="1" y="2379"/>
                  </a:cubicBezTo>
                  <a:cubicBezTo>
                    <a:pt x="1" y="2482"/>
                    <a:pt x="1" y="2586"/>
                    <a:pt x="104" y="2715"/>
                  </a:cubicBezTo>
                  <a:cubicBezTo>
                    <a:pt x="148" y="2802"/>
                    <a:pt x="233" y="2834"/>
                    <a:pt x="333" y="2834"/>
                  </a:cubicBezTo>
                  <a:cubicBezTo>
                    <a:pt x="469" y="2834"/>
                    <a:pt x="631" y="2774"/>
                    <a:pt x="751" y="2715"/>
                  </a:cubicBezTo>
                  <a:cubicBezTo>
                    <a:pt x="854" y="2482"/>
                    <a:pt x="983" y="2275"/>
                    <a:pt x="983" y="2069"/>
                  </a:cubicBezTo>
                  <a:cubicBezTo>
                    <a:pt x="1087" y="1422"/>
                    <a:pt x="1087" y="647"/>
                    <a:pt x="8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6" name="Google Shape;1257;p47"/>
            <p:cNvSpPr/>
            <p:nvPr/>
          </p:nvSpPr>
          <p:spPr>
            <a:xfrm>
              <a:off x="5999315" y="4503377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2146" y="0"/>
                  </a:moveTo>
                  <a:cubicBezTo>
                    <a:pt x="1500" y="233"/>
                    <a:pt x="854" y="750"/>
                    <a:pt x="440" y="1293"/>
                  </a:cubicBezTo>
                  <a:cubicBezTo>
                    <a:pt x="207" y="1525"/>
                    <a:pt x="104" y="1732"/>
                    <a:pt x="104" y="1939"/>
                  </a:cubicBezTo>
                  <a:cubicBezTo>
                    <a:pt x="0" y="2172"/>
                    <a:pt x="207" y="2482"/>
                    <a:pt x="440" y="2482"/>
                  </a:cubicBezTo>
                  <a:cubicBezTo>
                    <a:pt x="647" y="2482"/>
                    <a:pt x="750" y="2482"/>
                    <a:pt x="854" y="2378"/>
                  </a:cubicBezTo>
                  <a:cubicBezTo>
                    <a:pt x="983" y="2275"/>
                    <a:pt x="983" y="2172"/>
                    <a:pt x="1086" y="1939"/>
                  </a:cubicBezTo>
                  <a:cubicBezTo>
                    <a:pt x="1396" y="1396"/>
                    <a:pt x="1939" y="646"/>
                    <a:pt x="2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7" name="Google Shape;1258;p47"/>
            <p:cNvSpPr/>
            <p:nvPr/>
          </p:nvSpPr>
          <p:spPr>
            <a:xfrm>
              <a:off x="5909506" y="4500429"/>
              <a:ext cx="294054" cy="163609"/>
            </a:xfrm>
            <a:custGeom>
              <a:avLst/>
              <a:gdLst/>
              <a:ahLst/>
              <a:cxnLst/>
              <a:rect l="l" t="t" r="r" b="b"/>
              <a:pathLst>
                <a:path w="2793" h="1554" extrusionOk="0">
                  <a:moveTo>
                    <a:pt x="2431" y="1"/>
                  </a:moveTo>
                  <a:cubicBezTo>
                    <a:pt x="1877" y="1"/>
                    <a:pt x="1279" y="174"/>
                    <a:pt x="750" y="364"/>
                  </a:cubicBezTo>
                  <a:cubicBezTo>
                    <a:pt x="414" y="468"/>
                    <a:pt x="207" y="571"/>
                    <a:pt x="104" y="778"/>
                  </a:cubicBezTo>
                  <a:cubicBezTo>
                    <a:pt x="0" y="1114"/>
                    <a:pt x="0" y="1424"/>
                    <a:pt x="207" y="1553"/>
                  </a:cubicBezTo>
                  <a:lnTo>
                    <a:pt x="647" y="1553"/>
                  </a:lnTo>
                  <a:cubicBezTo>
                    <a:pt x="750" y="1424"/>
                    <a:pt x="853" y="1424"/>
                    <a:pt x="957" y="1321"/>
                  </a:cubicBezTo>
                  <a:cubicBezTo>
                    <a:pt x="1603" y="907"/>
                    <a:pt x="2249" y="468"/>
                    <a:pt x="2792" y="28"/>
                  </a:cubicBezTo>
                  <a:cubicBezTo>
                    <a:pt x="2675" y="9"/>
                    <a:pt x="2554" y="1"/>
                    <a:pt x="24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8" name="Google Shape;1259;p47"/>
            <p:cNvSpPr/>
            <p:nvPr/>
          </p:nvSpPr>
          <p:spPr>
            <a:xfrm>
              <a:off x="6124499" y="4439258"/>
              <a:ext cx="204248" cy="142447"/>
            </a:xfrm>
            <a:custGeom>
              <a:avLst/>
              <a:gdLst/>
              <a:ahLst/>
              <a:cxnLst/>
              <a:rect l="l" t="t" r="r" b="b"/>
              <a:pathLst>
                <a:path w="1940" h="1353" extrusionOk="0">
                  <a:moveTo>
                    <a:pt x="427" y="0"/>
                  </a:moveTo>
                  <a:cubicBezTo>
                    <a:pt x="269" y="0"/>
                    <a:pt x="125" y="25"/>
                    <a:pt x="1" y="66"/>
                  </a:cubicBezTo>
                  <a:cubicBezTo>
                    <a:pt x="104" y="506"/>
                    <a:pt x="311" y="842"/>
                    <a:pt x="750" y="1049"/>
                  </a:cubicBezTo>
                  <a:cubicBezTo>
                    <a:pt x="987" y="1194"/>
                    <a:pt x="1313" y="1352"/>
                    <a:pt x="1602" y="1352"/>
                  </a:cubicBezTo>
                  <a:cubicBezTo>
                    <a:pt x="1724" y="1352"/>
                    <a:pt x="1840" y="1324"/>
                    <a:pt x="1939" y="1255"/>
                  </a:cubicBezTo>
                  <a:cubicBezTo>
                    <a:pt x="1939" y="712"/>
                    <a:pt x="1500" y="402"/>
                    <a:pt x="1190" y="195"/>
                  </a:cubicBezTo>
                  <a:cubicBezTo>
                    <a:pt x="926" y="56"/>
                    <a:pt x="662" y="0"/>
                    <a:pt x="4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59" name="Google Shape;1260;p47"/>
            <p:cNvSpPr/>
            <p:nvPr/>
          </p:nvSpPr>
          <p:spPr>
            <a:xfrm>
              <a:off x="5931300" y="4764592"/>
              <a:ext cx="136130" cy="125286"/>
            </a:xfrm>
            <a:custGeom>
              <a:avLst/>
              <a:gdLst/>
              <a:ahLst/>
              <a:cxnLst/>
              <a:rect l="l" t="t" r="r" b="b"/>
              <a:pathLst>
                <a:path w="1293" h="1190" extrusionOk="0">
                  <a:moveTo>
                    <a:pt x="0" y="1"/>
                  </a:moveTo>
                  <a:cubicBezTo>
                    <a:pt x="104" y="208"/>
                    <a:pt x="207" y="440"/>
                    <a:pt x="336" y="647"/>
                  </a:cubicBezTo>
                  <a:cubicBezTo>
                    <a:pt x="543" y="983"/>
                    <a:pt x="983" y="1190"/>
                    <a:pt x="1293" y="1190"/>
                  </a:cubicBezTo>
                  <a:cubicBezTo>
                    <a:pt x="1293" y="854"/>
                    <a:pt x="1086" y="544"/>
                    <a:pt x="853" y="337"/>
                  </a:cubicBezTo>
                  <a:cubicBezTo>
                    <a:pt x="646" y="104"/>
                    <a:pt x="33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0" name="Google Shape;1261;p47"/>
            <p:cNvSpPr/>
            <p:nvPr/>
          </p:nvSpPr>
          <p:spPr>
            <a:xfrm>
              <a:off x="4861651" y="4647568"/>
              <a:ext cx="168873" cy="419235"/>
            </a:xfrm>
            <a:custGeom>
              <a:avLst/>
              <a:gdLst/>
              <a:ahLst/>
              <a:cxnLst/>
              <a:rect l="l" t="t" r="r" b="b"/>
              <a:pathLst>
                <a:path w="1604" h="3982" extrusionOk="0">
                  <a:moveTo>
                    <a:pt x="1" y="1"/>
                  </a:moveTo>
                  <a:lnTo>
                    <a:pt x="1" y="104"/>
                  </a:lnTo>
                  <a:cubicBezTo>
                    <a:pt x="1" y="208"/>
                    <a:pt x="104" y="208"/>
                    <a:pt x="104" y="311"/>
                  </a:cubicBezTo>
                  <a:cubicBezTo>
                    <a:pt x="207" y="414"/>
                    <a:pt x="311" y="518"/>
                    <a:pt x="414" y="750"/>
                  </a:cubicBezTo>
                  <a:cubicBezTo>
                    <a:pt x="957" y="1707"/>
                    <a:pt x="1293" y="2793"/>
                    <a:pt x="1603" y="3982"/>
                  </a:cubicBezTo>
                  <a:cubicBezTo>
                    <a:pt x="1603" y="3749"/>
                    <a:pt x="1603" y="3646"/>
                    <a:pt x="1500" y="3439"/>
                  </a:cubicBezTo>
                  <a:cubicBezTo>
                    <a:pt x="1293" y="2353"/>
                    <a:pt x="854" y="1293"/>
                    <a:pt x="207" y="311"/>
                  </a:cubicBezTo>
                  <a:cubicBezTo>
                    <a:pt x="104" y="208"/>
                    <a:pt x="104" y="10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1" name="Google Shape;1262;p47"/>
            <p:cNvSpPr/>
            <p:nvPr/>
          </p:nvSpPr>
          <p:spPr>
            <a:xfrm>
              <a:off x="4872601" y="4537018"/>
              <a:ext cx="329324" cy="97070"/>
            </a:xfrm>
            <a:custGeom>
              <a:avLst/>
              <a:gdLst/>
              <a:ahLst/>
              <a:cxnLst/>
              <a:rect l="l" t="t" r="r" b="b"/>
              <a:pathLst>
                <a:path w="3128" h="922" extrusionOk="0">
                  <a:moveTo>
                    <a:pt x="2269" y="1"/>
                  </a:moveTo>
                  <a:cubicBezTo>
                    <a:pt x="2115" y="1"/>
                    <a:pt x="1964" y="26"/>
                    <a:pt x="1835" y="68"/>
                  </a:cubicBezTo>
                  <a:cubicBezTo>
                    <a:pt x="1293" y="68"/>
                    <a:pt x="646" y="275"/>
                    <a:pt x="310" y="611"/>
                  </a:cubicBezTo>
                  <a:cubicBezTo>
                    <a:pt x="0" y="818"/>
                    <a:pt x="543" y="818"/>
                    <a:pt x="646" y="818"/>
                  </a:cubicBezTo>
                  <a:cubicBezTo>
                    <a:pt x="853" y="818"/>
                    <a:pt x="1189" y="818"/>
                    <a:pt x="1396" y="922"/>
                  </a:cubicBezTo>
                  <a:cubicBezTo>
                    <a:pt x="1939" y="922"/>
                    <a:pt x="2482" y="922"/>
                    <a:pt x="2895" y="715"/>
                  </a:cubicBezTo>
                  <a:cubicBezTo>
                    <a:pt x="2999" y="611"/>
                    <a:pt x="3128" y="611"/>
                    <a:pt x="3128" y="508"/>
                  </a:cubicBezTo>
                  <a:cubicBezTo>
                    <a:pt x="3128" y="275"/>
                    <a:pt x="2999" y="172"/>
                    <a:pt x="2895" y="172"/>
                  </a:cubicBezTo>
                  <a:cubicBezTo>
                    <a:pt x="2714" y="51"/>
                    <a:pt x="2487" y="1"/>
                    <a:pt x="2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2" name="Google Shape;1263;p47"/>
            <p:cNvSpPr/>
            <p:nvPr/>
          </p:nvSpPr>
          <p:spPr>
            <a:xfrm>
              <a:off x="4633076" y="4647568"/>
              <a:ext cx="182455" cy="272261"/>
            </a:xfrm>
            <a:custGeom>
              <a:avLst/>
              <a:gdLst/>
              <a:ahLst/>
              <a:cxnLst/>
              <a:rect l="l" t="t" r="r" b="b"/>
              <a:pathLst>
                <a:path w="1733" h="2586" extrusionOk="0">
                  <a:moveTo>
                    <a:pt x="1732" y="1"/>
                  </a:moveTo>
                  <a:lnTo>
                    <a:pt x="1732" y="1"/>
                  </a:lnTo>
                  <a:cubicBezTo>
                    <a:pt x="1189" y="311"/>
                    <a:pt x="646" y="854"/>
                    <a:pt x="233" y="1397"/>
                  </a:cubicBezTo>
                  <a:cubicBezTo>
                    <a:pt x="104" y="1604"/>
                    <a:pt x="0" y="1810"/>
                    <a:pt x="0" y="2043"/>
                  </a:cubicBezTo>
                  <a:cubicBezTo>
                    <a:pt x="0" y="2353"/>
                    <a:pt x="233" y="2586"/>
                    <a:pt x="440" y="2586"/>
                  </a:cubicBezTo>
                  <a:cubicBezTo>
                    <a:pt x="646" y="2586"/>
                    <a:pt x="750" y="2457"/>
                    <a:pt x="750" y="2353"/>
                  </a:cubicBezTo>
                  <a:cubicBezTo>
                    <a:pt x="879" y="2250"/>
                    <a:pt x="983" y="2146"/>
                    <a:pt x="983" y="2043"/>
                  </a:cubicBezTo>
                  <a:cubicBezTo>
                    <a:pt x="1293" y="1397"/>
                    <a:pt x="1629" y="647"/>
                    <a:pt x="17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3" name="Google Shape;1264;p47"/>
            <p:cNvSpPr/>
            <p:nvPr/>
          </p:nvSpPr>
          <p:spPr>
            <a:xfrm>
              <a:off x="4736466" y="4647568"/>
              <a:ext cx="111705" cy="296897"/>
            </a:xfrm>
            <a:custGeom>
              <a:avLst/>
              <a:gdLst/>
              <a:ahLst/>
              <a:cxnLst/>
              <a:rect l="l" t="t" r="r" b="b"/>
              <a:pathLst>
                <a:path w="1061" h="2820" extrusionOk="0">
                  <a:moveTo>
                    <a:pt x="957" y="1"/>
                  </a:moveTo>
                  <a:cubicBezTo>
                    <a:pt x="543" y="518"/>
                    <a:pt x="207" y="1164"/>
                    <a:pt x="104" y="1810"/>
                  </a:cubicBezTo>
                  <a:cubicBezTo>
                    <a:pt x="104" y="2043"/>
                    <a:pt x="1" y="2250"/>
                    <a:pt x="104" y="2457"/>
                  </a:cubicBezTo>
                  <a:cubicBezTo>
                    <a:pt x="189" y="2647"/>
                    <a:pt x="429" y="2820"/>
                    <a:pt x="627" y="2820"/>
                  </a:cubicBezTo>
                  <a:cubicBezTo>
                    <a:pt x="671" y="2820"/>
                    <a:pt x="713" y="2811"/>
                    <a:pt x="750" y="2793"/>
                  </a:cubicBezTo>
                  <a:cubicBezTo>
                    <a:pt x="854" y="2689"/>
                    <a:pt x="957" y="2586"/>
                    <a:pt x="957" y="2457"/>
                  </a:cubicBezTo>
                  <a:lnTo>
                    <a:pt x="957" y="2146"/>
                  </a:lnTo>
                  <a:cubicBezTo>
                    <a:pt x="957" y="1397"/>
                    <a:pt x="1060" y="647"/>
                    <a:pt x="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4" name="Google Shape;1265;p47"/>
            <p:cNvSpPr/>
            <p:nvPr/>
          </p:nvSpPr>
          <p:spPr>
            <a:xfrm>
              <a:off x="4837119" y="4647568"/>
              <a:ext cx="125391" cy="288579"/>
            </a:xfrm>
            <a:custGeom>
              <a:avLst/>
              <a:gdLst/>
              <a:ahLst/>
              <a:cxnLst/>
              <a:rect l="l" t="t" r="r" b="b"/>
              <a:pathLst>
                <a:path w="1191" h="2741" extrusionOk="0">
                  <a:moveTo>
                    <a:pt x="234" y="1"/>
                  </a:moveTo>
                  <a:cubicBezTo>
                    <a:pt x="1" y="518"/>
                    <a:pt x="1" y="1293"/>
                    <a:pt x="104" y="1940"/>
                  </a:cubicBezTo>
                  <a:cubicBezTo>
                    <a:pt x="104" y="2146"/>
                    <a:pt x="234" y="2353"/>
                    <a:pt x="440" y="2586"/>
                  </a:cubicBezTo>
                  <a:cubicBezTo>
                    <a:pt x="492" y="2689"/>
                    <a:pt x="602" y="2741"/>
                    <a:pt x="725" y="2741"/>
                  </a:cubicBezTo>
                  <a:cubicBezTo>
                    <a:pt x="848" y="2741"/>
                    <a:pt x="983" y="2689"/>
                    <a:pt x="1087" y="2586"/>
                  </a:cubicBezTo>
                  <a:cubicBezTo>
                    <a:pt x="1087" y="2586"/>
                    <a:pt x="1190" y="2353"/>
                    <a:pt x="1190" y="2250"/>
                  </a:cubicBezTo>
                  <a:cubicBezTo>
                    <a:pt x="1087" y="2146"/>
                    <a:pt x="1087" y="2043"/>
                    <a:pt x="1087" y="1940"/>
                  </a:cubicBezTo>
                  <a:cubicBezTo>
                    <a:pt x="751" y="1293"/>
                    <a:pt x="544" y="518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5" name="Google Shape;1266;p47"/>
            <p:cNvSpPr/>
            <p:nvPr/>
          </p:nvSpPr>
          <p:spPr>
            <a:xfrm>
              <a:off x="4861651" y="4623141"/>
              <a:ext cx="226042" cy="261311"/>
            </a:xfrm>
            <a:custGeom>
              <a:avLst/>
              <a:gdLst/>
              <a:ahLst/>
              <a:cxnLst/>
              <a:rect l="l" t="t" r="r" b="b"/>
              <a:pathLst>
                <a:path w="2147" h="2482" extrusionOk="0">
                  <a:moveTo>
                    <a:pt x="1" y="0"/>
                  </a:moveTo>
                  <a:cubicBezTo>
                    <a:pt x="311" y="750"/>
                    <a:pt x="750" y="1396"/>
                    <a:pt x="1060" y="2042"/>
                  </a:cubicBezTo>
                  <a:cubicBezTo>
                    <a:pt x="1164" y="2172"/>
                    <a:pt x="1293" y="2275"/>
                    <a:pt x="1397" y="2378"/>
                  </a:cubicBezTo>
                  <a:cubicBezTo>
                    <a:pt x="1500" y="2482"/>
                    <a:pt x="1603" y="2482"/>
                    <a:pt x="1707" y="2482"/>
                  </a:cubicBezTo>
                  <a:cubicBezTo>
                    <a:pt x="2043" y="2482"/>
                    <a:pt x="2146" y="2275"/>
                    <a:pt x="2146" y="1939"/>
                  </a:cubicBezTo>
                  <a:cubicBezTo>
                    <a:pt x="2146" y="1732"/>
                    <a:pt x="1939" y="1525"/>
                    <a:pt x="1810" y="1293"/>
                  </a:cubicBezTo>
                  <a:cubicBezTo>
                    <a:pt x="1293" y="750"/>
                    <a:pt x="647" y="23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6" name="Google Shape;1267;p47"/>
            <p:cNvSpPr/>
            <p:nvPr/>
          </p:nvSpPr>
          <p:spPr>
            <a:xfrm>
              <a:off x="4883445" y="4620193"/>
              <a:ext cx="304898" cy="171716"/>
            </a:xfrm>
            <a:custGeom>
              <a:avLst/>
              <a:gdLst/>
              <a:ahLst/>
              <a:cxnLst/>
              <a:rect l="l" t="t" r="r" b="b"/>
              <a:pathLst>
                <a:path w="2896" h="1631" extrusionOk="0">
                  <a:moveTo>
                    <a:pt x="409" y="1"/>
                  </a:moveTo>
                  <a:cubicBezTo>
                    <a:pt x="273" y="1"/>
                    <a:pt x="137" y="9"/>
                    <a:pt x="0" y="28"/>
                  </a:cubicBezTo>
                  <a:cubicBezTo>
                    <a:pt x="543" y="468"/>
                    <a:pt x="1293" y="907"/>
                    <a:pt x="1836" y="1321"/>
                  </a:cubicBezTo>
                  <a:cubicBezTo>
                    <a:pt x="1939" y="1424"/>
                    <a:pt x="2043" y="1553"/>
                    <a:pt x="2146" y="1553"/>
                  </a:cubicBezTo>
                  <a:cubicBezTo>
                    <a:pt x="2262" y="1605"/>
                    <a:pt x="2346" y="1631"/>
                    <a:pt x="2414" y="1631"/>
                  </a:cubicBezTo>
                  <a:cubicBezTo>
                    <a:pt x="2482" y="1631"/>
                    <a:pt x="2534" y="1605"/>
                    <a:pt x="2585" y="1553"/>
                  </a:cubicBezTo>
                  <a:cubicBezTo>
                    <a:pt x="2792" y="1424"/>
                    <a:pt x="2896" y="1114"/>
                    <a:pt x="2689" y="907"/>
                  </a:cubicBezTo>
                  <a:cubicBezTo>
                    <a:pt x="2585" y="674"/>
                    <a:pt x="2379" y="468"/>
                    <a:pt x="2146" y="364"/>
                  </a:cubicBezTo>
                  <a:cubicBezTo>
                    <a:pt x="1617" y="174"/>
                    <a:pt x="1019" y="1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7" name="Google Shape;1268;p47"/>
            <p:cNvSpPr/>
            <p:nvPr/>
          </p:nvSpPr>
          <p:spPr>
            <a:xfrm>
              <a:off x="4758260" y="4561549"/>
              <a:ext cx="215092" cy="139920"/>
            </a:xfrm>
            <a:custGeom>
              <a:avLst/>
              <a:gdLst/>
              <a:ahLst/>
              <a:cxnLst/>
              <a:rect l="l" t="t" r="r" b="b"/>
              <a:pathLst>
                <a:path w="2043" h="1329" extrusionOk="0">
                  <a:moveTo>
                    <a:pt x="1685" y="0"/>
                  </a:moveTo>
                  <a:cubicBezTo>
                    <a:pt x="1386" y="0"/>
                    <a:pt x="1093" y="79"/>
                    <a:pt x="853" y="172"/>
                  </a:cubicBezTo>
                  <a:cubicBezTo>
                    <a:pt x="440" y="378"/>
                    <a:pt x="0" y="689"/>
                    <a:pt x="0" y="1231"/>
                  </a:cubicBezTo>
                  <a:cubicBezTo>
                    <a:pt x="131" y="1300"/>
                    <a:pt x="259" y="1328"/>
                    <a:pt x="386" y="1328"/>
                  </a:cubicBezTo>
                  <a:cubicBezTo>
                    <a:pt x="687" y="1328"/>
                    <a:pt x="984" y="1170"/>
                    <a:pt x="1293" y="1025"/>
                  </a:cubicBezTo>
                  <a:cubicBezTo>
                    <a:pt x="1629" y="921"/>
                    <a:pt x="1939" y="482"/>
                    <a:pt x="2042" y="42"/>
                  </a:cubicBezTo>
                  <a:cubicBezTo>
                    <a:pt x="1924" y="13"/>
                    <a:pt x="1804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8" name="Google Shape;1269;p47"/>
            <p:cNvSpPr/>
            <p:nvPr/>
          </p:nvSpPr>
          <p:spPr>
            <a:xfrm>
              <a:off x="5019474" y="4884356"/>
              <a:ext cx="136236" cy="125286"/>
            </a:xfrm>
            <a:custGeom>
              <a:avLst/>
              <a:gdLst/>
              <a:ahLst/>
              <a:cxnLst/>
              <a:rect l="l" t="t" r="r" b="b"/>
              <a:pathLst>
                <a:path w="1294" h="1190" extrusionOk="0">
                  <a:moveTo>
                    <a:pt x="1293" y="1"/>
                  </a:moveTo>
                  <a:cubicBezTo>
                    <a:pt x="957" y="1"/>
                    <a:pt x="751" y="104"/>
                    <a:pt x="440" y="337"/>
                  </a:cubicBezTo>
                  <a:cubicBezTo>
                    <a:pt x="208" y="544"/>
                    <a:pt x="104" y="854"/>
                    <a:pt x="1" y="1190"/>
                  </a:cubicBezTo>
                  <a:cubicBezTo>
                    <a:pt x="440" y="1190"/>
                    <a:pt x="751" y="983"/>
                    <a:pt x="1087" y="647"/>
                  </a:cubicBezTo>
                  <a:cubicBezTo>
                    <a:pt x="1190" y="440"/>
                    <a:pt x="1293" y="208"/>
                    <a:pt x="12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69" name="Google Shape;1270;p47"/>
            <p:cNvSpPr/>
            <p:nvPr/>
          </p:nvSpPr>
          <p:spPr>
            <a:xfrm>
              <a:off x="7202229" y="4699341"/>
              <a:ext cx="68223" cy="443660"/>
            </a:xfrm>
            <a:custGeom>
              <a:avLst/>
              <a:gdLst/>
              <a:ahLst/>
              <a:cxnLst/>
              <a:rect l="l" t="t" r="r" b="b"/>
              <a:pathLst>
                <a:path w="648" h="4214" extrusionOk="0">
                  <a:moveTo>
                    <a:pt x="647" y="0"/>
                  </a:moveTo>
                  <a:lnTo>
                    <a:pt x="544" y="104"/>
                  </a:lnTo>
                  <a:cubicBezTo>
                    <a:pt x="544" y="233"/>
                    <a:pt x="544" y="336"/>
                    <a:pt x="440" y="336"/>
                  </a:cubicBezTo>
                  <a:lnTo>
                    <a:pt x="440" y="440"/>
                  </a:lnTo>
                  <a:cubicBezTo>
                    <a:pt x="130" y="1525"/>
                    <a:pt x="1" y="2585"/>
                    <a:pt x="1" y="3774"/>
                  </a:cubicBezTo>
                  <a:lnTo>
                    <a:pt x="1" y="4214"/>
                  </a:lnTo>
                  <a:cubicBezTo>
                    <a:pt x="1" y="3025"/>
                    <a:pt x="130" y="1939"/>
                    <a:pt x="440" y="879"/>
                  </a:cubicBezTo>
                  <a:cubicBezTo>
                    <a:pt x="440" y="646"/>
                    <a:pt x="440" y="543"/>
                    <a:pt x="544" y="440"/>
                  </a:cubicBezTo>
                  <a:cubicBezTo>
                    <a:pt x="544" y="336"/>
                    <a:pt x="647" y="233"/>
                    <a:pt x="647" y="104"/>
                  </a:cubicBezTo>
                  <a:lnTo>
                    <a:pt x="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0" name="Google Shape;1271;p47"/>
            <p:cNvSpPr/>
            <p:nvPr/>
          </p:nvSpPr>
          <p:spPr>
            <a:xfrm>
              <a:off x="6919221" y="4646593"/>
              <a:ext cx="329429" cy="103598"/>
            </a:xfrm>
            <a:custGeom>
              <a:avLst/>
              <a:gdLst/>
              <a:ahLst/>
              <a:cxnLst/>
              <a:rect l="l" t="t" r="r" b="b"/>
              <a:pathLst>
                <a:path w="3129" h="984" extrusionOk="0">
                  <a:moveTo>
                    <a:pt x="1917" y="1"/>
                  </a:moveTo>
                  <a:cubicBezTo>
                    <a:pt x="1672" y="1"/>
                    <a:pt x="1421" y="32"/>
                    <a:pt x="1190" y="88"/>
                  </a:cubicBezTo>
                  <a:cubicBezTo>
                    <a:pt x="879" y="88"/>
                    <a:pt x="440" y="191"/>
                    <a:pt x="233" y="501"/>
                  </a:cubicBezTo>
                  <a:cubicBezTo>
                    <a:pt x="104" y="501"/>
                    <a:pt x="0" y="734"/>
                    <a:pt x="0" y="837"/>
                  </a:cubicBezTo>
                  <a:cubicBezTo>
                    <a:pt x="104" y="941"/>
                    <a:pt x="233" y="941"/>
                    <a:pt x="233" y="941"/>
                  </a:cubicBezTo>
                  <a:cubicBezTo>
                    <a:pt x="385" y="971"/>
                    <a:pt x="538" y="983"/>
                    <a:pt x="691" y="983"/>
                  </a:cubicBezTo>
                  <a:cubicBezTo>
                    <a:pt x="1059" y="983"/>
                    <a:pt x="1422" y="910"/>
                    <a:pt x="1732" y="837"/>
                  </a:cubicBezTo>
                  <a:cubicBezTo>
                    <a:pt x="2043" y="734"/>
                    <a:pt x="2275" y="605"/>
                    <a:pt x="2482" y="501"/>
                  </a:cubicBezTo>
                  <a:cubicBezTo>
                    <a:pt x="2689" y="398"/>
                    <a:pt x="3128" y="398"/>
                    <a:pt x="2818" y="191"/>
                  </a:cubicBezTo>
                  <a:cubicBezTo>
                    <a:pt x="2566" y="58"/>
                    <a:pt x="2247" y="1"/>
                    <a:pt x="1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1" name="Google Shape;1272;p47"/>
            <p:cNvSpPr/>
            <p:nvPr/>
          </p:nvSpPr>
          <p:spPr>
            <a:xfrm>
              <a:off x="7305725" y="4688392"/>
              <a:ext cx="236886" cy="239623"/>
            </a:xfrm>
            <a:custGeom>
              <a:avLst/>
              <a:gdLst/>
              <a:ahLst/>
              <a:cxnLst/>
              <a:rect l="l" t="t" r="r" b="b"/>
              <a:pathLst>
                <a:path w="2250" h="2276" extrusionOk="0">
                  <a:moveTo>
                    <a:pt x="0" y="1"/>
                  </a:moveTo>
                  <a:cubicBezTo>
                    <a:pt x="310" y="647"/>
                    <a:pt x="853" y="1190"/>
                    <a:pt x="1293" y="1836"/>
                  </a:cubicBezTo>
                  <a:cubicBezTo>
                    <a:pt x="1293" y="1940"/>
                    <a:pt x="1396" y="2043"/>
                    <a:pt x="1500" y="2146"/>
                  </a:cubicBezTo>
                  <a:cubicBezTo>
                    <a:pt x="1603" y="2146"/>
                    <a:pt x="1732" y="2276"/>
                    <a:pt x="1939" y="2276"/>
                  </a:cubicBezTo>
                  <a:cubicBezTo>
                    <a:pt x="2146" y="2146"/>
                    <a:pt x="2249" y="1836"/>
                    <a:pt x="2249" y="1629"/>
                  </a:cubicBezTo>
                  <a:cubicBezTo>
                    <a:pt x="2146" y="1397"/>
                    <a:pt x="2042" y="1190"/>
                    <a:pt x="1836" y="1086"/>
                  </a:cubicBezTo>
                  <a:cubicBezTo>
                    <a:pt x="1293" y="647"/>
                    <a:pt x="646" y="2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2" name="Google Shape;1273;p47"/>
            <p:cNvSpPr/>
            <p:nvPr/>
          </p:nvSpPr>
          <p:spPr>
            <a:xfrm>
              <a:off x="7283931" y="4699341"/>
              <a:ext cx="157924" cy="275103"/>
            </a:xfrm>
            <a:custGeom>
              <a:avLst/>
              <a:gdLst/>
              <a:ahLst/>
              <a:cxnLst/>
              <a:rect l="l" t="t" r="r" b="b"/>
              <a:pathLst>
                <a:path w="1500" h="2613" extrusionOk="0">
                  <a:moveTo>
                    <a:pt x="0" y="0"/>
                  </a:moveTo>
                  <a:lnTo>
                    <a:pt x="0" y="0"/>
                  </a:lnTo>
                  <a:cubicBezTo>
                    <a:pt x="104" y="646"/>
                    <a:pt x="311" y="1396"/>
                    <a:pt x="517" y="2042"/>
                  </a:cubicBezTo>
                  <a:cubicBezTo>
                    <a:pt x="517" y="2172"/>
                    <a:pt x="647" y="2275"/>
                    <a:pt x="647" y="2378"/>
                  </a:cubicBezTo>
                  <a:cubicBezTo>
                    <a:pt x="750" y="2482"/>
                    <a:pt x="853" y="2585"/>
                    <a:pt x="957" y="2585"/>
                  </a:cubicBezTo>
                  <a:cubicBezTo>
                    <a:pt x="995" y="2604"/>
                    <a:pt x="1034" y="2613"/>
                    <a:pt x="1072" y="2613"/>
                  </a:cubicBezTo>
                  <a:cubicBezTo>
                    <a:pt x="1245" y="2613"/>
                    <a:pt x="1415" y="2444"/>
                    <a:pt x="1500" y="2275"/>
                  </a:cubicBezTo>
                  <a:cubicBezTo>
                    <a:pt x="1500" y="2042"/>
                    <a:pt x="1396" y="1732"/>
                    <a:pt x="1293" y="1525"/>
                  </a:cubicBezTo>
                  <a:cubicBezTo>
                    <a:pt x="1060" y="982"/>
                    <a:pt x="517" y="3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3" name="Google Shape;1274;p47"/>
            <p:cNvSpPr/>
            <p:nvPr/>
          </p:nvSpPr>
          <p:spPr>
            <a:xfrm>
              <a:off x="7226760" y="4699341"/>
              <a:ext cx="100755" cy="300897"/>
            </a:xfrm>
            <a:custGeom>
              <a:avLst/>
              <a:gdLst/>
              <a:ahLst/>
              <a:cxnLst/>
              <a:rect l="l" t="t" r="r" b="b"/>
              <a:pathLst>
                <a:path w="957" h="2858" extrusionOk="0">
                  <a:moveTo>
                    <a:pt x="311" y="0"/>
                  </a:moveTo>
                  <a:cubicBezTo>
                    <a:pt x="104" y="646"/>
                    <a:pt x="104" y="1396"/>
                    <a:pt x="104" y="2042"/>
                  </a:cubicBezTo>
                  <a:cubicBezTo>
                    <a:pt x="1" y="2275"/>
                    <a:pt x="1" y="2378"/>
                    <a:pt x="1" y="2482"/>
                  </a:cubicBezTo>
                  <a:cubicBezTo>
                    <a:pt x="104" y="2585"/>
                    <a:pt x="104" y="2689"/>
                    <a:pt x="207" y="2818"/>
                  </a:cubicBezTo>
                  <a:cubicBezTo>
                    <a:pt x="262" y="2845"/>
                    <a:pt x="325" y="2858"/>
                    <a:pt x="391" y="2858"/>
                  </a:cubicBezTo>
                  <a:cubicBezTo>
                    <a:pt x="575" y="2858"/>
                    <a:pt x="777" y="2757"/>
                    <a:pt x="854" y="2585"/>
                  </a:cubicBezTo>
                  <a:cubicBezTo>
                    <a:pt x="957" y="2378"/>
                    <a:pt x="957" y="2172"/>
                    <a:pt x="957" y="1939"/>
                  </a:cubicBezTo>
                  <a:cubicBezTo>
                    <a:pt x="854" y="1293"/>
                    <a:pt x="750" y="543"/>
                    <a:pt x="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4" name="Google Shape;1275;p47"/>
            <p:cNvSpPr/>
            <p:nvPr/>
          </p:nvSpPr>
          <p:spPr>
            <a:xfrm>
              <a:off x="7090731" y="4688392"/>
              <a:ext cx="168768" cy="297107"/>
            </a:xfrm>
            <a:custGeom>
              <a:avLst/>
              <a:gdLst/>
              <a:ahLst/>
              <a:cxnLst/>
              <a:rect l="l" t="t" r="r" b="b"/>
              <a:pathLst>
                <a:path w="1603" h="2822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956" y="337"/>
                    <a:pt x="543" y="983"/>
                    <a:pt x="207" y="1629"/>
                  </a:cubicBezTo>
                  <a:cubicBezTo>
                    <a:pt x="103" y="1836"/>
                    <a:pt x="0" y="2146"/>
                    <a:pt x="0" y="2379"/>
                  </a:cubicBezTo>
                  <a:cubicBezTo>
                    <a:pt x="87" y="2554"/>
                    <a:pt x="249" y="2821"/>
                    <a:pt x="437" y="2821"/>
                  </a:cubicBezTo>
                  <a:cubicBezTo>
                    <a:pt x="472" y="2821"/>
                    <a:pt x="507" y="2812"/>
                    <a:pt x="543" y="2793"/>
                  </a:cubicBezTo>
                  <a:cubicBezTo>
                    <a:pt x="750" y="2793"/>
                    <a:pt x="853" y="2689"/>
                    <a:pt x="853" y="2586"/>
                  </a:cubicBezTo>
                  <a:cubicBezTo>
                    <a:pt x="956" y="2482"/>
                    <a:pt x="956" y="2276"/>
                    <a:pt x="1060" y="2146"/>
                  </a:cubicBezTo>
                  <a:cubicBezTo>
                    <a:pt x="1189" y="1500"/>
                    <a:pt x="1499" y="750"/>
                    <a:pt x="1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5" name="Google Shape;1276;p47"/>
            <p:cNvSpPr/>
            <p:nvPr/>
          </p:nvSpPr>
          <p:spPr>
            <a:xfrm>
              <a:off x="6976391" y="4688392"/>
              <a:ext cx="261311" cy="226042"/>
            </a:xfrm>
            <a:custGeom>
              <a:avLst/>
              <a:gdLst/>
              <a:ahLst/>
              <a:cxnLst/>
              <a:rect l="l" t="t" r="r" b="b"/>
              <a:pathLst>
                <a:path w="2482" h="2147" extrusionOk="0">
                  <a:moveTo>
                    <a:pt x="2482" y="1"/>
                  </a:moveTo>
                  <a:lnTo>
                    <a:pt x="2482" y="1"/>
                  </a:lnTo>
                  <a:cubicBezTo>
                    <a:pt x="1732" y="104"/>
                    <a:pt x="1086" y="440"/>
                    <a:pt x="543" y="854"/>
                  </a:cubicBezTo>
                  <a:cubicBezTo>
                    <a:pt x="336" y="1086"/>
                    <a:pt x="104" y="1190"/>
                    <a:pt x="0" y="1500"/>
                  </a:cubicBezTo>
                  <a:cubicBezTo>
                    <a:pt x="0" y="1733"/>
                    <a:pt x="104" y="2043"/>
                    <a:pt x="336" y="2146"/>
                  </a:cubicBezTo>
                  <a:cubicBezTo>
                    <a:pt x="440" y="2146"/>
                    <a:pt x="647" y="2043"/>
                    <a:pt x="750" y="2043"/>
                  </a:cubicBezTo>
                  <a:cubicBezTo>
                    <a:pt x="853" y="1940"/>
                    <a:pt x="983" y="1836"/>
                    <a:pt x="1086" y="1733"/>
                  </a:cubicBezTo>
                  <a:cubicBezTo>
                    <a:pt x="1500" y="1190"/>
                    <a:pt x="2042" y="647"/>
                    <a:pt x="2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6" name="Google Shape;1277;p47"/>
            <p:cNvSpPr/>
            <p:nvPr/>
          </p:nvSpPr>
          <p:spPr>
            <a:xfrm>
              <a:off x="7134214" y="4635222"/>
              <a:ext cx="239623" cy="110441"/>
            </a:xfrm>
            <a:custGeom>
              <a:avLst/>
              <a:gdLst/>
              <a:ahLst/>
              <a:cxnLst/>
              <a:rect l="l" t="t" r="r" b="b"/>
              <a:pathLst>
                <a:path w="2276" h="1049" extrusionOk="0">
                  <a:moveTo>
                    <a:pt x="734" y="0"/>
                  </a:moveTo>
                  <a:cubicBezTo>
                    <a:pt x="478" y="0"/>
                    <a:pt x="202" y="56"/>
                    <a:pt x="1" y="196"/>
                  </a:cubicBezTo>
                  <a:cubicBezTo>
                    <a:pt x="233" y="506"/>
                    <a:pt x="543" y="945"/>
                    <a:pt x="983" y="945"/>
                  </a:cubicBezTo>
                  <a:cubicBezTo>
                    <a:pt x="1203" y="997"/>
                    <a:pt x="1442" y="1049"/>
                    <a:pt x="1668" y="1049"/>
                  </a:cubicBezTo>
                  <a:cubicBezTo>
                    <a:pt x="1894" y="1049"/>
                    <a:pt x="2107" y="997"/>
                    <a:pt x="2275" y="842"/>
                  </a:cubicBezTo>
                  <a:cubicBezTo>
                    <a:pt x="2172" y="402"/>
                    <a:pt x="1629" y="66"/>
                    <a:pt x="1190" y="66"/>
                  </a:cubicBezTo>
                  <a:cubicBezTo>
                    <a:pt x="1066" y="25"/>
                    <a:pt x="904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  <p:sp>
          <p:nvSpPr>
            <p:cNvPr id="177" name="Google Shape;1278;p47"/>
            <p:cNvSpPr/>
            <p:nvPr/>
          </p:nvSpPr>
          <p:spPr>
            <a:xfrm>
              <a:off x="7033561" y="5006882"/>
              <a:ext cx="168768" cy="94017"/>
            </a:xfrm>
            <a:custGeom>
              <a:avLst/>
              <a:gdLst/>
              <a:ahLst/>
              <a:cxnLst/>
              <a:rect l="l" t="t" r="r" b="b"/>
              <a:pathLst>
                <a:path w="1603" h="893" extrusionOk="0">
                  <a:moveTo>
                    <a:pt x="0" y="0"/>
                  </a:moveTo>
                  <a:cubicBezTo>
                    <a:pt x="104" y="207"/>
                    <a:pt x="310" y="414"/>
                    <a:pt x="440" y="543"/>
                  </a:cubicBezTo>
                  <a:cubicBezTo>
                    <a:pt x="672" y="776"/>
                    <a:pt x="978" y="892"/>
                    <a:pt x="1290" y="892"/>
                  </a:cubicBezTo>
                  <a:cubicBezTo>
                    <a:pt x="1394" y="892"/>
                    <a:pt x="1499" y="879"/>
                    <a:pt x="1603" y="853"/>
                  </a:cubicBezTo>
                  <a:cubicBezTo>
                    <a:pt x="1499" y="543"/>
                    <a:pt x="1189" y="310"/>
                    <a:pt x="957" y="104"/>
                  </a:cubicBezTo>
                  <a:cubicBezTo>
                    <a:pt x="646" y="0"/>
                    <a:pt x="31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4354"/>
              <a:endParaRPr sz="2400"/>
            </a:p>
          </p:txBody>
        </p:sp>
      </p:grpSp>
      <p:pic>
        <p:nvPicPr>
          <p:cNvPr id="14" name="Picture 14" descr="Tree branch with dry leaves Royalty Free Vector Image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89735" l="0" r="100000">
                        <a14:foregroundMark x1="60400" y1="23068" x2="65400" y2="22145"/>
                        <a14:foregroundMark x1="73200" y1="20531" x2="74600" y2="23299"/>
                        <a14:foregroundMark x1="84800" y1="14764" x2="92800" y2="15456"/>
                        <a14:foregroundMark x1="86400" y1="32065" x2="86400" y2="32065"/>
                        <a14:foregroundMark x1="90400" y1="34371" x2="90400" y2="34371"/>
                        <a14:foregroundMark x1="6000" y1="17070" x2="10000" y2="20761"/>
                        <a14:foregroundMark x1="48000" y1="37370" x2="48000" y2="37370"/>
                        <a14:backgroundMark x1="58000" y1="39446" x2="58000" y2="39446"/>
                        <a14:backgroundMark x1="62800" y1="28143" x2="62800" y2="2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6705" flipH="1">
            <a:off x="10229380" y="513509"/>
            <a:ext cx="3003813" cy="26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075" y="160528"/>
            <a:ext cx="1429935" cy="685627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711E147F-AB07-2DF6-3797-0DC651B03929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91" y="88655"/>
            <a:ext cx="8329112" cy="4241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B2A5C2-1D65-954D-80A3-393EE25CC708}"/>
              </a:ext>
            </a:extLst>
          </p:cNvPr>
          <p:cNvSpPr txBox="1"/>
          <p:nvPr/>
        </p:nvSpPr>
        <p:spPr>
          <a:xfrm>
            <a:off x="3524544" y="1382566"/>
            <a:ext cx="502301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  <a:sym typeface="Arial"/>
              </a:rPr>
              <a:t>Unit 0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000" b="1" kern="0" dirty="0">
                <a:solidFill>
                  <a:srgbClr val="FF0000"/>
                </a:solidFill>
                <a:latin typeface="Comic Sans MS" panose="030F0702030302020204" pitchFamily="66" charset="0"/>
                <a:cs typeface="Arial"/>
                <a:sym typeface="Arial"/>
              </a:rPr>
              <a:t>Greetings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trick Hand" panose="020B060402020202020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2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33" fill="hold"/>
                                        <p:tgtEl>
                                          <p:spTgt spid="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2057 0.00787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2526 -1.85185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-0.00579 L -0.0625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3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017 0.00031 C -0.00173 0.0074 -0.00416 0.01419 -0.00503 0.02222 C -0.0059 0.03024 -0.00538 0.03889 -0.0059 0.04753 C -0.00625 0.05771 -0.00659 0.06759 -0.00694 0.07808 C -0.00902 0.09382 -0.01059 0.10956 -0.01284 0.12531 C -0.01319 0.12839 -0.01371 0.1321 -0.0151 0.13487 C -0.01632 0.13765 -0.0184 0.13858 -0.01996 0.14105 C -0.03177 0.16111 -0.02222 0.14815 -0.03402 0.17037 C -0.0368 0.175 -0.03975 0.1787 -0.0427 0.18364 C -0.04427 0.18642 -0.04583 0.1895 -0.04757 0.19228 C -0.05538 0.21913 -0.04375 0.17315 -0.04288 0.20432 C -0.04184 0.23889 -0.04375 0.24012 -0.05191 0.25555 C -0.05312 0.26481 -0.05416 0.27376 -0.05572 0.28271 C -0.05625 0.28611 -0.05711 0.28889 -0.05798 0.29259 C -0.05902 0.29784 -0.06007 0.3037 -0.06093 0.30895 C -0.06857 0.36234 -0.06232 0.32747 -0.06822 0.35895 C -0.06996 0.37222 -0.07135 0.38549 -0.07326 0.39876 C -0.07326 0.39907 -0.07691 0.41389 -0.0776 0.41543 C -0.08038 0.41882 -0.0842 0.41913 -0.08697 0.42315 L -0.0901 0.42747 L -0.09027 0.42777 " pathEditMode="relative" rAng="540000" ptsTypes="AAAAAAAAAAAAAAAAAAAAAA">
                                      <p:cBhvr>
                                        <p:cTn id="14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1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1975E-6 L -3.33333E-6 6.41975E-6 C -0.00052 0.00927 -0.00035 0.01852 -0.00156 0.02778 C -0.00191 0.03087 -0.00364 0.03272 -0.00434 0.0355 C -0.00555 0.03951 -0.00608 0.04414 -0.00729 0.04815 C -0.00799 0.05093 -0.0092 0.05309 -0.01007 0.05587 C -0.01736 0.0784 -0.00885 0.05494 -0.0158 0.07346 C -0.01441 0.07686 -0.01302 0.08056 -0.01146 0.08365 C -0.00972 0.08735 -0.00625 0.0892 -0.00573 0.09383 C -0.00382 0.11513 -0.00677 0.12686 -0.01007 0.14476 C -0.01215 0.15587 -0.01076 0.15001 -0.01441 0.16235 C -0.01892 0.20309 -0.01667 0.17809 -0.01441 0.26389 C -0.01406 0.27778 -0.01337 0.27902 -0.01146 0.28951 C -0.01198 0.2997 -0.01215 0.30988 -0.01302 0.31976 C -0.01319 0.32254 -0.01406 0.32501 -0.01441 0.32748 C -0.0151 0.33427 -0.01545 0.34106 -0.0158 0.34785 C -0.01788 0.3818 -0.0151 0.36636 -0.02014 0.38859 C -0.02257 0.41914 -0.02031 0.39476 -0.02292 0.41636 C -0.02378 0.42346 -0.02361 0.43149 -0.02726 0.43673 C -0.02847 0.43828 -0.03003 0.43828 -0.03142 0.4392 C -0.03333 0.44445 -0.03576 0.44908 -0.03715 0.45464 C -0.03854 0.45927 -0.03906 0.46482 -0.0401 0.46976 C -0.04062 0.47223 -0.0408 0.47501 -0.04149 0.47748 C -0.04531 0.49075 -0.04601 0.49198 -0.04861 0.50525 C -0.04965 0.51019 -0.05035 0.51575 -0.05156 0.52068 C -0.05278 0.52593 -0.05451 0.53056 -0.05573 0.53581 C -0.05677 0.53982 -0.05781 0.54414 -0.05868 0.54846 C -0.0592 0.55093 -0.0592 0.55402 -0.06007 0.55618 C -0.06111 0.55834 -0.06285 0.55957 -0.06441 0.56112 C -0.0658 0.56019 -0.06719 0.55865 -0.06858 0.55865 C -0.07205 0.55865 -0.07535 0.55957 -0.07864 0.56112 C -0.08212 0.56297 -0.0875 0.57007 -0.0901 0.57377 C -0.09305 0.57871 -0.09531 0.58519 -0.09861 0.5892 L -0.10295 0.59414 C -0.10364 0.59877 -0.10399 0.6068 -0.10868 0.60433 C -0.11094 0.60309 -0.11424 0.59661 -0.11424 0.59661 L -0.11424 0.59661 " pathEditMode="relative" ptsTypes="AAAAAAAAAAAAAAAAAAAAAAAAAAAAAAAAAAAAA">
                                      <p:cBhvr>
                                        <p:cTn id="16" dur="3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0" y="2705415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649" y="-277717"/>
            <a:ext cx="6671120" cy="394473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7109381" y="2468129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3878887" y="1107593"/>
            <a:ext cx="47051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en-A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Assessment  </a:t>
            </a:r>
            <a:endParaRPr kumimoji="0" lang="zh-CN" altLang="en-US" sz="199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A346DF-328E-4998-BEEF-1517A4898561}"/>
              </a:ext>
            </a:extLst>
          </p:cNvPr>
          <p:cNvSpPr/>
          <p:nvPr/>
        </p:nvSpPr>
        <p:spPr>
          <a:xfrm>
            <a:off x="2280649" y="3287859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Choose the correct answer!</a:t>
            </a:r>
          </a:p>
        </p:txBody>
      </p:sp>
      <p:pic>
        <p:nvPicPr>
          <p:cNvPr id="21" name="图片 74">
            <a:extLst>
              <a:ext uri="{FF2B5EF4-FFF2-40B4-BE49-F238E27FC236}">
                <a16:creationId xmlns:a16="http://schemas.microsoft.com/office/drawing/2014/main" id="{67F2E58E-6090-44DB-94EF-26F33890E6C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1633" y="1117731"/>
            <a:ext cx="1746484" cy="1188353"/>
          </a:xfrm>
          <a:custGeom>
            <a:avLst/>
            <a:gdLst>
              <a:gd name="connsiteX0" fmla="*/ 0 w 1583140"/>
              <a:gd name="connsiteY0" fmla="*/ 0 h 1077209"/>
              <a:gd name="connsiteX1" fmla="*/ 1583140 w 1583140"/>
              <a:gd name="connsiteY1" fmla="*/ 0 h 1077209"/>
              <a:gd name="connsiteX2" fmla="*/ 1583140 w 1583140"/>
              <a:gd name="connsiteY2" fmla="*/ 1077209 h 1077209"/>
              <a:gd name="connsiteX3" fmla="*/ 0 w 1583140"/>
              <a:gd name="connsiteY3" fmla="*/ 1077209 h 107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3140" h="1077209">
                <a:moveTo>
                  <a:pt x="0" y="0"/>
                </a:moveTo>
                <a:lnTo>
                  <a:pt x="1583140" y="0"/>
                </a:lnTo>
                <a:lnTo>
                  <a:pt x="1583140" y="1077209"/>
                </a:lnTo>
                <a:lnTo>
                  <a:pt x="0" y="1077209"/>
                </a:lnTo>
                <a:close/>
              </a:path>
            </a:pathLst>
          </a:custGeom>
        </p:spPr>
      </p:pic>
      <p:pic>
        <p:nvPicPr>
          <p:cNvPr id="37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408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15FA784B-8AF8-4CA7-A99F-D0492CAC65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343" y="3429000"/>
            <a:ext cx="4153657" cy="4153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3C3E9C-9769-4F1B-818A-2D2478BE16F3}"/>
              </a:ext>
            </a:extLst>
          </p:cNvPr>
          <p:cNvSpPr/>
          <p:nvPr/>
        </p:nvSpPr>
        <p:spPr>
          <a:xfrm>
            <a:off x="508998" y="290936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Choose the correct answer!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169F4-D064-46FE-AC49-1524874E614B}"/>
              </a:ext>
            </a:extLst>
          </p:cNvPr>
          <p:cNvSpPr/>
          <p:nvPr/>
        </p:nvSpPr>
        <p:spPr>
          <a:xfrm>
            <a:off x="0" y="1174062"/>
            <a:ext cx="9339416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/>
            <a:r>
              <a:rPr lang="en-AU" sz="3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1. </a:t>
            </a:r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……, I’m Nhung.</a:t>
            </a:r>
            <a:endParaRPr lang="en-US" sz="3200" b="1" i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71550" indent="-514350">
              <a:buAutoNum type="alphaUcPeriod"/>
            </a:pPr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Hello							B. I’m Tuan</a:t>
            </a:r>
          </a:p>
          <a:p>
            <a:pPr marL="457200">
              <a:lnSpc>
                <a:spcPct val="200000"/>
              </a:lnSpc>
            </a:pPr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2. Hi, ……….</a:t>
            </a:r>
            <a:endParaRPr lang="en-US" sz="3200" b="1" i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	A. Hello							B. I’m Ana</a:t>
            </a:r>
            <a:endParaRPr lang="en-US" sz="3200" b="1" i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3. I’m Thanh. …….</a:t>
            </a:r>
            <a:endParaRPr lang="en-US" sz="3200" b="1" i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A. Hello, </a:t>
            </a:r>
            <a:r>
              <a:rPr lang="en-AU" sz="3200" b="1" i="1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Thanh</a:t>
            </a:r>
            <a:r>
              <a:rPr lang="en-AU" sz="3200" b="1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			B. Nice to meet you</a:t>
            </a:r>
            <a:endParaRPr lang="en-US" sz="32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40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15FA784B-8AF8-4CA7-A99F-D0492CAC65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343" y="3429000"/>
            <a:ext cx="4153657" cy="4153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3C3E9C-9769-4F1B-818A-2D2478BE16F3}"/>
              </a:ext>
            </a:extLst>
          </p:cNvPr>
          <p:cNvSpPr/>
          <p:nvPr/>
        </p:nvSpPr>
        <p:spPr>
          <a:xfrm>
            <a:off x="680448" y="285915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6600">
                  <a:solidFill>
                    <a:schemeClr val="tx1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Let’s check!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169F4-D064-46FE-AC49-1524874E614B}"/>
              </a:ext>
            </a:extLst>
          </p:cNvPr>
          <p:cNvSpPr/>
          <p:nvPr/>
        </p:nvSpPr>
        <p:spPr>
          <a:xfrm>
            <a:off x="0" y="1174062"/>
            <a:ext cx="9339416" cy="40318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/>
            <a:r>
              <a:rPr lang="en-AU" sz="3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1. ……, I’m </a:t>
            </a:r>
            <a:r>
              <a:rPr lang="en-AU" sz="3200" b="1" i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Nhung</a:t>
            </a:r>
            <a:r>
              <a:rPr lang="en-AU" sz="3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en-US" sz="3200" b="1" i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71550" indent="-514350">
              <a:buAutoNum type="alphaUcPeriod"/>
            </a:pPr>
            <a:r>
              <a:rPr lang="en-AU" sz="3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Hello							B. I’m Tuan</a:t>
            </a:r>
          </a:p>
          <a:p>
            <a:pPr marL="457200">
              <a:lnSpc>
                <a:spcPct val="200000"/>
              </a:lnSpc>
            </a:pPr>
            <a:r>
              <a:rPr lang="en-AU" sz="3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2. Hi, ……….</a:t>
            </a:r>
            <a:endParaRPr lang="en-US" sz="3200" b="1" i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AU" sz="3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 	A. Hello							B. I’m Ana</a:t>
            </a:r>
            <a:endParaRPr lang="en-US" sz="3200" b="1" i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AU" sz="3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	3. I’m </a:t>
            </a:r>
            <a:r>
              <a:rPr lang="en-AU" sz="3200" b="1" i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Thanh</a:t>
            </a:r>
            <a:r>
              <a:rPr lang="en-AU" sz="3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. …….</a:t>
            </a:r>
            <a:endParaRPr lang="en-US" sz="3200" b="1" i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en-AU" sz="3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	A. Hello, </a:t>
            </a:r>
            <a:r>
              <a:rPr lang="en-AU" sz="3200" b="1" i="1" dirty="0" err="1">
                <a:latin typeface="Comic Sans MS" panose="030F0702030302020204" pitchFamily="66" charset="0"/>
                <a:ea typeface="Times New Roman" panose="02020603050405020304" pitchFamily="18" charset="0"/>
              </a:rPr>
              <a:t>Thanh</a:t>
            </a:r>
            <a:r>
              <a:rPr lang="en-AU" sz="3200" b="1" i="1" dirty="0">
                <a:latin typeface="Comic Sans MS" panose="030F0702030302020204" pitchFamily="66" charset="0"/>
                <a:ea typeface="Times New Roman" panose="02020603050405020304" pitchFamily="18" charset="0"/>
              </a:rPr>
              <a:t>				B. Nice to meet you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5B4F86-D46B-44FD-A1A7-2DF489E1F1D0}"/>
              </a:ext>
            </a:extLst>
          </p:cNvPr>
          <p:cNvSpPr/>
          <p:nvPr/>
        </p:nvSpPr>
        <p:spPr>
          <a:xfrm>
            <a:off x="354333" y="1623059"/>
            <a:ext cx="819150" cy="707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E361C1-DF3C-4741-A1C2-2038C86CB9CB}"/>
              </a:ext>
            </a:extLst>
          </p:cNvPr>
          <p:cNvSpPr/>
          <p:nvPr/>
        </p:nvSpPr>
        <p:spPr>
          <a:xfrm>
            <a:off x="4867499" y="3075057"/>
            <a:ext cx="819150" cy="707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9E2324-DC77-4023-A424-1EEE8A0823B9}"/>
              </a:ext>
            </a:extLst>
          </p:cNvPr>
          <p:cNvSpPr/>
          <p:nvPr/>
        </p:nvSpPr>
        <p:spPr>
          <a:xfrm>
            <a:off x="4867499" y="4498049"/>
            <a:ext cx="819150" cy="7078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63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15FA784B-8AF8-4CA7-A99F-D0492CAC65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343" y="3429000"/>
            <a:ext cx="4153657" cy="4153657"/>
          </a:xfrm>
          <a:prstGeom prst="rect">
            <a:avLst/>
          </a:prstGeom>
        </p:spPr>
      </p:pic>
      <p:pic>
        <p:nvPicPr>
          <p:cNvPr id="12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  <p:sp>
        <p:nvSpPr>
          <p:cNvPr id="2" name="文本框 64533">
            <a:extLst>
              <a:ext uri="{FF2B5EF4-FFF2-40B4-BE49-F238E27FC236}">
                <a16:creationId xmlns:a16="http://schemas.microsoft.com/office/drawing/2014/main" id="{825C3DC6-1BED-DD3D-6DB7-AA71D670B5C3}"/>
              </a:ext>
            </a:extLst>
          </p:cNvPr>
          <p:cNvSpPr txBox="1"/>
          <p:nvPr/>
        </p:nvSpPr>
        <p:spPr>
          <a:xfrm>
            <a:off x="1127090" y="1937630"/>
            <a:ext cx="6786995" cy="27853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108591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E15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黑体" panose="02010609060101010101" pitchFamily="2" charset="-122"/>
                <a:cs typeface="+mn-cs"/>
              </a:rPr>
              <a:t>Good bye.</a:t>
            </a:r>
          </a:p>
          <a:p>
            <a:pPr marL="0" marR="0" lvl="0" indent="0" algn="ctr" defTabSz="1085912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 dirty="0">
                <a:ln>
                  <a:noFill/>
                </a:ln>
                <a:solidFill>
                  <a:srgbClr val="E15C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黑体" panose="02010609060101010101" pitchFamily="2" charset="-122"/>
                <a:cs typeface="+mn-cs"/>
              </a:rPr>
              <a:t>See you again!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E15C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黑体" panose="02010609060101010101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133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14:flash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22131" y="3967765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6" y="307586"/>
            <a:ext cx="6671120" cy="3944731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9603" y="1414819"/>
            <a:ext cx="2521764" cy="1730263"/>
          </a:xfrm>
          <a:prstGeom prst="rect">
            <a:avLst/>
          </a:prstGeom>
        </p:spPr>
      </p:pic>
      <p:grpSp>
        <p:nvGrpSpPr>
          <p:cNvPr id="58" name="组合 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5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6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0" name="图片 6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8461CA-7F5C-4632-9AC1-2E9439EFF658}"/>
              </a:ext>
            </a:extLst>
          </p:cNvPr>
          <p:cNvSpPr/>
          <p:nvPr/>
        </p:nvSpPr>
        <p:spPr>
          <a:xfrm>
            <a:off x="4204863" y="1886556"/>
            <a:ext cx="3357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Warm up!</a:t>
            </a:r>
          </a:p>
        </p:txBody>
      </p:sp>
      <p:pic>
        <p:nvPicPr>
          <p:cNvPr id="22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8461CA-7F5C-4632-9AC1-2E9439EFF658}"/>
              </a:ext>
            </a:extLst>
          </p:cNvPr>
          <p:cNvSpPr/>
          <p:nvPr/>
        </p:nvSpPr>
        <p:spPr>
          <a:xfrm>
            <a:off x="-833140" y="111221"/>
            <a:ext cx="120535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Movement Game: Hip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hip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 hooray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C58446-4926-4B12-A2DC-59813ADFD8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954" y="1280382"/>
            <a:ext cx="2745105" cy="2011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D9F9EF-DD58-4608-848E-0BB2675F3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23" y="1371600"/>
            <a:ext cx="2943922" cy="184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C252FC-0C8A-4282-B93B-FB77024F6D86}"/>
              </a:ext>
            </a:extLst>
          </p:cNvPr>
          <p:cNvSpPr/>
          <p:nvPr/>
        </p:nvSpPr>
        <p:spPr>
          <a:xfrm>
            <a:off x="3283194" y="1854104"/>
            <a:ext cx="31164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Hands up!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2093A8-262D-4596-8EE8-9EC1150C430C}"/>
              </a:ext>
            </a:extLst>
          </p:cNvPr>
          <p:cNvSpPr/>
          <p:nvPr/>
        </p:nvSpPr>
        <p:spPr>
          <a:xfrm>
            <a:off x="8871274" y="1854104"/>
            <a:ext cx="39462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Hands down!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29D3EF-4D40-4B48-B436-B9E952816C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557" b="17124"/>
          <a:stretch/>
        </p:blipFill>
        <p:spPr>
          <a:xfrm>
            <a:off x="2226917" y="3408493"/>
            <a:ext cx="2843705" cy="1673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032C1-E573-4FF4-AF23-2B85CFEDC7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26917" y="5276116"/>
            <a:ext cx="2843705" cy="1470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3E636EE-FB70-476F-86D3-108803A0606B}"/>
              </a:ext>
            </a:extLst>
          </p:cNvPr>
          <p:cNvSpPr/>
          <p:nvPr/>
        </p:nvSpPr>
        <p:spPr>
          <a:xfrm>
            <a:off x="5402346" y="3941239"/>
            <a:ext cx="50843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Hip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hip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 hooray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938A85-F128-47D3-90C0-E670F125D9C2}"/>
              </a:ext>
            </a:extLst>
          </p:cNvPr>
          <p:cNvSpPr/>
          <p:nvPr/>
        </p:nvSpPr>
        <p:spPr>
          <a:xfrm>
            <a:off x="5402346" y="5745356"/>
            <a:ext cx="70516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软雅黑"/>
                <a:cs typeface="+mn-cs"/>
              </a:rPr>
              <a:t>Go to Wonderful World!</a:t>
            </a:r>
          </a:p>
        </p:txBody>
      </p:sp>
      <p:pic>
        <p:nvPicPr>
          <p:cNvPr id="26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171" y="111221"/>
            <a:ext cx="1417089" cy="7865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4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50593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5" y="2584692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74913" y="3988550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321" y="-251187"/>
            <a:ext cx="6671120" cy="394473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50" b="20626"/>
          <a:stretch/>
        </p:blipFill>
        <p:spPr>
          <a:xfrm>
            <a:off x="1605627" y="965338"/>
            <a:ext cx="2554844" cy="165360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7080697" y="2522725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069218" y="1319301"/>
            <a:ext cx="38619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en-A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Presentation</a:t>
            </a:r>
            <a:endParaRPr kumimoji="0" lang="zh-CN" altLang="en-US" sz="166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0EE9238-415C-411B-BF89-B4D4ED46053F}"/>
              </a:ext>
            </a:extLst>
          </p:cNvPr>
          <p:cNvSpPr/>
          <p:nvPr/>
        </p:nvSpPr>
        <p:spPr>
          <a:xfrm>
            <a:off x="2529593" y="3294035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Task 1: Listen and repeat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7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05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142" y="0"/>
            <a:ext cx="1072989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0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" y="2679291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83568" y="3893502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693" y="-177430"/>
            <a:ext cx="6671120" cy="394473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7144069" y="2625600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4240134" y="1258288"/>
            <a:ext cx="29434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en-A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Practice</a:t>
            </a:r>
            <a:endParaRPr kumimoji="0" lang="zh-CN" altLang="en-US" sz="199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pic>
        <p:nvPicPr>
          <p:cNvPr id="21" name="图片 60">
            <a:extLst>
              <a:ext uri="{FF2B5EF4-FFF2-40B4-BE49-F238E27FC236}">
                <a16:creationId xmlns:a16="http://schemas.microsoft.com/office/drawing/2014/main" id="{B99DFFDB-BE22-4057-9977-C2E1A4EAB14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519" y="1192552"/>
            <a:ext cx="2107425" cy="143304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A346DF-328E-4998-BEEF-1517A4898561}"/>
              </a:ext>
            </a:extLst>
          </p:cNvPr>
          <p:cNvSpPr/>
          <p:nvPr/>
        </p:nvSpPr>
        <p:spPr>
          <a:xfrm>
            <a:off x="3763156" y="3300256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Task 2: Say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7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86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0729B-EFCC-42C7-B790-31627EDB5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0287"/>
            <a:ext cx="12056838" cy="53993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895648-5AC3-4EDF-8978-101DE90C8954}"/>
              </a:ext>
            </a:extLst>
          </p:cNvPr>
          <p:cNvSpPr/>
          <p:nvPr/>
        </p:nvSpPr>
        <p:spPr>
          <a:xfrm>
            <a:off x="1953659" y="290287"/>
            <a:ext cx="14281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</a:t>
            </a:r>
            <a:endParaRPr lang="en-US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9C6E33-3910-4EAB-A5EA-B175CCCE013A}"/>
              </a:ext>
            </a:extLst>
          </p:cNvPr>
          <p:cNvSpPr/>
          <p:nvPr/>
        </p:nvSpPr>
        <p:spPr>
          <a:xfrm>
            <a:off x="9008121" y="259509"/>
            <a:ext cx="14281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</a:t>
            </a:r>
            <a:endParaRPr lang="en-US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F3118-FFD0-4C18-96F7-C55377A0B558}"/>
              </a:ext>
            </a:extLst>
          </p:cNvPr>
          <p:cNvSpPr/>
          <p:nvPr/>
        </p:nvSpPr>
        <p:spPr>
          <a:xfrm>
            <a:off x="6769065" y="290287"/>
            <a:ext cx="142816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I’m </a:t>
            </a:r>
            <a:endParaRPr lang="en-US" sz="40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56357-CB9E-4735-A078-35CCE2B6F960}"/>
              </a:ext>
            </a:extLst>
          </p:cNvPr>
          <p:cNvSpPr/>
          <p:nvPr/>
        </p:nvSpPr>
        <p:spPr>
          <a:xfrm>
            <a:off x="3945426" y="308300"/>
            <a:ext cx="29550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spc="-15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 you </a:t>
            </a:r>
            <a:endParaRPr lang="en-US" sz="3600" b="1" cap="none" spc="-15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268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48148E-6 L -0.07474 0.147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48148E-6 L -0.26028 0.189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1" y="94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09192 0.10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5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4957 0.16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9" y="8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6CC87E-691E-402B-85CD-46E3AED4AC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20"/>
          <a:stretch/>
        </p:blipFill>
        <p:spPr>
          <a:xfrm>
            <a:off x="79030" y="357828"/>
            <a:ext cx="12112970" cy="6000921"/>
          </a:xfrm>
          <a:prstGeom prst="rect">
            <a:avLst/>
          </a:prstGeom>
        </p:spPr>
      </p:pic>
      <p:pic>
        <p:nvPicPr>
          <p:cNvPr id="5" name="This is the day that the Lord has made">
            <a:hlinkClick r:id="" action="ppaction://media"/>
            <a:extLst>
              <a:ext uri="{FF2B5EF4-FFF2-40B4-BE49-F238E27FC236}">
                <a16:creationId xmlns:a16="http://schemas.microsoft.com/office/drawing/2014/main" id="{4BC846E0-4A80-4F1B-A776-0FF440F43DB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76684" y="5927447"/>
            <a:ext cx="609600" cy="6096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6085C9DD-DF15-4FE2-8E6C-B89F6142FA77}"/>
              </a:ext>
            </a:extLst>
          </p:cNvPr>
          <p:cNvSpPr/>
          <p:nvPr/>
        </p:nvSpPr>
        <p:spPr>
          <a:xfrm>
            <a:off x="3862169" y="379070"/>
            <a:ext cx="65002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Task 3: Let’s talk</a:t>
            </a:r>
          </a:p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Game: Pass the ball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EDAE0-3368-41B1-A066-8BC9515AE0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7" y="3935276"/>
            <a:ext cx="1457277" cy="1457277"/>
          </a:xfrm>
          <a:prstGeom prst="rect">
            <a:avLst/>
          </a:prstGeom>
        </p:spPr>
      </p:pic>
      <p:pic>
        <p:nvPicPr>
          <p:cNvPr id="8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4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66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0069 L 0.01172 -0.00069 C 0.0129 -0.02754 0.01237 -0.05694 0.01888 -0.0824 C 0.02058 -0.08889 0.02409 -0.09352 0.02618 -0.09953 C 0.02891 -0.10787 0.02982 -0.11828 0.03347 -0.12546 C 0.03737 -0.1331 0.04271 -0.13819 0.04792 -0.14259 C 0.07357 -0.16412 0.07292 -0.16227 0.09388 -0.16852 C 0.10925 -0.16412 0.12487 -0.16227 0.13985 -0.15555 C 0.14441 -0.15347 0.14805 -0.14699 0.15196 -0.14259 C 0.1586 -0.13541 0.16133 -0.13217 0.16654 -0.12106 C 0.18334 -0.08518 0.15743 -0.1331 0.17865 -0.09537 C 0.17943 -0.0824 0.1793 -0.06921 0.18099 -0.05671 C 0.18178 -0.05162 0.18308 -0.04213 0.18581 -0.04375 C 0.18907 -0.0456 0.18698 -0.05555 0.18829 -0.06088 C 0.19102 -0.07268 0.19388 -0.08472 0.19792 -0.09537 C 0.20443 -0.11227 0.21159 -0.12824 0.21967 -0.14259 C 0.2237 -0.14977 0.2267 -0.15995 0.23178 -0.16412 C 0.23933 -0.17037 0.24805 -0.16921 0.25599 -0.17268 C 0.2642 -0.17639 0.27214 -0.18148 0.28021 -0.18565 C 0.3125 -0.18171 0.37123 -0.22338 0.38907 -0.15995 C 0.39024 -0.15578 0.39063 -0.15115 0.39154 -0.14699 C 0.39297 -0.13981 0.39467 -0.13264 0.39636 -0.12546 C 0.39714 -0.10972 0.39753 -0.09375 0.3987 -0.07824 C 0.39909 -0.07361 0.39857 -0.06528 0.40118 -0.06528 C 0.40378 -0.06528 0.40222 -0.0743 0.40365 -0.07824 C 0.40547 -0.0831 0.4086 -0.08634 0.41081 -0.09097 C 0.41355 -0.09653 0.41576 -0.10231 0.4181 -0.10833 C 0.4198 -0.1125 0.42084 -0.11759 0.42292 -0.12106 C 0.43295 -0.13703 0.4418 -0.14953 0.45443 -0.15555 C 0.45912 -0.15787 0.46407 -0.15833 0.46888 -0.15995 C 0.47006 -0.15972 0.52305 -0.16782 0.54388 -0.15139 C 0.54883 -0.14745 0.55404 -0.14398 0.55847 -0.13842 C 0.56303 -0.1324 0.56706 -0.12477 0.57058 -0.1169 C 0.57566 -0.10532 0.57566 -0.09583 0.57774 -0.0824 C 0.57852 -0.07801 0.57943 -0.07384 0.58021 -0.06944 C 0.58269 -0.07963 0.58516 -0.08958 0.5875 -0.09953 C 0.58842 -0.10393 0.58868 -0.10856 0.58985 -0.1125 C 0.59428 -0.12615 0.59714 -0.13125 0.60443 -0.13842 C 0.61068 -0.14444 0.61667 -0.15301 0.6237 -0.15555 L 0.63581 -0.15995 C 0.64714 -0.15694 0.65886 -0.1574 0.6698 -0.15139 C 0.67461 -0.14861 0.67774 -0.13958 0.68178 -0.13403 C 0.68412 -0.13102 0.68672 -0.12824 0.68907 -0.12546 C 0.69388 -0.1125 0.70144 -0.10185 0.70365 -0.0868 C 0.70912 -0.04791 0.70638 -0.06342 0.71081 -0.03935 C 0.71407 -0.04375 0.71797 -0.04676 0.72058 -0.05231 C 0.73138 -0.07477 0.71862 -0.06504 0.73269 -0.0824 C 0.75118 -0.10532 0.75066 -0.10625 0.76654 -0.1125 C 0.77058 -0.11412 0.77461 -0.11551 0.77865 -0.1169 C 0.79154 -0.11551 0.80456 -0.11666 0.81732 -0.1125 C 0.82266 -0.11088 0.82709 -0.1044 0.83178 -0.09953 C 0.83438 -0.09722 0.83698 -0.09467 0.83907 -0.09097 C 0.84675 -0.07731 0.8461 -0.07245 0.85118 -0.05671 C 0.85261 -0.05208 0.85443 -0.04791 0.85599 -0.04375 C 0.85495 -0.02916 0.85638 -0.00764 0.84883 0.00371 C 0.84597 0.00764 0.84232 0.00926 0.83907 0.01227 C 0.86407 0.04537 0.8323 0.00556 0.86081 0.0338 C 0.86446 0.03727 0.86732 0.04236 0.87058 0.04653 C 0.87136 0.05232 0.87227 0.0581 0.87292 0.06389 C 0.87891 0.11667 0.87214 0.0669 0.87787 0.10695 C 0.87696 0.11412 0.87683 0.12153 0.8754 0.12847 C 0.87435 0.13334 0.8724 0.13727 0.87058 0.14121 C 0.86836 0.14607 0.86628 0.15116 0.86329 0.15417 C 0.85026 0.16806 0.84558 0.16736 0.83178 0.1713 C 0.82865 0.17431 0.82566 0.17824 0.82214 0.1801 C 0.81029 0.18611 0.79375 0.18959 0.78099 0.19283 C 0.77696 0.19722 0.77357 0.20417 0.76888 0.20579 C 0.75704 0.20996 0.7448 0.2088 0.73269 0.21019 L 0.68425 0.21435 C 0.66771 0.21852 0.653 0.22315 0.63581 0.22315 L 0.18347 0.21875 C 0.17943 0.21435 0.17566 0.20926 0.17136 0.20579 C 0.16836 0.20347 0.16459 0.2044 0.16172 0.20162 C 0.15469 0.19422 0.14232 0.1757 0.14232 0.1757 C 0.13829 0.16412 0.13151 0.15463 0.13021 0.14121 C 0.12735 0.11042 0.13047 0.12269 0.12292 0.10255 C 0.12461 0.08102 0.12474 0.05903 0.12774 0.03797 C 0.12878 0.03102 0.13178 0.025 0.13503 0.02084 C 0.13776 0.01736 0.14467 0.01644 0.14467 0.01644 L 0.14467 0.01644 " pathEditMode="relative" ptsTypes="AAAAAAAAAAAAAAAAAAAAAAAAAAAAAAAAAAAAAAAAAAAAAAAAAAAAAAAAAAAAAAAAAAAAAAAAAAAAAAAA">
                                      <p:cBhvr>
                                        <p:cTn id="33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64" y="3178647"/>
            <a:ext cx="12209444" cy="367935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3" y="2528632"/>
            <a:ext cx="4906376" cy="398082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58726" y="4144686"/>
            <a:ext cx="3773430" cy="270518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321" y="-180503"/>
            <a:ext cx="6671120" cy="394473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997083" y="2608613"/>
            <a:ext cx="804180" cy="374559"/>
            <a:chOff x="217691" y="6414967"/>
            <a:chExt cx="804180" cy="374559"/>
          </a:xfrm>
        </p:grpSpPr>
        <p:grpSp>
          <p:nvGrpSpPr>
            <p:cNvPr id="24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26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/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4ED10A7-E928-4DAB-8D6E-46F9B16A0627}"/>
              </a:ext>
            </a:extLst>
          </p:cNvPr>
          <p:cNvSpPr txBox="1"/>
          <p:nvPr/>
        </p:nvSpPr>
        <p:spPr>
          <a:xfrm>
            <a:off x="3920382" y="1327408"/>
            <a:ext cx="3921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>
              <a:defRPr/>
            </a:pPr>
            <a:r>
              <a:rPr lang="en-A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Production </a:t>
            </a:r>
            <a:endParaRPr kumimoji="0" lang="zh-CN" altLang="en-US" sz="199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571" y="199955"/>
            <a:ext cx="4465329" cy="232867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AA346DF-328E-4998-BEEF-1517A4898561}"/>
              </a:ext>
            </a:extLst>
          </p:cNvPr>
          <p:cNvSpPr/>
          <p:nvPr/>
        </p:nvSpPr>
        <p:spPr>
          <a:xfrm>
            <a:off x="3361703" y="3310871"/>
            <a:ext cx="71502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Make a name tag</a:t>
            </a:r>
          </a:p>
        </p:txBody>
      </p:sp>
      <p:pic>
        <p:nvPicPr>
          <p:cNvPr id="36" name="图片 65">
            <a:extLst>
              <a:ext uri="{FF2B5EF4-FFF2-40B4-BE49-F238E27FC236}">
                <a16:creationId xmlns:a16="http://schemas.microsoft.com/office/drawing/2014/main" id="{44AE5A3C-3E64-4046-9779-44221E598C7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0281" y="1156287"/>
            <a:ext cx="2110005" cy="1399211"/>
          </a:xfrm>
          <a:custGeom>
            <a:avLst/>
            <a:gdLst>
              <a:gd name="connsiteX0" fmla="*/ 0 w 4351728"/>
              <a:gd name="connsiteY0" fmla="*/ 0 h 2885770"/>
              <a:gd name="connsiteX1" fmla="*/ 2684410 w 4351728"/>
              <a:gd name="connsiteY1" fmla="*/ 0 h 2885770"/>
              <a:gd name="connsiteX2" fmla="*/ 2684410 w 4351728"/>
              <a:gd name="connsiteY2" fmla="*/ 206739 h 2885770"/>
              <a:gd name="connsiteX3" fmla="*/ 4351728 w 4351728"/>
              <a:gd name="connsiteY3" fmla="*/ 206739 h 2885770"/>
              <a:gd name="connsiteX4" fmla="*/ 4351728 w 4351728"/>
              <a:gd name="connsiteY4" fmla="*/ 2885770 h 2885770"/>
              <a:gd name="connsiteX5" fmla="*/ 0 w 4351728"/>
              <a:gd name="connsiteY5" fmla="*/ 2885770 h 288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1728" h="2885770">
                <a:moveTo>
                  <a:pt x="0" y="0"/>
                </a:moveTo>
                <a:lnTo>
                  <a:pt x="2684410" y="0"/>
                </a:lnTo>
                <a:lnTo>
                  <a:pt x="2684410" y="206739"/>
                </a:lnTo>
                <a:lnTo>
                  <a:pt x="4351728" y="206739"/>
                </a:lnTo>
                <a:lnTo>
                  <a:pt x="4351728" y="2885770"/>
                </a:lnTo>
                <a:lnTo>
                  <a:pt x="0" y="2885770"/>
                </a:lnTo>
                <a:close/>
              </a:path>
            </a:pathLst>
          </a:custGeom>
        </p:spPr>
      </p:pic>
      <p:pic>
        <p:nvPicPr>
          <p:cNvPr id="37" name="Picture 60">
            <a:extLst>
              <a:ext uri="{FF2B5EF4-FFF2-40B4-BE49-F238E27FC236}">
                <a16:creationId xmlns:a16="http://schemas.microsoft.com/office/drawing/2014/main" id="{77288C4A-6247-4C91-B74B-A38CDBD71BE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4036" y="155633"/>
            <a:ext cx="1072451" cy="5142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8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开学第一课"/>
  <p:tag name="ISPRING_LMS_API_VERSION" val="SCORM 2004 (2nd edition)"/>
  <p:tag name="ISPRING_ULTRA_SCORM_COURSE_ID" val="F8136089-9066-445C-956A-2B8A48FA2451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FIRST_PUBLISH" val="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OXkdV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zl5HV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OXkdVp6dX6HwEAABvFwAAJwAAAHVuaXZlcnNhbC9mbGFzaF9wdWJsaXNoaW5nX3NldHRpbmdzLnhtbOVY3W7bNhS+91MQGnpZK2mTNQ1kB5ktI0YdO7PUrsEwBLREW1woUiUpu+7VnmYPtifZoeg4duK0dFYPaXsROCLP+c7hd354pODkY87QlEhFBW94+/U9DxGeiJTyScN7G3eeH3lIacxTzAQnDY8LD500a0FRjhhVWUS0BlGFAIar40I3vEzr4tj3Z7NZnapCml3BSg34qp6I3C8kUYRrIv2C4Tn86HlBlLdAcACAv1zwhVqzVkMosEjnIi0ZQTQFzzk1h8Ksw7DKPN+KjXByPZGi5GlLMCGRnIwa3k+tsL3ffnkjY6HaNCfccKKasGiW9TFOU2q8wCyinwjKCJ1k4O7hgYdmNNVZw3txYFBA2r+PUmHbo2OD0hLAAdcL+JxonGKN7aO1p8lHrW4W7FI65zinSQw7yJy/4bXjq6jXbYdX/UEcRldn8XnP+rCFUhy+j7dQirtxL9xG3hX+7PIiHPa6/TdX8WDQi7sXt1rA6Bohgb/OWADMilImZElYoLMyH3FMGeToHRoV0ZDlDMsJiUWHQhDHmCnioT8LMvm1xIzqORTDHhTDNSHFqSpIoocmbA1Py5J4t3AWEByDWN6mxOtlSrw6Wju6b63fHmujlwHWGicZJA+sVa4F/urSjRg1ZYQTTaeQmOTOIcclY1FZFELqpnG6sr26uPThAZhgLPgac+YZjQRLl3yRfETSPs7JSsVF15R3QHLfQ2OIMQMmBwXhKMIcqpxqYDdZAqhypDTVVXV3FtKnkmKGAA/aEEHn0T22kwxLtRbUZWBNbSXN3/tCE/WHZdsuPSgaMQpWTGo5yYc8RW2JZ9CVXMQvCHcRO4O8YSZ3iHRyQmK1hSQ6ZcxF+DdRshTNRYkYvQZOBIKqKnP4LyNotXehsRR5tQrdVSNVUTilZEbSExdDl2AiL0ETWnnBiLYWPpT0ExqRsZCAS/AUKIZ1qix+fSvgAit1C4pvfHxmO1K33w7fPzMHxOkU82RLcChFkhd6J/h4jrjQN3pAR4JLiKAJSkrTas/lbPXHh2HZDSDOXykaa/iK5iXDXxN+ScgK9A5Dvhsr2wT+ix44m83wtCp0U7wVNJQ4hZBYTNhIoJNTvrg9HAATzJHgbI5wApexMm1jSkWpYMU2CAutHu+h1Yc0rZ4mcOuARZkS6QS5t//i5cHhz6+OXh/X/X/++vv5Z5UWY8oFw8acnVNaD85Bblp3pqEvKH1mJrqn2xEyN4ma3jO6ec5zUO/243B42oq777rx5QaAir3793Hgm1lh8+hQDVBPdXKIwtNh6wwNw+htL46OXTKqL6B4dZJBTo7Nq4XTWDAM3zlhA+FOhRJGTnADF6nBGxepoR0NLlbGAicXoNVPbOuCZs9oTiHhvonCdaqhR9X8t1G3/3nkt4W/o7olWCbZzvLox+isuwzQd0z7034X/p5fWM+xvCYSxUIw5XSzlZpRTv7XNrGecFF43v1l0Gv/AC35iTJon5afEde+Gwb+xi+0ZiennOZAq3n5WH7WbR4e7AX+5q1aDdDWP5I3a/8CUEsDBBQAAgAIAM5eR1XlX+THbQMAAKEMAAAhAAAAdW5pdmVyc2FsL2ZsYXNoX3NraW5fc2V0dGluZ3MueG1slVfbbuIwEH3vV0Tse9lSdmmlgMRtpWq7bbVFvDtkAAvHjmyHLn+/YzsXB5KGNqpUz5xjz+V4rIbqQHlwBKmo4OPeoDe5CYJwk0kJXK8gSRnREHCSwLi3elq+BMvF06rXdyjBhHwHrSnfKWMpbAGNx70o01rw243gGre65UImhPUm337Zn7BvkV0sgZFdy9mSDVTH/Bg8zBZXUfIzhrPRYv7YRtiIJCX89Cx24jYim8NOiozHJrR787XR9qcUJKP80BkRo0o/aUhqMS3vloPl4DpKKkEpMCE9LqaD6c9OFiMRsDL70fBhOL2SUx31eWPOaEeqqLa00WB0Pxq20VKyg3qR58vF3eK+Hc9x93pXPo3LETT8052Zo/5PIL+0uUiz9CsaSaXYmYKecUbm6+QwQWK8fkhYPJqvk2ASMgd1ClIxGmMbhIydFL+brw3cVsv8T39IhOZuS8HeTBPOpodRSMRgsiVMQdgvls6p9uLjNdN4m0qAb6pAb5jiG8kUTLTMclRlq3B/4YPy2APlhgqxFixLYO4C9oB1e4Wfz2d2sPjxlTYvQAnH3OhFWBkr5AvW9QLpGSvku2nXK2enC/i5x3EKQcxI3k2v/I5bqz56gRNcFvUqVoXXnPRsrrnyjs4NBSYRMUysrlY0AdO1sG9tLqT+RUwhJ0e6Ixrfpj8GF51sMirsnzlyqTULK9RUM2jS20ZkUmEw6F7XpdfgcRT3cqipfoatLtB1Y9UU81z4WrDrm65aF2eUdXPrQONjMu4lRB5AroRgqhfkPLyAuI17li8ZZlzjYwryiW+Fx7GBtZG40KCuBQt3B6+Mh2hNNvsEQ2o9oCyp62xzA8P82KbO8iyJQC5REBQKRdZtDrenuz3DX72m8AFxndDidEy9x+04oaXgPUOuACBysy+ug1s4T5IxTRkcoRgqnsEm3JZZqFD+TfkaddU16VmuEmQ+gyql+Li6o4GwxrhEfZr5jivGuyaRspnVRkrXwC/mpFGrPyLtOpdSbWf0N5UQm1WrJ8m0eNdE6nzTap0nT44w5TSxIwgd3vENHsdhQqR5XayzSOrCXoVgnq1yM1UQGjxtFDNoJ4MmivWcT9kVXtDJVgL4E9Yab7w34DecIkFk/FJCao9Cg9uxMUd8Nu3AxlGfpDrseybXnLIN+Df+azL5D1BLAwQUAAIACADOXkdVF9vd2HcEAAD5FgAAJgAAAHVuaXZlcnNhbC9odG1sX3B1Ymxpc2hpbmdfc2V0dGluZ3MueG1s3VhRU9s4EH7nV2h808fG0NIrZZwwXGKGTEOSi91emZsbRrGVWIcsuZKcNH26X3M/7H7JrawkJBCowpB26AMDXu9+u9rdb7U4OPmSMzQhUlHB695Bbd9DhCcipXxc9z7EZy+PPKQ05ilmgpO6x4WHThp7QVEOGVVZRLQGVYUAhqvjQte9TOvi2Pen02mNqkKat4KVGvBVLRG5X0iiCNdE+gXDM/ilZwVR3hzBAQB+csHnZo29PYQCi3Qh0pIRRFOInFNzKMzOdc4832oNcXI9lqLkaVMwIZEcD+veL82wddB6vdCxSC2aE25SohogNGJ9jNOUmiAwi+hXgjJCxxlE++bQQ1Oa6qzuvTo0KKDt30WpsO3JsUFpCkgB13P4nGicYo3to/WnyRetFgIrSmcc5zSJ4Q0yx697rfgq6rRb4VW3F4fR1Xl80bExbGEUh5/iLYzidtwJt9F3hT+/7IeDTrv7/iru9Tpxu39jBRldS0jgr2csgMyKUiZkmbBAZ2U+5JgyaNFbaVREQ5MzLMckFmcUijjCTBEP/V2Q8e8lZlTPgAv7wIVrQopTVZBED0zZ6p6WJfFu4CwgBAa1vGmJd8uWeHu0dnTfer851sYoA6w1TjJoHpBVoQX+qmihRg2LcKLpBBqT3DrkqGQsKotCSN0wQVe+V4XLGO6BCUaCr2XOPKOhYOkyXyQfkrSLc6hf/4x7aARFZZC6XkE4ijAHVlMN6UyWFqocKk11xeazufappJghYCyMHYIuojvpTTIs1VoVl5U0ZEoaf3aFJuovm14rulc1YhS8mF5y0g95iloST2EKuaj3CXdRO4dGYaZZiHQKQmK1hSY6ZcxF+Q9RshTNRIkYvYacCAQ0KnP4KyNodVihkRR5JWVYaaSqFE4omZL0xMXRJbjIS7CE0V0woq2HzyX9ioZkJCTgEjyBFIOcKotf2wq4wErdgOJFjC/sCGp3W+GnF+aAOJ1gnmwJDtwjeaF3go9niAu9sIN0JLiECpqipDSt3rmcrfb4MizpD3V+omqs4Sualww/JfwyISvQOyz5brxsU/hvRuDsNsOTiuiGvBU0UJxCSSwmvEhgyFM+vy4cABPMkeBshnACt68yY2NCRalAYgeEhVaPj9DaQ5tWT2PY68CjTIl0gtw/ePX68M2vb4/eHdf8//759+WDRvO9pM+wcWcXk+a9i4+b1a315xtGDyxBd2zPhMxNo6Z3nG5e7BzM2904HJw24/bHdny5AaDK3t37OPDNcrB5V6g2plurwvDH7QpReDponqNBGH3oxNGxSw91BdBVJxl04cj89+C0CAzCj07YkGInaoSRE1zPRav33kVrYJeB/soi4BQCDPexHVYw3hnNKbTYs6CqE2sexfLnwdSNWz19kKqW3DtiKsEyyXbWOc94ev64mvzEmd7Y/WrTTYUiklNj9J2urJ/5f9ALLK+JRLEQTDldXaVmlJPvOhXWmy0KL9q/9TqtnXYddWu7Z0H1p02ffVp+B1z78Bf4Gz+x7oF8/XN1Y+9/UEsDBBQAAgAIAM5eR1UlH/EHqgEAAGgGAAAfAAAAdW5pdmVyc2FsL2h0bWxfc2tpbl9zZXR0aW5ncy5qc42UwW+CMBTG7/4Vhl0XM9EN3U3FJUs8LJm3ZYcCTySWtmkLkxn/91F02kK7SS/288f3eA/6HXr9+vJir//cPzS/m/2buW80UJrkBdybOnboudI9gbME1lkOOCPgtZDy99aLfLwSNmOPNKZR9a5shebnUfXPBmGh48xiwS2asGilzfDLAu5t4LfR2rmtU0vanKNCSkoGMSUSiBwQynPUMN7dS3PpHbZgWgL/B92gGAzTR38yD53k1XE8D8LFVOdimjNEqhVN6SBC8S7ltCDJuf5ILZ3eVgx4/cZ3rrI4E/JVQt4uvBwu/aXvJhkHIeBcdxrO/NmTFcYoAqw3FIwn49kfqGHcHWiLLjORyV868INRMNZphlLoTGmxDIfhyMRI7dWZZqf4iZOwl65mGEYV8FusKCvYDS+QcZqqiXTRQC0riilKMpKeuHCqlpVTD6tsXd9GExmDiPLk8lU8qKUznWEYx4y2jtnWcmpzV7rcEA3SerhFq+rKlgvYJtrquvOsLV6Dyngc2c4atf+oG0d8B3xNKa7zs65TyCaa+596KlgfM765ITPYj73jD1BLAwQUAAIACADOXkdVe8ZnLmYAAABoAAAAHAAAAHVuaXZlcnNhbC9sb2NhbF9zZXR0aW5ncy54bWyzsa/IzVEoSy0qzszPs1Uy1DNQUkjNS85PycxLt1UKDXHTtVBSKC5JzEtJzMnPS7VVystXUrC347LJyU9OzAlOLSkBKixWKMhJrEwtCknNBTJKUv0Sc4EqQzxd/RRcXTxDlPTtuABQSwMEFAACAAgAz15HVRbuq+5BBgAAWxwAABcAAAB1bml2ZXJzYWwvdW5pdmVyc2FsLnBuZ+2Ya1ATVxTHV4mFgKAVFUUUHx0fYxFiEAmCCYoiVYllHJzUUEAwQYMirkggJhFbxWeog0rCK0zpDM6oSREfxNREEWSUkMA4EhAwSnTXNEBkFoKweTRJq7XTdqadfux+2Ltz9t7f+Z977znnw57aFh/r7envCQCAd9ymmAQAwGUAgNtBj08cX9amWNc7XhPAhNh1gEQdYHAYOGb01mgAqC3ysqROctj4A5toIAD4PHA+E5qzLqcDwJy3cTHR29lfD/TUChbRZlNSn/vEeCzEnZ+47OShDZ6Nmyf/QPmpUT42bcXmkK6YYpWbqorfmNRLePrklsFMi9Qtse7NvXiFfquas71Xl+flEKF8UTXB8TqJD3WMAKHAGdz8xW1OoxHn7xiPCiluAHAvKR+Bzslelkfkq5tDtNMcOwHql8eeYYDyobl0vz2upYOP24919ew/4j7R22EFyqqbrhOa6C6BF/sDgi6cWwYluKZyX2fUZu5frXDj9+EcZqGXy42HM4QD9Slht8uGnu6wR/aM1qpWfez4BAUkOQM8Kj94I0UCGaX2EfOIUVuIKrYiF7QkRVAB1BJsz663ymD/9zr3LZ1Hxg2Bz23mXCW5Z3U3096uaIZKlOMjxRuPyQQk2EDncFlQADWnQl9KIRa8CeZbu/l3pZsb2ltKgnWoVa5DbS/1cCXLFV7PxepJSBqR8MKdbGmXr4kzDyBoptiKmkGmgCORh1euDI98nSNgTWw9TQTnstZOVwugYioPeW5CmcN03YN2+nrXcUgCgoSBZXi3WEJKb1Sde6lmLYqu1tj1YpvluRkf4esP1cvK0qYE1mVNbLiz6BUSrGDnWlQBcnXdoL9ooOZ+qriaUicGGcrq9Hkm1JxSmwxHZkmYlURYPkwVP1xVwFjXaZgbQiTbHlGVeCbS1f/pPgnIPYyIpMIwTdk+lHmDX4j0kDTjn0NrdqIMaLRaY+iRnfj1rklfhZDD6tji8BAvCxfV8Gxncr2GudnkM6N4P2IdP2iQSSArNeabl5Nfpi1s5hWqLeVwPF1oNeZ0EIz1URvL1XuqaFJC9i5BhbFLyiGb6PrI3KYS6wgDzZ8CCnbiSvOujU0WmAcWZCbBz1Z3axVdCqVOZCVGcCObWwlE34LENyIT2ND57DY/Hlb/ngRjtTQvdEw282cEDOqj+tlYZkoIWVsxhwXVzzjYkceEfAQk0ziXrIlgDHAy4t1avz1OMin29XJXEotGuUjPjBJoFZy/OKE1L9h7GnrWcU0k8dAddTU3Fn63rapLp+dV4leyUJWBVUnUTv0tyb2gZkZQ/5LvrzYj4LEmxVtxGyF3h8pE9I3qaOAlv5LSNKS7Xmm3qDdosIg2gTlP7ItzKK+XkuGI034oMqotDw81ZTdVWIUgw0LGlY6wGWRNfxnSDxrgA94fEpqXaT5ubbxA65fa7deDLUwdb4lK8aMuUCrSL2arzNZVHWarDFVErYsMrTmfKjEO+1Seovj6LQ6tsOHbI0eHfUq59ggGXwmr2BJ7NJhfgTIVfCpL4h1qb5kb88ftJHdS64Ubxj2Xog18nuQy4cw7cLCKFp26q/kZuT3N7n7Pd37i9M6isbbyjSdmbE98JQTVI9esdVl3a3IGjDKUNXg+XTI0HBUV5qwZMUrX824/tszuyNyp1Ixc1fAZEk6Sjm43iJdETd8dT5Zb5d32YRZUbuo7JFng7C0HdghmqopaefAj3Okn7OtmjZ52jzpLCG/JoOUK+4u0quzl4Vumi/SJgMgjROk44W5HLCpCTTc0oh2DIkYRlf5mFkP5DZPfaiUh84LvlqXTfTMYZqNYlHFdaaPrbWMaTicZuZnFTUbYA5w3Qypbb6vxGnK1S8xRf1SDrQMM+pyMwd0fhQUdJuJKW/Dvq71O1ju5ADr4oZ84+tb6Kln5h0Ip6z5nojj9HX3gXPvOx5Ws4fR/O8GGM9ozK/mHY1HyCdklp3tgqq/zyoBdLm3Klr9o1Ie/rMob6jtOeDgr7axryEtfkZPtWvgi9e+xP/f3f6CFQRiEQRiEQRiEQRiEQRiEQRiEQRiEQRiEQRiEQRj0v4F6P2t7/9uV8FBYCD+9ssO+bBksX+ri3w7/Z9Xv8lGzzjZtedDeby8VO2fjNsTHSNalHPsFUEsDBBQAAgAIAM9eR1WhbY9iTAAAAGsAAAAbAAAAdW5pdmVyc2FsL3VuaXZlcnNhbC5wbmcueG1ss7GvyM1RKEstKs7Mz7NVMtQzULK34+WyKShKLctMLVeoAIoBBSFASaHSVsnECMEtz0wpyQCpMDBBCGakZqZnlNgqWRhZwAX1gWYCAFBLAQIAABQAAgAIAIxeVlE2YVgCRwMAAOEJAAAUAAAAAAAAAAEAAAAAAAAAAAB1bml2ZXJzYWwvcGxheWVyLnhtbFBLAQIAABQAAgAIAM5eR1WcXjIIFAYAADcXAAAdAAAAAAAAAAEAAAAAAHkDAAB1bml2ZXJzYWwvY29tbW9uX21lc3NhZ2VzLmxuZ1BLAQIAABQAAgAIAM5eR1UVHmAbowAAAH8BAAAuAAAAAAAAAAEAAAAAAMgJAAB1bml2ZXJzYWwvcGxheWJhY2tfYW5kX25hdmlnYXRpb25fc2V0dGluZ3MueG1sUEsBAgAAFAACAAgAzl5HVaenV+h8BAAAbxcAACcAAAAAAAAAAQAAAAAAtwoAAHVuaXZlcnNhbC9mbGFzaF9wdWJsaXNoaW5nX3NldHRpbmdzLnhtbFBLAQIAABQAAgAIAM5eR1XlX+THbQMAAKEMAAAhAAAAAAAAAAEAAAAAAHgPAAB1bml2ZXJzYWwvZmxhc2hfc2tpbl9zZXR0aW5ncy54bWxQSwECAAAUAAIACADOXkdVF9vd2HcEAAD5FgAAJgAAAAAAAAABAAAAAAAkEwAAdW5pdmVyc2FsL2h0bWxfcHVibGlzaGluZ19zZXR0aW5ncy54bWxQSwECAAAUAAIACADOXkdVJR/xB6oBAABoBgAAHwAAAAAAAAABAAAAAADfFwAAdW5pdmVyc2FsL2h0bWxfc2tpbl9zZXR0aW5ncy5qc1BLAQIAABQAAgAIAM5eR1V7xmcuZgAAAGgAAAAcAAAAAAAAAAEAAAAAAMYZAAB1bml2ZXJzYWwvbG9jYWxfc2V0dGluZ3MueG1sUEsBAgAAFAACAAgAz15HVRbuq+5BBgAAWxwAABcAAAAAAAAAAAAAAAAAZhoAAHVuaXZlcnNhbC91bml2ZXJzYWwucG5nUEsBAgAAFAACAAgAz15HVaFtj2JMAAAAawAAABsAAAAAAAAAAQAAAAAA3CAAAHVuaXZlcnNhbC91bml2ZXJzYWwucG5nLnhtbFBLBQYAAAAACgAKAAYDAABhIQAAAAA="/>
  <p:tag name="ISPRING_ULTRA_SCORM_COURCE_TITLE" val="1.Unit 0-Lesson 1-Greeting 1-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_?W|{83D05A9D-9715-44CA-971B-DEB65F17E09F}&quot;,&quot;\\\\192.168.1.121\\phan mem\\BAI GIANG WW3\\Bài giảng điện tử (Myschool)\\TIEN&quot;],[&quot;\uFFFD\uFFFD|x{7070F873-55FB-4E49-8DA2-6F658BF36F6A}&quot;,&quot;C:\\Users\\Admin\\Desktop\\Slide Bai giang-WW3\\UNIT 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PRESENTATION_TITLE" val="1.Unit 0-Lesson 1-Greeting 1-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C127CC-51F0-424F-B8A5-EC1206451920}:3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08EA4-504D-47BB-B5B9-AA9C4B2B3554}:32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608EA4-504D-47BB-B5B9-AA9C4B2B3554}:32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672AFB-51F8-4F66-937D-AE139973E13C}: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900596-328E-4F4F-A8EF-B4B70FEF06F6}:3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F13988-425B-49ED-9EBE-CAEFDEA727A4}:3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34D43E-FF6E-4E39-AC6D-BBB2A993D782}:3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4C9E8F-D05D-46F1-AAC4-F56C45F035A5}:3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988E2A-47AE-4EA3-97BA-78CC164B061B}:3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73BA23-0E77-4D3F-BE0A-8C0D7B3B5B66}:3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46BC61-B093-47EB-AD8A-67F61C972CE2}:319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0h1cuvo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cience Subject for Elementary - 3rd Grade: Physical, Life, and Earth by Slidesgo">
  <a:themeElements>
    <a:clrScheme name="Simple Light">
      <a:dk1>
        <a:srgbClr val="1C0505"/>
      </a:dk1>
      <a:lt1>
        <a:srgbClr val="5A1D1D"/>
      </a:lt1>
      <a:dk2>
        <a:srgbClr val="FFFFFF"/>
      </a:dk2>
      <a:lt2>
        <a:srgbClr val="FF6D5D"/>
      </a:lt2>
      <a:accent1>
        <a:srgbClr val="FFB348"/>
      </a:accent1>
      <a:accent2>
        <a:srgbClr val="F9EFD2"/>
      </a:accent2>
      <a:accent3>
        <a:srgbClr val="98DB7D"/>
      </a:accent3>
      <a:accent4>
        <a:srgbClr val="00A165"/>
      </a:accent4>
      <a:accent5>
        <a:srgbClr val="00D9F6"/>
      </a:accent5>
      <a:accent6>
        <a:srgbClr val="B8E5F4"/>
      </a:accent6>
      <a:hlink>
        <a:srgbClr val="1C050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2728</TotalTime>
  <Words>594</Words>
  <Application>Microsoft Office PowerPoint</Application>
  <PresentationFormat>Widescreen</PresentationFormat>
  <Paragraphs>96</Paragraphs>
  <Slides>13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微软雅黑</vt:lpstr>
      <vt:lpstr>Arial</vt:lpstr>
      <vt:lpstr>Bebas Neue</vt:lpstr>
      <vt:lpstr>Calibri</vt:lpstr>
      <vt:lpstr>Comic Sans MS</vt:lpstr>
      <vt:lpstr>Life Savers</vt:lpstr>
      <vt:lpstr>Life Savers ExtraBold</vt:lpstr>
      <vt:lpstr>Patrick Hand</vt:lpstr>
      <vt:lpstr>Quicksand</vt:lpstr>
      <vt:lpstr>Quicksand SemiBold</vt:lpstr>
      <vt:lpstr>Times New Roman</vt:lpstr>
      <vt:lpstr>第一PPT，www.1ppt.com</vt:lpstr>
      <vt:lpstr>1_Science Subject for Elementary - 3rd Grade: Physical, Life, and Earth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1.Unit 0-Lesson 1-Greeting 1-2</dc:title>
  <dc:subject>9Slide.vn</dc:subject>
  <dc:creator>Thanh Bui;Chiêm T Thủy</dc:creator>
  <cp:keywords/>
  <dc:description>9Slide.vn</dc:description>
  <cp:lastModifiedBy>ADMIN</cp:lastModifiedBy>
  <cp:revision>166</cp:revision>
  <dcterms:created xsi:type="dcterms:W3CDTF">2017-08-18T03:02:00Z</dcterms:created>
  <dcterms:modified xsi:type="dcterms:W3CDTF">2024-09-16T06:09:59Z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