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2"/>
  </p:notesMasterIdLst>
  <p:sldIdLst>
    <p:sldId id="359" r:id="rId3"/>
    <p:sldId id="360" r:id="rId4"/>
    <p:sldId id="369" r:id="rId5"/>
    <p:sldId id="370" r:id="rId6"/>
    <p:sldId id="4413" r:id="rId7"/>
    <p:sldId id="4414" r:id="rId8"/>
    <p:sldId id="362" r:id="rId9"/>
    <p:sldId id="4410" r:id="rId10"/>
    <p:sldId id="4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9" d="100"/>
          <a:sy n="69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FF55-E815-421B-AAC6-655BA6903F4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ACC47-67F5-43C8-8BD0-FCA53A9B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5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CC47-67F5-43C8-8BD0-FCA53A9B2E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3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9856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9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0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3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11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3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4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2770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2156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743E52-4CFC-F2F9-3822-3A64B1D40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8A8DBA1-50E8-5702-98AC-9AEFA2301544}"/>
              </a:ext>
            </a:extLst>
          </p:cNvPr>
          <p:cNvSpPr/>
          <p:nvPr userDrawn="1"/>
        </p:nvSpPr>
        <p:spPr>
          <a:xfrm>
            <a:off x="298174" y="188843"/>
            <a:ext cx="11459438" cy="632810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E3F71D-A336-EA03-3B80-0E0F37D26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t="46180" r="50850" b="27528"/>
          <a:stretch/>
        </p:blipFill>
        <p:spPr>
          <a:xfrm>
            <a:off x="685651" y="543918"/>
            <a:ext cx="685800" cy="6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130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57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3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9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5A8B31BD-3F8B-9602-A1E5-15686DD7B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166" y="75414"/>
            <a:ext cx="2168165" cy="21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8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89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F128EA7-A07B-D5F5-A5C9-2F9706B837F6}"/>
              </a:ext>
            </a:extLst>
          </p:cNvPr>
          <p:cNvGrpSpPr/>
          <p:nvPr/>
        </p:nvGrpSpPr>
        <p:grpSpPr>
          <a:xfrm>
            <a:off x="1924329" y="960120"/>
            <a:ext cx="8404300" cy="4922520"/>
            <a:chOff x="1924329" y="960120"/>
            <a:chExt cx="8404300" cy="49225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924329" y="2133600"/>
              <a:ext cx="8404300" cy="37490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522156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78AC07EB-3ECC-6D49-AFC6-E39B2BEE7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98" y="2839400"/>
            <a:ext cx="5237573" cy="52375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FC82A8-6C3C-3A46-1407-D6923232FF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72" y="4411212"/>
            <a:ext cx="4139802" cy="2568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0D99A4-F096-6F59-0912-A1215EF74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61" y="2107955"/>
            <a:ext cx="10120237" cy="4432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9500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F128EA7-A07B-D5F5-A5C9-2F9706B837F6}"/>
              </a:ext>
            </a:extLst>
          </p:cNvPr>
          <p:cNvGrpSpPr/>
          <p:nvPr/>
        </p:nvGrpSpPr>
        <p:grpSpPr>
          <a:xfrm>
            <a:off x="1924329" y="960120"/>
            <a:ext cx="8404300" cy="4922520"/>
            <a:chOff x="1924329" y="960120"/>
            <a:chExt cx="8404300" cy="49225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924329" y="2133600"/>
              <a:ext cx="8404300" cy="37490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522156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78AC07EB-3ECC-6D49-AFC6-E39B2BEE7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98" y="2839400"/>
            <a:ext cx="5237573" cy="52375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FC82A8-6C3C-3A46-1407-D6923232FF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72" y="4411212"/>
            <a:ext cx="4139802" cy="2568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8B6AB9-8827-2683-DB35-9DD4A5C80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95" y="1997851"/>
            <a:ext cx="9900762" cy="4432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8604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D06CAF-DD25-197E-3086-E591171D59D5}"/>
              </a:ext>
            </a:extLst>
          </p:cNvPr>
          <p:cNvGrpSpPr/>
          <p:nvPr/>
        </p:nvGrpSpPr>
        <p:grpSpPr>
          <a:xfrm>
            <a:off x="2713660" y="0"/>
            <a:ext cx="6287465" cy="831253"/>
            <a:chOff x="6812132" y="1469859"/>
            <a:chExt cx="4470911" cy="1681555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A4B593C9-7351-8986-7C8D-9FBF7936A0BC}"/>
                </a:ext>
              </a:extLst>
            </p:cNvPr>
            <p:cNvSpPr/>
            <p:nvPr/>
          </p:nvSpPr>
          <p:spPr>
            <a:xfrm>
              <a:off x="6812132" y="1469859"/>
              <a:ext cx="4470911" cy="1681555"/>
            </a:xfrm>
            <a:prstGeom prst="roundRect">
              <a:avLst/>
            </a:prstGeom>
            <a:solidFill>
              <a:srgbClr val="FFFBF7"/>
            </a:solidFill>
            <a:ln w="38100">
              <a:solidFill>
                <a:srgbClr val="FD99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D840B"/>
                </a:solidFill>
                <a:effectLst/>
                <a:uLnTx/>
                <a:uFillTx/>
                <a:latin typeface="#9Slide07 Cadena" panose="02000503000000020004" pitchFamily="2" charset="0"/>
                <a:ea typeface="阿里妈妈刀隶体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0F3D94-B065-E06C-F280-51160FA7CF79}"/>
                </a:ext>
              </a:extLst>
            </p:cNvPr>
            <p:cNvSpPr txBox="1"/>
            <p:nvPr/>
          </p:nvSpPr>
          <p:spPr>
            <a:xfrm>
              <a:off x="7024403" y="1603398"/>
              <a:ext cx="4209653" cy="130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Hoàn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Phiếu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tập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A2742D-EC30-A32A-48C3-C6A988C88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100137"/>
            <a:ext cx="82867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705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32264810-0D0F-66B7-071C-00C124BAE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064712"/>
              </p:ext>
            </p:extLst>
          </p:nvPr>
        </p:nvGraphicFramePr>
        <p:xfrm>
          <a:off x="1543050" y="719664"/>
          <a:ext cx="9439276" cy="51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50">
                  <a:extLst>
                    <a:ext uri="{9D8B030D-6E8A-4147-A177-3AD203B41FA5}">
                      <a16:colId xmlns:a16="http://schemas.microsoft.com/office/drawing/2014/main" val="1941931450"/>
                    </a:ext>
                  </a:extLst>
                </a:gridCol>
                <a:gridCol w="4429126">
                  <a:extLst>
                    <a:ext uri="{9D8B030D-6E8A-4147-A177-3AD203B41FA5}">
                      <a16:colId xmlns:a16="http://schemas.microsoft.com/office/drawing/2014/main" val="2722418388"/>
                    </a:ext>
                  </a:extLst>
                </a:gridCol>
              </a:tblGrid>
              <a:tr h="8452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vấn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đích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vấn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084253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80665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09062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35981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25313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559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F741D67-91A4-0317-6243-2B7FC6192CFC}"/>
              </a:ext>
            </a:extLst>
          </p:cNvPr>
          <p:cNvSpPr txBox="1"/>
          <p:nvPr/>
        </p:nvSpPr>
        <p:spPr>
          <a:xfrm>
            <a:off x="1781175" y="1752600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Anh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C3344-9D98-CCE2-8BE9-CCB60CB68322}"/>
              </a:ext>
            </a:extLst>
          </p:cNvPr>
          <p:cNvSpPr txBox="1"/>
          <p:nvPr/>
        </p:nvSpPr>
        <p:spPr>
          <a:xfrm>
            <a:off x="6848475" y="1752600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Hỏi về người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37F7C-A483-515D-E526-77E5F432F0DA}"/>
              </a:ext>
            </a:extLst>
          </p:cNvPr>
          <p:cNvSpPr txBox="1"/>
          <p:nvPr/>
        </p:nvSpPr>
        <p:spPr>
          <a:xfrm>
            <a:off x="1847850" y="2609850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1DF366-E948-0687-9CEF-A62D48F27E1D}"/>
              </a:ext>
            </a:extLst>
          </p:cNvPr>
          <p:cNvSpPr txBox="1"/>
          <p:nvPr/>
        </p:nvSpPr>
        <p:spPr>
          <a:xfrm>
            <a:off x="6915150" y="2609850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 Hỏi về nguyên nhân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5E79B-811D-3FDF-0861-F5B72C162BC3}"/>
              </a:ext>
            </a:extLst>
          </p:cNvPr>
          <p:cNvSpPr txBox="1"/>
          <p:nvPr/>
        </p:nvSpPr>
        <p:spPr>
          <a:xfrm>
            <a:off x="1734231" y="3305244"/>
            <a:ext cx="4819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Bạn làm được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bài tập rồi?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17A957-1A1E-8FC0-9709-FC041FDDCFA8}"/>
              </a:ext>
            </a:extLst>
          </p:cNvPr>
          <p:cNvSpPr txBox="1"/>
          <p:nvPr/>
        </p:nvSpPr>
        <p:spPr>
          <a:xfrm>
            <a:off x="6924675" y="3409950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Hỏi về số lượng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CB5579-A19C-7D44-D1E0-189F628E4998}"/>
              </a:ext>
            </a:extLst>
          </p:cNvPr>
          <p:cNvSpPr txBox="1"/>
          <p:nvPr/>
        </p:nvSpPr>
        <p:spPr>
          <a:xfrm>
            <a:off x="1895475" y="4391025"/>
            <a:ext cx="481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giờ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cháu về quê?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3929AE-B980-8E73-598B-92529CB2FE91}"/>
              </a:ext>
            </a:extLst>
          </p:cNvPr>
          <p:cNvSpPr txBox="1"/>
          <p:nvPr/>
        </p:nvSpPr>
        <p:spPr>
          <a:xfrm>
            <a:off x="6953250" y="4371975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 Hỏi về thời gian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C4792B-7672-B251-CF58-8E53BAF9E879}"/>
              </a:ext>
            </a:extLst>
          </p:cNvPr>
          <p:cNvSpPr txBox="1"/>
          <p:nvPr/>
        </p:nvSpPr>
        <p:spPr>
          <a:xfrm>
            <a:off x="1838325" y="5200650"/>
            <a:ext cx="481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e.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 ngồi ở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21539-A584-717C-CCE0-2FF011FD39EA}"/>
              </a:ext>
            </a:extLst>
          </p:cNvPr>
          <p:cNvSpPr txBox="1"/>
          <p:nvPr/>
        </p:nvSpPr>
        <p:spPr>
          <a:xfrm>
            <a:off x="6953250" y="5191125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 Hỏi về địa điểm</a:t>
            </a:r>
          </a:p>
        </p:txBody>
      </p:sp>
    </p:spTree>
    <p:extLst>
      <p:ext uri="{BB962C8B-B14F-4D97-AF65-F5344CB8AC3E}">
        <p14:creationId xmlns:p14="http://schemas.microsoft.com/office/powerpoint/2010/main" val="5269836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32264810-0D0F-66B7-071C-00C124BAE9A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3050" y="719664"/>
          <a:ext cx="9439276" cy="51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50">
                  <a:extLst>
                    <a:ext uri="{9D8B030D-6E8A-4147-A177-3AD203B41FA5}">
                      <a16:colId xmlns:a16="http://schemas.microsoft.com/office/drawing/2014/main" val="1941931450"/>
                    </a:ext>
                  </a:extLst>
                </a:gridCol>
                <a:gridCol w="4429126">
                  <a:extLst>
                    <a:ext uri="{9D8B030D-6E8A-4147-A177-3AD203B41FA5}">
                      <a16:colId xmlns:a16="http://schemas.microsoft.com/office/drawing/2014/main" val="2722418388"/>
                    </a:ext>
                  </a:extLst>
                </a:gridCol>
              </a:tblGrid>
              <a:tr h="8452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vấn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đích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vấn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084253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80665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09062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35981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25313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559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F741D67-91A4-0317-6243-2B7FC6192CFC}"/>
              </a:ext>
            </a:extLst>
          </p:cNvPr>
          <p:cNvSpPr txBox="1"/>
          <p:nvPr/>
        </p:nvSpPr>
        <p:spPr>
          <a:xfrm>
            <a:off x="1781175" y="1752600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Anh </a:t>
            </a:r>
            <a:r>
              <a:rPr lang="en-US" sz="2800" b="1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</a:t>
            </a:r>
            <a:r>
              <a:rPr lang="en-US" sz="280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</a:t>
            </a:r>
            <a:r>
              <a:rPr lang="en-US" sz="28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C3344-9D98-CCE2-8BE9-CCB60CB68322}"/>
              </a:ext>
            </a:extLst>
          </p:cNvPr>
          <p:cNvSpPr txBox="1"/>
          <p:nvPr/>
        </p:nvSpPr>
        <p:spPr>
          <a:xfrm>
            <a:off x="6848475" y="1752600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Hỏi </a:t>
            </a: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</a:t>
            </a:r>
            <a:r>
              <a:rPr lang="en-US" sz="28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37F7C-A483-515D-E526-77E5F432F0DA}"/>
              </a:ext>
            </a:extLst>
          </p:cNvPr>
          <p:cNvSpPr txBox="1"/>
          <p:nvPr/>
        </p:nvSpPr>
        <p:spPr>
          <a:xfrm>
            <a:off x="1847850" y="2609850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</a:t>
            </a:r>
            <a:r>
              <a:rPr lang="en-US" sz="28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1DF366-E948-0687-9CEF-A62D48F27E1D}"/>
              </a:ext>
            </a:extLst>
          </p:cNvPr>
          <p:cNvSpPr txBox="1"/>
          <p:nvPr/>
        </p:nvSpPr>
        <p:spPr>
          <a:xfrm>
            <a:off x="6915150" y="2609850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 Hỏi về nguyên nhân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5E79B-811D-3FDF-0861-F5B72C162BC3}"/>
              </a:ext>
            </a:extLst>
          </p:cNvPr>
          <p:cNvSpPr txBox="1"/>
          <p:nvPr/>
        </p:nvSpPr>
        <p:spPr>
          <a:xfrm>
            <a:off x="1734231" y="3305244"/>
            <a:ext cx="4819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Bạn làm </a:t>
            </a: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</a:t>
            </a:r>
            <a:r>
              <a:rPr lang="en-US" sz="28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…………........</a:t>
            </a:r>
          </a:p>
          <a:p>
            <a:r>
              <a:rPr lang="vi-VN" sz="28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rồi?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17A957-1A1E-8FC0-9709-FC041FDDCFA8}"/>
              </a:ext>
            </a:extLst>
          </p:cNvPr>
          <p:cNvSpPr txBox="1"/>
          <p:nvPr/>
        </p:nvSpPr>
        <p:spPr>
          <a:xfrm>
            <a:off x="6924675" y="3409950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Hỏi về số lượng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CB5579-A19C-7D44-D1E0-189F628E4998}"/>
              </a:ext>
            </a:extLst>
          </p:cNvPr>
          <p:cNvSpPr txBox="1"/>
          <p:nvPr/>
        </p:nvSpPr>
        <p:spPr>
          <a:xfrm>
            <a:off x="1895475" y="4391025"/>
            <a:ext cx="481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8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…………….</a:t>
            </a:r>
            <a:r>
              <a:rPr lang="vi-VN" sz="28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quê?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3929AE-B980-8E73-598B-92529CB2FE91}"/>
              </a:ext>
            </a:extLst>
          </p:cNvPr>
          <p:cNvSpPr txBox="1"/>
          <p:nvPr/>
        </p:nvSpPr>
        <p:spPr>
          <a:xfrm>
            <a:off x="6953250" y="4371975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 Hỏi về thời gian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C4792B-7672-B251-CF58-8E53BAF9E879}"/>
              </a:ext>
            </a:extLst>
          </p:cNvPr>
          <p:cNvSpPr txBox="1"/>
          <p:nvPr/>
        </p:nvSpPr>
        <p:spPr>
          <a:xfrm>
            <a:off x="1838325" y="5200650"/>
            <a:ext cx="481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e.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 </a:t>
            </a: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 </a:t>
            </a:r>
            <a:r>
              <a:rPr lang="vi-VN" sz="28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  <a:r>
              <a:rPr lang="en-US" sz="28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…………….</a:t>
            </a:r>
            <a:r>
              <a:rPr lang="vi-VN" sz="28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21539-A584-717C-CCE0-2FF011FD39EA}"/>
              </a:ext>
            </a:extLst>
          </p:cNvPr>
          <p:cNvSpPr txBox="1"/>
          <p:nvPr/>
        </p:nvSpPr>
        <p:spPr>
          <a:xfrm>
            <a:off x="6953250" y="5191125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 Hỏi về địa điểm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68643" y="2041071"/>
            <a:ext cx="613683" cy="56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4695145" y="1692240"/>
            <a:ext cx="78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2166529" y="2586971"/>
            <a:ext cx="150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</a:t>
            </a:r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4458655" y="3305244"/>
            <a:ext cx="188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nhiêu</a:t>
            </a:r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2282158" y="4369494"/>
            <a:ext cx="148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nào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3803095" y="5189471"/>
            <a:ext cx="15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386694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4" grpId="0"/>
      <p:bldP spid="6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E3929AE-B980-8E73-598B-92529CB2FE91}"/>
              </a:ext>
            </a:extLst>
          </p:cNvPr>
          <p:cNvSpPr txBox="1"/>
          <p:nvPr/>
        </p:nvSpPr>
        <p:spPr>
          <a:xfrm>
            <a:off x="1287235" y="1677760"/>
            <a:ext cx="9832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đại từ nghi vấn đều </a:t>
            </a:r>
            <a:r>
              <a:rPr lang="nl-NL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nl-NL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</a:t>
            </a:r>
            <a:r>
              <a:rPr lang="nl-NL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</a:t>
            </a:r>
            <a:r>
              <a:rPr lang="nl-NL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 nên cần sử dụng đúng ngữ cảnh.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075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6AAD07A-F75B-6B59-18BD-13DC7547E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62" y="-933595"/>
            <a:ext cx="4513611" cy="45136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4839120-64DA-3CB7-7266-B7DD45CAA8BC}"/>
              </a:ext>
            </a:extLst>
          </p:cNvPr>
          <p:cNvGrpSpPr/>
          <p:nvPr/>
        </p:nvGrpSpPr>
        <p:grpSpPr>
          <a:xfrm>
            <a:off x="1823463" y="705455"/>
            <a:ext cx="9652351" cy="4702766"/>
            <a:chOff x="1055370" y="960120"/>
            <a:chExt cx="10211753" cy="46939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055370" y="2133600"/>
              <a:ext cx="10211753" cy="35204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614379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TIẾNG VIỆT</a:t>
                </a: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FDFF2CD9-6DD3-9D9E-93F6-CA3BEC667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994" y="3350235"/>
            <a:ext cx="3799305" cy="379930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72264A0-9DBF-10FA-C1FB-01238ECAF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60" y="4236428"/>
            <a:ext cx="2996613" cy="2546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41AB2-3366-D44A-1C81-26A1D920F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28" y="-280656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FD92F5-CFA4-2B7A-B875-B57B3EDEB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7470" y="2399715"/>
            <a:ext cx="9912955" cy="256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07102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675282"/>
            <a:ext cx="11256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2">
            <a:extLst>
              <a:ext uri="{FF2B5EF4-FFF2-40B4-BE49-F238E27FC236}">
                <a16:creationId xmlns:a16="http://schemas.microsoft.com/office/drawing/2014/main" id="{F3C3AE75-A041-DB82-246B-3CD138C453C9}"/>
              </a:ext>
            </a:extLst>
          </p:cNvPr>
          <p:cNvSpPr/>
          <p:nvPr/>
        </p:nvSpPr>
        <p:spPr>
          <a:xfrm>
            <a:off x="2105025" y="1381125"/>
            <a:ext cx="9467850" cy="981075"/>
          </a:xfrm>
          <a:custGeom>
            <a:avLst/>
            <a:gdLst>
              <a:gd name="connsiteX0" fmla="*/ 0 w 11632744"/>
              <a:gd name="connsiteY0" fmla="*/ 1052126 h 6312631"/>
              <a:gd name="connsiteX1" fmla="*/ 1052126 w 11632744"/>
              <a:gd name="connsiteY1" fmla="*/ 0 h 6312631"/>
              <a:gd name="connsiteX2" fmla="*/ 1542163 w 11632744"/>
              <a:gd name="connsiteY2" fmla="*/ 0 h 6312631"/>
              <a:gd name="connsiteX3" fmla="*/ 2222769 w 11632744"/>
              <a:gd name="connsiteY3" fmla="*/ 0 h 6312631"/>
              <a:gd name="connsiteX4" fmla="*/ 3093946 w 11632744"/>
              <a:gd name="connsiteY4" fmla="*/ 0 h 6312631"/>
              <a:gd name="connsiteX5" fmla="*/ 3774552 w 11632744"/>
              <a:gd name="connsiteY5" fmla="*/ 0 h 6312631"/>
              <a:gd name="connsiteX6" fmla="*/ 4550444 w 11632744"/>
              <a:gd name="connsiteY6" fmla="*/ 0 h 6312631"/>
              <a:gd name="connsiteX7" fmla="*/ 5135765 w 11632744"/>
              <a:gd name="connsiteY7" fmla="*/ 0 h 6312631"/>
              <a:gd name="connsiteX8" fmla="*/ 5911657 w 11632744"/>
              <a:gd name="connsiteY8" fmla="*/ 0 h 6312631"/>
              <a:gd name="connsiteX9" fmla="*/ 6306409 w 11632744"/>
              <a:gd name="connsiteY9" fmla="*/ 0 h 6312631"/>
              <a:gd name="connsiteX10" fmla="*/ 6701161 w 11632744"/>
              <a:gd name="connsiteY10" fmla="*/ 0 h 6312631"/>
              <a:gd name="connsiteX11" fmla="*/ 7477052 w 11632744"/>
              <a:gd name="connsiteY11" fmla="*/ 0 h 6312631"/>
              <a:gd name="connsiteX12" fmla="*/ 8157659 w 11632744"/>
              <a:gd name="connsiteY12" fmla="*/ 0 h 6312631"/>
              <a:gd name="connsiteX13" fmla="*/ 8552410 w 11632744"/>
              <a:gd name="connsiteY13" fmla="*/ 0 h 6312631"/>
              <a:gd name="connsiteX14" fmla="*/ 9328302 w 11632744"/>
              <a:gd name="connsiteY14" fmla="*/ 0 h 6312631"/>
              <a:gd name="connsiteX15" fmla="*/ 9818339 w 11632744"/>
              <a:gd name="connsiteY15" fmla="*/ 0 h 6312631"/>
              <a:gd name="connsiteX16" fmla="*/ 10580618 w 11632744"/>
              <a:gd name="connsiteY16" fmla="*/ 0 h 6312631"/>
              <a:gd name="connsiteX17" fmla="*/ 11632744 w 11632744"/>
              <a:gd name="connsiteY17" fmla="*/ 1052126 h 6312631"/>
              <a:gd name="connsiteX18" fmla="*/ 11632744 w 11632744"/>
              <a:gd name="connsiteY18" fmla="*/ 1611239 h 6312631"/>
              <a:gd name="connsiteX19" fmla="*/ 11632744 w 11632744"/>
              <a:gd name="connsiteY19" fmla="*/ 2254520 h 6312631"/>
              <a:gd name="connsiteX20" fmla="*/ 11632744 w 11632744"/>
              <a:gd name="connsiteY20" fmla="*/ 2855717 h 6312631"/>
              <a:gd name="connsiteX21" fmla="*/ 11632744 w 11632744"/>
              <a:gd name="connsiteY21" fmla="*/ 3372746 h 6312631"/>
              <a:gd name="connsiteX22" fmla="*/ 11632744 w 11632744"/>
              <a:gd name="connsiteY22" fmla="*/ 3973943 h 6312631"/>
              <a:gd name="connsiteX23" fmla="*/ 11632744 w 11632744"/>
              <a:gd name="connsiteY23" fmla="*/ 4448889 h 6312631"/>
              <a:gd name="connsiteX24" fmla="*/ 11632744 w 11632744"/>
              <a:gd name="connsiteY24" fmla="*/ 5260505 h 6312631"/>
              <a:gd name="connsiteX25" fmla="*/ 10580618 w 11632744"/>
              <a:gd name="connsiteY25" fmla="*/ 6312631 h 6312631"/>
              <a:gd name="connsiteX26" fmla="*/ 10185866 w 11632744"/>
              <a:gd name="connsiteY26" fmla="*/ 6312631 h 6312631"/>
              <a:gd name="connsiteX27" fmla="*/ 9409975 w 11632744"/>
              <a:gd name="connsiteY27" fmla="*/ 6312631 h 6312631"/>
              <a:gd name="connsiteX28" fmla="*/ 8919938 w 11632744"/>
              <a:gd name="connsiteY28" fmla="*/ 6312631 h 6312631"/>
              <a:gd name="connsiteX29" fmla="*/ 8144046 w 11632744"/>
              <a:gd name="connsiteY29" fmla="*/ 6312631 h 6312631"/>
              <a:gd name="connsiteX30" fmla="*/ 7272870 w 11632744"/>
              <a:gd name="connsiteY30" fmla="*/ 6312631 h 6312631"/>
              <a:gd name="connsiteX31" fmla="*/ 6782833 w 11632744"/>
              <a:gd name="connsiteY31" fmla="*/ 6312631 h 6312631"/>
              <a:gd name="connsiteX32" fmla="*/ 6197512 w 11632744"/>
              <a:gd name="connsiteY32" fmla="*/ 6312631 h 6312631"/>
              <a:gd name="connsiteX33" fmla="*/ 5707475 w 11632744"/>
              <a:gd name="connsiteY33" fmla="*/ 6312631 h 6312631"/>
              <a:gd name="connsiteX34" fmla="*/ 5026868 w 11632744"/>
              <a:gd name="connsiteY34" fmla="*/ 6312631 h 6312631"/>
              <a:gd name="connsiteX35" fmla="*/ 4155692 w 11632744"/>
              <a:gd name="connsiteY35" fmla="*/ 6312631 h 6312631"/>
              <a:gd name="connsiteX36" fmla="*/ 3665655 w 11632744"/>
              <a:gd name="connsiteY36" fmla="*/ 6312631 h 6312631"/>
              <a:gd name="connsiteX37" fmla="*/ 3080334 w 11632744"/>
              <a:gd name="connsiteY37" fmla="*/ 6312631 h 6312631"/>
              <a:gd name="connsiteX38" fmla="*/ 2399727 w 11632744"/>
              <a:gd name="connsiteY38" fmla="*/ 6312631 h 6312631"/>
              <a:gd name="connsiteX39" fmla="*/ 1052126 w 11632744"/>
              <a:gd name="connsiteY39" fmla="*/ 6312631 h 6312631"/>
              <a:gd name="connsiteX40" fmla="*/ 0 w 11632744"/>
              <a:gd name="connsiteY40" fmla="*/ 5260505 h 6312631"/>
              <a:gd name="connsiteX41" fmla="*/ 0 w 11632744"/>
              <a:gd name="connsiteY41" fmla="*/ 4701392 h 6312631"/>
              <a:gd name="connsiteX42" fmla="*/ 0 w 11632744"/>
              <a:gd name="connsiteY42" fmla="*/ 4184362 h 6312631"/>
              <a:gd name="connsiteX43" fmla="*/ 0 w 11632744"/>
              <a:gd name="connsiteY43" fmla="*/ 3709417 h 6312631"/>
              <a:gd name="connsiteX44" fmla="*/ 0 w 11632744"/>
              <a:gd name="connsiteY44" fmla="*/ 3108220 h 6312631"/>
              <a:gd name="connsiteX45" fmla="*/ 0 w 11632744"/>
              <a:gd name="connsiteY45" fmla="*/ 2633274 h 6312631"/>
              <a:gd name="connsiteX46" fmla="*/ 0 w 11632744"/>
              <a:gd name="connsiteY46" fmla="*/ 2032077 h 6312631"/>
              <a:gd name="connsiteX47" fmla="*/ 0 w 11632744"/>
              <a:gd name="connsiteY47" fmla="*/ 1052126 h 631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32744" h="6312631" fill="none" extrusionOk="0">
                <a:moveTo>
                  <a:pt x="0" y="1052126"/>
                </a:moveTo>
                <a:cubicBezTo>
                  <a:pt x="-47619" y="413682"/>
                  <a:pt x="493051" y="-32069"/>
                  <a:pt x="1052126" y="0"/>
                </a:cubicBezTo>
                <a:cubicBezTo>
                  <a:pt x="1249813" y="-24472"/>
                  <a:pt x="1425949" y="14812"/>
                  <a:pt x="1542163" y="0"/>
                </a:cubicBezTo>
                <a:cubicBezTo>
                  <a:pt x="1658377" y="-14812"/>
                  <a:pt x="1914998" y="6801"/>
                  <a:pt x="2222769" y="0"/>
                </a:cubicBezTo>
                <a:cubicBezTo>
                  <a:pt x="2530540" y="-6801"/>
                  <a:pt x="2822634" y="-32837"/>
                  <a:pt x="3093946" y="0"/>
                </a:cubicBezTo>
                <a:cubicBezTo>
                  <a:pt x="3365258" y="32837"/>
                  <a:pt x="3631660" y="14193"/>
                  <a:pt x="3774552" y="0"/>
                </a:cubicBezTo>
                <a:cubicBezTo>
                  <a:pt x="3917444" y="-14193"/>
                  <a:pt x="4205831" y="-31149"/>
                  <a:pt x="4550444" y="0"/>
                </a:cubicBezTo>
                <a:cubicBezTo>
                  <a:pt x="4895057" y="31149"/>
                  <a:pt x="4985995" y="24910"/>
                  <a:pt x="5135765" y="0"/>
                </a:cubicBezTo>
                <a:cubicBezTo>
                  <a:pt x="5285535" y="-24910"/>
                  <a:pt x="5589875" y="-3672"/>
                  <a:pt x="5911657" y="0"/>
                </a:cubicBezTo>
                <a:cubicBezTo>
                  <a:pt x="6233439" y="3672"/>
                  <a:pt x="6124462" y="-10269"/>
                  <a:pt x="6306409" y="0"/>
                </a:cubicBezTo>
                <a:cubicBezTo>
                  <a:pt x="6488356" y="10269"/>
                  <a:pt x="6531874" y="-1971"/>
                  <a:pt x="6701161" y="0"/>
                </a:cubicBezTo>
                <a:cubicBezTo>
                  <a:pt x="6870448" y="1971"/>
                  <a:pt x="7220012" y="9224"/>
                  <a:pt x="7477052" y="0"/>
                </a:cubicBezTo>
                <a:cubicBezTo>
                  <a:pt x="7734092" y="-9224"/>
                  <a:pt x="7860283" y="3719"/>
                  <a:pt x="8157659" y="0"/>
                </a:cubicBezTo>
                <a:cubicBezTo>
                  <a:pt x="8455035" y="-3719"/>
                  <a:pt x="8437487" y="-10768"/>
                  <a:pt x="8552410" y="0"/>
                </a:cubicBezTo>
                <a:cubicBezTo>
                  <a:pt x="8667333" y="10768"/>
                  <a:pt x="9080967" y="-37446"/>
                  <a:pt x="9328302" y="0"/>
                </a:cubicBezTo>
                <a:cubicBezTo>
                  <a:pt x="9575637" y="37446"/>
                  <a:pt x="9676821" y="16186"/>
                  <a:pt x="9818339" y="0"/>
                </a:cubicBezTo>
                <a:cubicBezTo>
                  <a:pt x="9959857" y="-16186"/>
                  <a:pt x="10282460" y="-18705"/>
                  <a:pt x="10580618" y="0"/>
                </a:cubicBezTo>
                <a:cubicBezTo>
                  <a:pt x="11180938" y="-74101"/>
                  <a:pt x="11572993" y="477221"/>
                  <a:pt x="11632744" y="1052126"/>
                </a:cubicBezTo>
                <a:cubicBezTo>
                  <a:pt x="11619306" y="1177048"/>
                  <a:pt x="11619374" y="1385893"/>
                  <a:pt x="11632744" y="1611239"/>
                </a:cubicBezTo>
                <a:cubicBezTo>
                  <a:pt x="11646114" y="1836585"/>
                  <a:pt x="11638335" y="1965390"/>
                  <a:pt x="11632744" y="2254520"/>
                </a:cubicBezTo>
                <a:cubicBezTo>
                  <a:pt x="11627153" y="2543650"/>
                  <a:pt x="11618924" y="2624464"/>
                  <a:pt x="11632744" y="2855717"/>
                </a:cubicBezTo>
                <a:cubicBezTo>
                  <a:pt x="11646564" y="3086970"/>
                  <a:pt x="11612574" y="3115730"/>
                  <a:pt x="11632744" y="3372746"/>
                </a:cubicBezTo>
                <a:cubicBezTo>
                  <a:pt x="11652914" y="3629762"/>
                  <a:pt x="11647313" y="3823405"/>
                  <a:pt x="11632744" y="3973943"/>
                </a:cubicBezTo>
                <a:cubicBezTo>
                  <a:pt x="11618175" y="4124481"/>
                  <a:pt x="11627085" y="4233171"/>
                  <a:pt x="11632744" y="4448889"/>
                </a:cubicBezTo>
                <a:cubicBezTo>
                  <a:pt x="11638403" y="4664607"/>
                  <a:pt x="11654363" y="4867835"/>
                  <a:pt x="11632744" y="5260505"/>
                </a:cubicBezTo>
                <a:cubicBezTo>
                  <a:pt x="11546862" y="5819228"/>
                  <a:pt x="11140749" y="6312066"/>
                  <a:pt x="10580618" y="6312631"/>
                </a:cubicBezTo>
                <a:cubicBezTo>
                  <a:pt x="10460938" y="6316637"/>
                  <a:pt x="10299901" y="6315768"/>
                  <a:pt x="10185866" y="6312631"/>
                </a:cubicBezTo>
                <a:cubicBezTo>
                  <a:pt x="10071831" y="6309494"/>
                  <a:pt x="9579962" y="6310244"/>
                  <a:pt x="9409975" y="6312631"/>
                </a:cubicBezTo>
                <a:cubicBezTo>
                  <a:pt x="9239988" y="6315018"/>
                  <a:pt x="9020283" y="6306786"/>
                  <a:pt x="8919938" y="6312631"/>
                </a:cubicBezTo>
                <a:cubicBezTo>
                  <a:pt x="8819593" y="6318476"/>
                  <a:pt x="8474618" y="6342094"/>
                  <a:pt x="8144046" y="6312631"/>
                </a:cubicBezTo>
                <a:cubicBezTo>
                  <a:pt x="7813474" y="6283168"/>
                  <a:pt x="7691707" y="6285565"/>
                  <a:pt x="7272870" y="6312631"/>
                </a:cubicBezTo>
                <a:cubicBezTo>
                  <a:pt x="6854033" y="6339697"/>
                  <a:pt x="6972412" y="6327391"/>
                  <a:pt x="6782833" y="6312631"/>
                </a:cubicBezTo>
                <a:cubicBezTo>
                  <a:pt x="6593254" y="6297871"/>
                  <a:pt x="6414821" y="6339582"/>
                  <a:pt x="6197512" y="6312631"/>
                </a:cubicBezTo>
                <a:cubicBezTo>
                  <a:pt x="5980203" y="6285680"/>
                  <a:pt x="5830599" y="6328532"/>
                  <a:pt x="5707475" y="6312631"/>
                </a:cubicBezTo>
                <a:cubicBezTo>
                  <a:pt x="5584351" y="6296730"/>
                  <a:pt x="5341780" y="6304605"/>
                  <a:pt x="5026868" y="6312631"/>
                </a:cubicBezTo>
                <a:cubicBezTo>
                  <a:pt x="4711956" y="6320657"/>
                  <a:pt x="4582434" y="6340594"/>
                  <a:pt x="4155692" y="6312631"/>
                </a:cubicBezTo>
                <a:cubicBezTo>
                  <a:pt x="3728950" y="6284668"/>
                  <a:pt x="3902267" y="6306196"/>
                  <a:pt x="3665655" y="6312631"/>
                </a:cubicBezTo>
                <a:cubicBezTo>
                  <a:pt x="3429043" y="6319066"/>
                  <a:pt x="3266504" y="6286759"/>
                  <a:pt x="3080334" y="6312631"/>
                </a:cubicBezTo>
                <a:cubicBezTo>
                  <a:pt x="2894164" y="6338503"/>
                  <a:pt x="2606003" y="6344726"/>
                  <a:pt x="2399727" y="6312631"/>
                </a:cubicBezTo>
                <a:cubicBezTo>
                  <a:pt x="2193451" y="6280536"/>
                  <a:pt x="1433217" y="6272145"/>
                  <a:pt x="1052126" y="6312631"/>
                </a:cubicBezTo>
                <a:cubicBezTo>
                  <a:pt x="559436" y="6223593"/>
                  <a:pt x="104645" y="5805417"/>
                  <a:pt x="0" y="5260505"/>
                </a:cubicBezTo>
                <a:cubicBezTo>
                  <a:pt x="-21418" y="4988872"/>
                  <a:pt x="11331" y="4855126"/>
                  <a:pt x="0" y="4701392"/>
                </a:cubicBezTo>
                <a:cubicBezTo>
                  <a:pt x="-11331" y="4547658"/>
                  <a:pt x="6921" y="4314140"/>
                  <a:pt x="0" y="4184362"/>
                </a:cubicBezTo>
                <a:cubicBezTo>
                  <a:pt x="-6921" y="4054584"/>
                  <a:pt x="1085" y="3855998"/>
                  <a:pt x="0" y="3709417"/>
                </a:cubicBezTo>
                <a:cubicBezTo>
                  <a:pt x="-1085" y="3562837"/>
                  <a:pt x="-24517" y="3335865"/>
                  <a:pt x="0" y="3108220"/>
                </a:cubicBezTo>
                <a:cubicBezTo>
                  <a:pt x="24517" y="2880575"/>
                  <a:pt x="12495" y="2750938"/>
                  <a:pt x="0" y="2633274"/>
                </a:cubicBezTo>
                <a:cubicBezTo>
                  <a:pt x="-12495" y="2515610"/>
                  <a:pt x="22428" y="2283580"/>
                  <a:pt x="0" y="2032077"/>
                </a:cubicBezTo>
                <a:cubicBezTo>
                  <a:pt x="-22428" y="1780574"/>
                  <a:pt x="18989" y="1462556"/>
                  <a:pt x="0" y="1052126"/>
                </a:cubicBezTo>
                <a:close/>
              </a:path>
              <a:path w="11632744" h="6312631" stroke="0" extrusionOk="0">
                <a:moveTo>
                  <a:pt x="0" y="1052126"/>
                </a:moveTo>
                <a:cubicBezTo>
                  <a:pt x="88571" y="502946"/>
                  <a:pt x="461126" y="-57178"/>
                  <a:pt x="1052126" y="0"/>
                </a:cubicBezTo>
                <a:cubicBezTo>
                  <a:pt x="1164994" y="-13810"/>
                  <a:pt x="1443144" y="12348"/>
                  <a:pt x="1542163" y="0"/>
                </a:cubicBezTo>
                <a:cubicBezTo>
                  <a:pt x="1641182" y="-12348"/>
                  <a:pt x="1849447" y="17479"/>
                  <a:pt x="2032199" y="0"/>
                </a:cubicBezTo>
                <a:cubicBezTo>
                  <a:pt x="2214951" y="-17479"/>
                  <a:pt x="2487032" y="21309"/>
                  <a:pt x="2808091" y="0"/>
                </a:cubicBezTo>
                <a:cubicBezTo>
                  <a:pt x="3129150" y="-21309"/>
                  <a:pt x="3455160" y="-8732"/>
                  <a:pt x="3679267" y="0"/>
                </a:cubicBezTo>
                <a:cubicBezTo>
                  <a:pt x="3903374" y="8732"/>
                  <a:pt x="4168219" y="-13226"/>
                  <a:pt x="4359874" y="0"/>
                </a:cubicBezTo>
                <a:cubicBezTo>
                  <a:pt x="4551529" y="13226"/>
                  <a:pt x="4816136" y="-26039"/>
                  <a:pt x="4945196" y="0"/>
                </a:cubicBezTo>
                <a:cubicBezTo>
                  <a:pt x="5074256" y="26039"/>
                  <a:pt x="5254933" y="8632"/>
                  <a:pt x="5339947" y="0"/>
                </a:cubicBezTo>
                <a:cubicBezTo>
                  <a:pt x="5424961" y="-8632"/>
                  <a:pt x="5743445" y="18504"/>
                  <a:pt x="6020554" y="0"/>
                </a:cubicBezTo>
                <a:cubicBezTo>
                  <a:pt x="6297663" y="-18504"/>
                  <a:pt x="6438556" y="27350"/>
                  <a:pt x="6701161" y="0"/>
                </a:cubicBezTo>
                <a:cubicBezTo>
                  <a:pt x="6963766" y="-27350"/>
                  <a:pt x="6956017" y="-10878"/>
                  <a:pt x="7191197" y="0"/>
                </a:cubicBezTo>
                <a:cubicBezTo>
                  <a:pt x="7426377" y="10878"/>
                  <a:pt x="7432993" y="-15931"/>
                  <a:pt x="7585949" y="0"/>
                </a:cubicBezTo>
                <a:cubicBezTo>
                  <a:pt x="7738905" y="15931"/>
                  <a:pt x="7802443" y="90"/>
                  <a:pt x="7980701" y="0"/>
                </a:cubicBezTo>
                <a:cubicBezTo>
                  <a:pt x="8158959" y="-90"/>
                  <a:pt x="8476320" y="15410"/>
                  <a:pt x="8851877" y="0"/>
                </a:cubicBezTo>
                <a:cubicBezTo>
                  <a:pt x="9227434" y="-15410"/>
                  <a:pt x="9200742" y="7343"/>
                  <a:pt x="9437199" y="0"/>
                </a:cubicBezTo>
                <a:cubicBezTo>
                  <a:pt x="9673656" y="-7343"/>
                  <a:pt x="9811597" y="-7246"/>
                  <a:pt x="9927236" y="0"/>
                </a:cubicBezTo>
                <a:cubicBezTo>
                  <a:pt x="10042875" y="7246"/>
                  <a:pt x="10292408" y="18081"/>
                  <a:pt x="10580618" y="0"/>
                </a:cubicBezTo>
                <a:cubicBezTo>
                  <a:pt x="11223541" y="19433"/>
                  <a:pt x="11597964" y="463930"/>
                  <a:pt x="11632744" y="1052126"/>
                </a:cubicBezTo>
                <a:cubicBezTo>
                  <a:pt x="11642767" y="1338635"/>
                  <a:pt x="11661586" y="1474600"/>
                  <a:pt x="11632744" y="1737491"/>
                </a:cubicBezTo>
                <a:cubicBezTo>
                  <a:pt x="11603902" y="2000382"/>
                  <a:pt x="11619919" y="2248164"/>
                  <a:pt x="11632744" y="2422855"/>
                </a:cubicBezTo>
                <a:cubicBezTo>
                  <a:pt x="11645569" y="2597546"/>
                  <a:pt x="11633758" y="2814424"/>
                  <a:pt x="11632744" y="2939885"/>
                </a:cubicBezTo>
                <a:cubicBezTo>
                  <a:pt x="11631731" y="3065346"/>
                  <a:pt x="11646268" y="3351552"/>
                  <a:pt x="11632744" y="3583165"/>
                </a:cubicBezTo>
                <a:cubicBezTo>
                  <a:pt x="11619220" y="3814778"/>
                  <a:pt x="11625264" y="3920040"/>
                  <a:pt x="11632744" y="4058111"/>
                </a:cubicBezTo>
                <a:cubicBezTo>
                  <a:pt x="11640224" y="4196182"/>
                  <a:pt x="11660813" y="4464490"/>
                  <a:pt x="11632744" y="4743476"/>
                </a:cubicBezTo>
                <a:cubicBezTo>
                  <a:pt x="11604675" y="5022462"/>
                  <a:pt x="11656431" y="5059165"/>
                  <a:pt x="11632744" y="5260505"/>
                </a:cubicBezTo>
                <a:cubicBezTo>
                  <a:pt x="11659207" y="5787041"/>
                  <a:pt x="11240008" y="6416790"/>
                  <a:pt x="10580618" y="6312631"/>
                </a:cubicBezTo>
                <a:cubicBezTo>
                  <a:pt x="10315677" y="6332876"/>
                  <a:pt x="10143403" y="6287226"/>
                  <a:pt x="9900011" y="6312631"/>
                </a:cubicBezTo>
                <a:cubicBezTo>
                  <a:pt x="9656619" y="6338036"/>
                  <a:pt x="9441826" y="6322924"/>
                  <a:pt x="9314690" y="6312631"/>
                </a:cubicBezTo>
                <a:cubicBezTo>
                  <a:pt x="9187554" y="6302338"/>
                  <a:pt x="8682613" y="6283731"/>
                  <a:pt x="8443513" y="6312631"/>
                </a:cubicBezTo>
                <a:cubicBezTo>
                  <a:pt x="8204413" y="6341531"/>
                  <a:pt x="8133974" y="6324006"/>
                  <a:pt x="8048762" y="6312631"/>
                </a:cubicBezTo>
                <a:cubicBezTo>
                  <a:pt x="7963550" y="6301256"/>
                  <a:pt x="7798310" y="6325339"/>
                  <a:pt x="7558725" y="6312631"/>
                </a:cubicBezTo>
                <a:cubicBezTo>
                  <a:pt x="7319140" y="6299923"/>
                  <a:pt x="7115297" y="6304316"/>
                  <a:pt x="6878118" y="6312631"/>
                </a:cubicBezTo>
                <a:cubicBezTo>
                  <a:pt x="6640939" y="6320946"/>
                  <a:pt x="6452739" y="6307578"/>
                  <a:pt x="6292797" y="6312631"/>
                </a:cubicBezTo>
                <a:cubicBezTo>
                  <a:pt x="6132855" y="6317684"/>
                  <a:pt x="6021048" y="6308611"/>
                  <a:pt x="5802760" y="6312631"/>
                </a:cubicBezTo>
                <a:cubicBezTo>
                  <a:pt x="5584472" y="6316651"/>
                  <a:pt x="5181677" y="6306604"/>
                  <a:pt x="4931583" y="6312631"/>
                </a:cubicBezTo>
                <a:cubicBezTo>
                  <a:pt x="4681489" y="6318658"/>
                  <a:pt x="4680300" y="6319951"/>
                  <a:pt x="4536832" y="6312631"/>
                </a:cubicBezTo>
                <a:cubicBezTo>
                  <a:pt x="4393364" y="6305311"/>
                  <a:pt x="4277954" y="6302199"/>
                  <a:pt x="4046795" y="6312631"/>
                </a:cubicBezTo>
                <a:cubicBezTo>
                  <a:pt x="3815636" y="6323063"/>
                  <a:pt x="3749184" y="6307084"/>
                  <a:pt x="3652043" y="6312631"/>
                </a:cubicBezTo>
                <a:cubicBezTo>
                  <a:pt x="3554902" y="6318178"/>
                  <a:pt x="3220842" y="6336013"/>
                  <a:pt x="2876152" y="6312631"/>
                </a:cubicBezTo>
                <a:cubicBezTo>
                  <a:pt x="2531462" y="6289249"/>
                  <a:pt x="2380414" y="6283945"/>
                  <a:pt x="2004975" y="6312631"/>
                </a:cubicBezTo>
                <a:cubicBezTo>
                  <a:pt x="1629536" y="6341317"/>
                  <a:pt x="1463084" y="6309772"/>
                  <a:pt x="1052126" y="6312631"/>
                </a:cubicBezTo>
                <a:cubicBezTo>
                  <a:pt x="406058" y="6259521"/>
                  <a:pt x="96166" y="5906731"/>
                  <a:pt x="0" y="5260505"/>
                </a:cubicBezTo>
                <a:cubicBezTo>
                  <a:pt x="2071" y="5097039"/>
                  <a:pt x="-4393" y="4875448"/>
                  <a:pt x="0" y="4743476"/>
                </a:cubicBezTo>
                <a:cubicBezTo>
                  <a:pt x="4393" y="4611504"/>
                  <a:pt x="-21367" y="4345439"/>
                  <a:pt x="0" y="4142279"/>
                </a:cubicBezTo>
                <a:cubicBezTo>
                  <a:pt x="21367" y="3939119"/>
                  <a:pt x="-26746" y="3779664"/>
                  <a:pt x="0" y="3498998"/>
                </a:cubicBezTo>
                <a:cubicBezTo>
                  <a:pt x="26746" y="3218332"/>
                  <a:pt x="8917" y="3094582"/>
                  <a:pt x="0" y="2981968"/>
                </a:cubicBezTo>
                <a:cubicBezTo>
                  <a:pt x="-8917" y="2869354"/>
                  <a:pt x="-13684" y="2640936"/>
                  <a:pt x="0" y="2380771"/>
                </a:cubicBezTo>
                <a:cubicBezTo>
                  <a:pt x="13684" y="2120606"/>
                  <a:pt x="11649" y="2031189"/>
                  <a:pt x="0" y="1905826"/>
                </a:cubicBezTo>
                <a:cubicBezTo>
                  <a:pt x="-11649" y="1780464"/>
                  <a:pt x="13820" y="1406661"/>
                  <a:pt x="0" y="1052126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24309558">
                  <a:custGeom>
                    <a:avLst/>
                    <a:gdLst>
                      <a:gd name="connsiteX0" fmla="*/ 0 w 9467850"/>
                      <a:gd name="connsiteY0" fmla="*/ 163515 h 981075"/>
                      <a:gd name="connsiteX1" fmla="*/ 856321 w 9467850"/>
                      <a:gd name="connsiteY1" fmla="*/ 0 h 981075"/>
                      <a:gd name="connsiteX2" fmla="*/ 1255161 w 9467850"/>
                      <a:gd name="connsiteY2" fmla="*/ 0 h 981075"/>
                      <a:gd name="connsiteX3" fmla="*/ 1809103 w 9467850"/>
                      <a:gd name="connsiteY3" fmla="*/ 0 h 981075"/>
                      <a:gd name="connsiteX4" fmla="*/ 2518151 w 9467850"/>
                      <a:gd name="connsiteY4" fmla="*/ 0 h 981075"/>
                      <a:gd name="connsiteX5" fmla="*/ 3072094 w 9467850"/>
                      <a:gd name="connsiteY5" fmla="*/ 0 h 981075"/>
                      <a:gd name="connsiteX6" fmla="*/ 3703590 w 9467850"/>
                      <a:gd name="connsiteY6" fmla="*/ 0 h 981075"/>
                      <a:gd name="connsiteX7" fmla="*/ 4179981 w 9467850"/>
                      <a:gd name="connsiteY7" fmla="*/ 0 h 981075"/>
                      <a:gd name="connsiteX8" fmla="*/ 4811477 w 9467850"/>
                      <a:gd name="connsiteY8" fmla="*/ 0 h 981075"/>
                      <a:gd name="connsiteX9" fmla="*/ 5132764 w 9467850"/>
                      <a:gd name="connsiteY9" fmla="*/ 0 h 981075"/>
                      <a:gd name="connsiteX10" fmla="*/ 5454051 w 9467850"/>
                      <a:gd name="connsiteY10" fmla="*/ 0 h 981075"/>
                      <a:gd name="connsiteX11" fmla="*/ 6085546 w 9467850"/>
                      <a:gd name="connsiteY11" fmla="*/ 0 h 981075"/>
                      <a:gd name="connsiteX12" fmla="*/ 6639490 w 9467850"/>
                      <a:gd name="connsiteY12" fmla="*/ 0 h 981075"/>
                      <a:gd name="connsiteX13" fmla="*/ 6960776 w 9467850"/>
                      <a:gd name="connsiteY13" fmla="*/ 0 h 981075"/>
                      <a:gd name="connsiteX14" fmla="*/ 7592272 w 9467850"/>
                      <a:gd name="connsiteY14" fmla="*/ 0 h 981075"/>
                      <a:gd name="connsiteX15" fmla="*/ 7991112 w 9467850"/>
                      <a:gd name="connsiteY15" fmla="*/ 0 h 981075"/>
                      <a:gd name="connsiteX16" fmla="*/ 8611528 w 9467850"/>
                      <a:gd name="connsiteY16" fmla="*/ 0 h 981075"/>
                      <a:gd name="connsiteX17" fmla="*/ 9467850 w 9467850"/>
                      <a:gd name="connsiteY17" fmla="*/ 163515 h 981075"/>
                      <a:gd name="connsiteX18" fmla="*/ 9467850 w 9467850"/>
                      <a:gd name="connsiteY18" fmla="*/ 250410 h 981075"/>
                      <a:gd name="connsiteX19" fmla="*/ 9467850 w 9467850"/>
                      <a:gd name="connsiteY19" fmla="*/ 350385 h 981075"/>
                      <a:gd name="connsiteX20" fmla="*/ 9467850 w 9467850"/>
                      <a:gd name="connsiteY20" fmla="*/ 443820 h 981075"/>
                      <a:gd name="connsiteX21" fmla="*/ 9467850 w 9467850"/>
                      <a:gd name="connsiteY21" fmla="*/ 524173 h 981075"/>
                      <a:gd name="connsiteX22" fmla="*/ 9467850 w 9467850"/>
                      <a:gd name="connsiteY22" fmla="*/ 617608 h 981075"/>
                      <a:gd name="connsiteX23" fmla="*/ 9467850 w 9467850"/>
                      <a:gd name="connsiteY23" fmla="*/ 691422 h 981075"/>
                      <a:gd name="connsiteX24" fmla="*/ 9467850 w 9467850"/>
                      <a:gd name="connsiteY24" fmla="*/ 817559 h 981075"/>
                      <a:gd name="connsiteX25" fmla="*/ 8611528 w 9467850"/>
                      <a:gd name="connsiteY25" fmla="*/ 981075 h 981075"/>
                      <a:gd name="connsiteX26" fmla="*/ 8290241 w 9467850"/>
                      <a:gd name="connsiteY26" fmla="*/ 981075 h 981075"/>
                      <a:gd name="connsiteX27" fmla="*/ 7658746 w 9467850"/>
                      <a:gd name="connsiteY27" fmla="*/ 981075 h 981075"/>
                      <a:gd name="connsiteX28" fmla="*/ 7259906 w 9467850"/>
                      <a:gd name="connsiteY28" fmla="*/ 981075 h 981075"/>
                      <a:gd name="connsiteX29" fmla="*/ 6628410 w 9467850"/>
                      <a:gd name="connsiteY29" fmla="*/ 981075 h 981075"/>
                      <a:gd name="connsiteX30" fmla="*/ 5919363 w 9467850"/>
                      <a:gd name="connsiteY30" fmla="*/ 981075 h 981075"/>
                      <a:gd name="connsiteX31" fmla="*/ 5520524 w 9467850"/>
                      <a:gd name="connsiteY31" fmla="*/ 981075 h 981075"/>
                      <a:gd name="connsiteX32" fmla="*/ 5044133 w 9467850"/>
                      <a:gd name="connsiteY32" fmla="*/ 981075 h 981075"/>
                      <a:gd name="connsiteX33" fmla="*/ 4645294 w 9467850"/>
                      <a:gd name="connsiteY33" fmla="*/ 981075 h 981075"/>
                      <a:gd name="connsiteX34" fmla="*/ 4091350 w 9467850"/>
                      <a:gd name="connsiteY34" fmla="*/ 981075 h 981075"/>
                      <a:gd name="connsiteX35" fmla="*/ 3382303 w 9467850"/>
                      <a:gd name="connsiteY35" fmla="*/ 981075 h 981075"/>
                      <a:gd name="connsiteX36" fmla="*/ 2983463 w 9467850"/>
                      <a:gd name="connsiteY36" fmla="*/ 981075 h 981075"/>
                      <a:gd name="connsiteX37" fmla="*/ 2507073 w 9467850"/>
                      <a:gd name="connsiteY37" fmla="*/ 981075 h 981075"/>
                      <a:gd name="connsiteX38" fmla="*/ 1953129 w 9467850"/>
                      <a:gd name="connsiteY38" fmla="*/ 981075 h 981075"/>
                      <a:gd name="connsiteX39" fmla="*/ 856321 w 9467850"/>
                      <a:gd name="connsiteY39" fmla="*/ 981075 h 981075"/>
                      <a:gd name="connsiteX40" fmla="*/ 0 w 9467850"/>
                      <a:gd name="connsiteY40" fmla="*/ 817559 h 981075"/>
                      <a:gd name="connsiteX41" fmla="*/ 0 w 9467850"/>
                      <a:gd name="connsiteY41" fmla="*/ 730664 h 981075"/>
                      <a:gd name="connsiteX42" fmla="*/ 0 w 9467850"/>
                      <a:gd name="connsiteY42" fmla="*/ 650310 h 981075"/>
                      <a:gd name="connsiteX43" fmla="*/ 0 w 9467850"/>
                      <a:gd name="connsiteY43" fmla="*/ 576497 h 981075"/>
                      <a:gd name="connsiteX44" fmla="*/ 0 w 9467850"/>
                      <a:gd name="connsiteY44" fmla="*/ 483062 h 981075"/>
                      <a:gd name="connsiteX45" fmla="*/ 0 w 9467850"/>
                      <a:gd name="connsiteY45" fmla="*/ 409249 h 981075"/>
                      <a:gd name="connsiteX46" fmla="*/ 0 w 9467850"/>
                      <a:gd name="connsiteY46" fmla="*/ 315814 h 981075"/>
                      <a:gd name="connsiteX47" fmla="*/ 0 w 9467850"/>
                      <a:gd name="connsiteY47" fmla="*/ 163515 h 981075"/>
                      <a:gd name="connsiteX0" fmla="*/ 0 w 9467850"/>
                      <a:gd name="connsiteY0" fmla="*/ 163515 h 981075"/>
                      <a:gd name="connsiteX1" fmla="*/ 856321 w 9467850"/>
                      <a:gd name="connsiteY1" fmla="*/ 0 h 981075"/>
                      <a:gd name="connsiteX2" fmla="*/ 1255161 w 9467850"/>
                      <a:gd name="connsiteY2" fmla="*/ 0 h 981075"/>
                      <a:gd name="connsiteX3" fmla="*/ 1653999 w 9467850"/>
                      <a:gd name="connsiteY3" fmla="*/ 0 h 981075"/>
                      <a:gd name="connsiteX4" fmla="*/ 2285495 w 9467850"/>
                      <a:gd name="connsiteY4" fmla="*/ 0 h 981075"/>
                      <a:gd name="connsiteX5" fmla="*/ 2994542 w 9467850"/>
                      <a:gd name="connsiteY5" fmla="*/ 0 h 981075"/>
                      <a:gd name="connsiteX6" fmla="*/ 3548486 w 9467850"/>
                      <a:gd name="connsiteY6" fmla="*/ 0 h 981075"/>
                      <a:gd name="connsiteX7" fmla="*/ 4024877 w 9467850"/>
                      <a:gd name="connsiteY7" fmla="*/ 0 h 981075"/>
                      <a:gd name="connsiteX8" fmla="*/ 4346164 w 9467850"/>
                      <a:gd name="connsiteY8" fmla="*/ 0 h 981075"/>
                      <a:gd name="connsiteX9" fmla="*/ 4900108 w 9467850"/>
                      <a:gd name="connsiteY9" fmla="*/ 0 h 981075"/>
                      <a:gd name="connsiteX10" fmla="*/ 5454051 w 9467850"/>
                      <a:gd name="connsiteY10" fmla="*/ 0 h 981075"/>
                      <a:gd name="connsiteX11" fmla="*/ 5852890 w 9467850"/>
                      <a:gd name="connsiteY11" fmla="*/ 0 h 981075"/>
                      <a:gd name="connsiteX12" fmla="*/ 6174177 w 9467850"/>
                      <a:gd name="connsiteY12" fmla="*/ 0 h 981075"/>
                      <a:gd name="connsiteX13" fmla="*/ 6495464 w 9467850"/>
                      <a:gd name="connsiteY13" fmla="*/ 0 h 981075"/>
                      <a:gd name="connsiteX14" fmla="*/ 6842897 w 9467850"/>
                      <a:gd name="connsiteY14" fmla="*/ 0 h 981075"/>
                      <a:gd name="connsiteX15" fmla="*/ 7204511 w 9467850"/>
                      <a:gd name="connsiteY15" fmla="*/ 0 h 981075"/>
                      <a:gd name="connsiteX16" fmla="*/ 7680903 w 9467850"/>
                      <a:gd name="connsiteY16" fmla="*/ 0 h 981075"/>
                      <a:gd name="connsiteX17" fmla="*/ 8079742 w 9467850"/>
                      <a:gd name="connsiteY17" fmla="*/ 0 h 981075"/>
                      <a:gd name="connsiteX18" fmla="*/ 8611528 w 9467850"/>
                      <a:gd name="connsiteY18" fmla="*/ 0 h 981075"/>
                      <a:gd name="connsiteX19" fmla="*/ 9467850 w 9467850"/>
                      <a:gd name="connsiteY19" fmla="*/ 163515 h 981075"/>
                      <a:gd name="connsiteX20" fmla="*/ 9467850 w 9467850"/>
                      <a:gd name="connsiteY20" fmla="*/ 270031 h 981075"/>
                      <a:gd name="connsiteX21" fmla="*/ 9467850 w 9467850"/>
                      <a:gd name="connsiteY21" fmla="*/ 376547 h 981075"/>
                      <a:gd name="connsiteX22" fmla="*/ 9467850 w 9467850"/>
                      <a:gd name="connsiteY22" fmla="*/ 456901 h 981075"/>
                      <a:gd name="connsiteX23" fmla="*/ 9467850 w 9467850"/>
                      <a:gd name="connsiteY23" fmla="*/ 556876 h 981075"/>
                      <a:gd name="connsiteX24" fmla="*/ 9467850 w 9467850"/>
                      <a:gd name="connsiteY24" fmla="*/ 630689 h 981075"/>
                      <a:gd name="connsiteX25" fmla="*/ 9467850 w 9467850"/>
                      <a:gd name="connsiteY25" fmla="*/ 737205 h 981075"/>
                      <a:gd name="connsiteX26" fmla="*/ 9467850 w 9467850"/>
                      <a:gd name="connsiteY26" fmla="*/ 817559 h 981075"/>
                      <a:gd name="connsiteX27" fmla="*/ 8611528 w 9467850"/>
                      <a:gd name="connsiteY27" fmla="*/ 981075 h 981075"/>
                      <a:gd name="connsiteX28" fmla="*/ 8057584 w 9467850"/>
                      <a:gd name="connsiteY28" fmla="*/ 981075 h 981075"/>
                      <a:gd name="connsiteX29" fmla="*/ 7581193 w 9467850"/>
                      <a:gd name="connsiteY29" fmla="*/ 981075 h 981075"/>
                      <a:gd name="connsiteX30" fmla="*/ 6872145 w 9467850"/>
                      <a:gd name="connsiteY30" fmla="*/ 981075 h 981075"/>
                      <a:gd name="connsiteX31" fmla="*/ 6550859 w 9467850"/>
                      <a:gd name="connsiteY31" fmla="*/ 981075 h 981075"/>
                      <a:gd name="connsiteX32" fmla="*/ 6152020 w 9467850"/>
                      <a:gd name="connsiteY32" fmla="*/ 981075 h 981075"/>
                      <a:gd name="connsiteX33" fmla="*/ 5598076 w 9467850"/>
                      <a:gd name="connsiteY33" fmla="*/ 981075 h 981075"/>
                      <a:gd name="connsiteX34" fmla="*/ 5121685 w 9467850"/>
                      <a:gd name="connsiteY34" fmla="*/ 981075 h 981075"/>
                      <a:gd name="connsiteX35" fmla="*/ 4722846 w 9467850"/>
                      <a:gd name="connsiteY35" fmla="*/ 981075 h 981075"/>
                      <a:gd name="connsiteX36" fmla="*/ 4389593 w 9467850"/>
                      <a:gd name="connsiteY36" fmla="*/ 981075 h 981075"/>
                      <a:gd name="connsiteX37" fmla="*/ 4013798 w 9467850"/>
                      <a:gd name="connsiteY37" fmla="*/ 981075 h 981075"/>
                      <a:gd name="connsiteX38" fmla="*/ 3692511 w 9467850"/>
                      <a:gd name="connsiteY38" fmla="*/ 981075 h 981075"/>
                      <a:gd name="connsiteX39" fmla="*/ 3293672 w 9467850"/>
                      <a:gd name="connsiteY39" fmla="*/ 981075 h 981075"/>
                      <a:gd name="connsiteX40" fmla="*/ 2972385 w 9467850"/>
                      <a:gd name="connsiteY40" fmla="*/ 981075 h 981075"/>
                      <a:gd name="connsiteX41" fmla="*/ 2340890 w 9467850"/>
                      <a:gd name="connsiteY41" fmla="*/ 981075 h 981075"/>
                      <a:gd name="connsiteX42" fmla="*/ 1631842 w 9467850"/>
                      <a:gd name="connsiteY42" fmla="*/ 981075 h 981075"/>
                      <a:gd name="connsiteX43" fmla="*/ 856321 w 9467850"/>
                      <a:gd name="connsiteY43" fmla="*/ 981075 h 981075"/>
                      <a:gd name="connsiteX44" fmla="*/ 0 w 9467850"/>
                      <a:gd name="connsiteY44" fmla="*/ 817559 h 981075"/>
                      <a:gd name="connsiteX45" fmla="*/ 0 w 9467850"/>
                      <a:gd name="connsiteY45" fmla="*/ 737205 h 981075"/>
                      <a:gd name="connsiteX46" fmla="*/ 0 w 9467850"/>
                      <a:gd name="connsiteY46" fmla="*/ 643770 h 981075"/>
                      <a:gd name="connsiteX47" fmla="*/ 0 w 9467850"/>
                      <a:gd name="connsiteY47" fmla="*/ 543795 h 981075"/>
                      <a:gd name="connsiteX48" fmla="*/ 0 w 9467850"/>
                      <a:gd name="connsiteY48" fmla="*/ 463441 h 981075"/>
                      <a:gd name="connsiteX49" fmla="*/ 0 w 9467850"/>
                      <a:gd name="connsiteY49" fmla="*/ 370006 h 981075"/>
                      <a:gd name="connsiteX50" fmla="*/ 0 w 9467850"/>
                      <a:gd name="connsiteY50" fmla="*/ 296193 h 981075"/>
                      <a:gd name="connsiteX51" fmla="*/ 0 w 9467850"/>
                      <a:gd name="connsiteY51" fmla="*/ 163515 h 98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9467850" h="981075" fill="none" extrusionOk="0">
                        <a:moveTo>
                          <a:pt x="0" y="163515"/>
                        </a:moveTo>
                        <a:cubicBezTo>
                          <a:pt x="13560" y="99377"/>
                          <a:pt x="429152" y="13984"/>
                          <a:pt x="856321" y="0"/>
                        </a:cubicBezTo>
                        <a:cubicBezTo>
                          <a:pt x="1019846" y="-16135"/>
                          <a:pt x="1157796" y="-15583"/>
                          <a:pt x="1255161" y="0"/>
                        </a:cubicBezTo>
                        <a:cubicBezTo>
                          <a:pt x="1328742" y="-6828"/>
                          <a:pt x="1565040" y="-23709"/>
                          <a:pt x="1809103" y="0"/>
                        </a:cubicBezTo>
                        <a:cubicBezTo>
                          <a:pt x="2023640" y="-19373"/>
                          <a:pt x="2283591" y="-49968"/>
                          <a:pt x="2518151" y="0"/>
                        </a:cubicBezTo>
                        <a:cubicBezTo>
                          <a:pt x="2741277" y="-3601"/>
                          <a:pt x="2944396" y="13987"/>
                          <a:pt x="3072094" y="0"/>
                        </a:cubicBezTo>
                        <a:cubicBezTo>
                          <a:pt x="3211891" y="4099"/>
                          <a:pt x="3395869" y="-10466"/>
                          <a:pt x="3703590" y="0"/>
                        </a:cubicBezTo>
                        <a:cubicBezTo>
                          <a:pt x="3979445" y="9453"/>
                          <a:pt x="4066648" y="7596"/>
                          <a:pt x="4179981" y="0"/>
                        </a:cubicBezTo>
                        <a:cubicBezTo>
                          <a:pt x="4301198" y="7755"/>
                          <a:pt x="4548311" y="-60758"/>
                          <a:pt x="4811477" y="0"/>
                        </a:cubicBezTo>
                        <a:cubicBezTo>
                          <a:pt x="4885121" y="8322"/>
                          <a:pt x="4996158" y="-3824"/>
                          <a:pt x="5132764" y="0"/>
                        </a:cubicBezTo>
                        <a:cubicBezTo>
                          <a:pt x="5283513" y="-215"/>
                          <a:pt x="5317261" y="470"/>
                          <a:pt x="5454051" y="0"/>
                        </a:cubicBezTo>
                        <a:cubicBezTo>
                          <a:pt x="5630236" y="27067"/>
                          <a:pt x="5907436" y="9773"/>
                          <a:pt x="6085546" y="0"/>
                        </a:cubicBezTo>
                        <a:cubicBezTo>
                          <a:pt x="6309739" y="15361"/>
                          <a:pt x="6445117" y="-17596"/>
                          <a:pt x="6639490" y="0"/>
                        </a:cubicBezTo>
                        <a:cubicBezTo>
                          <a:pt x="6757026" y="-575"/>
                          <a:pt x="6844070" y="-3964"/>
                          <a:pt x="6960776" y="0"/>
                        </a:cubicBezTo>
                        <a:cubicBezTo>
                          <a:pt x="7030925" y="21911"/>
                          <a:pt x="7373664" y="-9484"/>
                          <a:pt x="7592272" y="0"/>
                        </a:cubicBezTo>
                        <a:cubicBezTo>
                          <a:pt x="7802555" y="11845"/>
                          <a:pt x="7882884" y="21454"/>
                          <a:pt x="7991112" y="0"/>
                        </a:cubicBezTo>
                        <a:cubicBezTo>
                          <a:pt x="8125908" y="48656"/>
                          <a:pt x="8417168" y="29657"/>
                          <a:pt x="8611528" y="0"/>
                        </a:cubicBezTo>
                        <a:cubicBezTo>
                          <a:pt x="9097825" y="4565"/>
                          <a:pt x="9411964" y="67294"/>
                          <a:pt x="9467850" y="163515"/>
                        </a:cubicBezTo>
                        <a:cubicBezTo>
                          <a:pt x="9456489" y="189087"/>
                          <a:pt x="9454389" y="214297"/>
                          <a:pt x="9467850" y="250410"/>
                        </a:cubicBezTo>
                        <a:cubicBezTo>
                          <a:pt x="9475328" y="284455"/>
                          <a:pt x="9472928" y="305455"/>
                          <a:pt x="9467850" y="350385"/>
                        </a:cubicBezTo>
                        <a:cubicBezTo>
                          <a:pt x="9465560" y="396185"/>
                          <a:pt x="9454567" y="405866"/>
                          <a:pt x="9467850" y="443820"/>
                        </a:cubicBezTo>
                        <a:cubicBezTo>
                          <a:pt x="9476488" y="481796"/>
                          <a:pt x="9455268" y="484979"/>
                          <a:pt x="9467850" y="524173"/>
                        </a:cubicBezTo>
                        <a:cubicBezTo>
                          <a:pt x="9486592" y="566629"/>
                          <a:pt x="9480306" y="593609"/>
                          <a:pt x="9467850" y="617608"/>
                        </a:cubicBezTo>
                        <a:cubicBezTo>
                          <a:pt x="9459001" y="639964"/>
                          <a:pt x="9462558" y="658811"/>
                          <a:pt x="9467850" y="691422"/>
                        </a:cubicBezTo>
                        <a:cubicBezTo>
                          <a:pt x="9475999" y="721346"/>
                          <a:pt x="9484041" y="762501"/>
                          <a:pt x="9467850" y="817559"/>
                        </a:cubicBezTo>
                        <a:cubicBezTo>
                          <a:pt x="9424745" y="892845"/>
                          <a:pt x="9076871" y="978749"/>
                          <a:pt x="8611528" y="981075"/>
                        </a:cubicBezTo>
                        <a:cubicBezTo>
                          <a:pt x="8530430" y="994570"/>
                          <a:pt x="8358553" y="970128"/>
                          <a:pt x="8290241" y="981075"/>
                        </a:cubicBezTo>
                        <a:cubicBezTo>
                          <a:pt x="7997471" y="996503"/>
                          <a:pt x="7924051" y="1002287"/>
                          <a:pt x="7658746" y="981075"/>
                        </a:cubicBezTo>
                        <a:cubicBezTo>
                          <a:pt x="7517674" y="971312"/>
                          <a:pt x="7410724" y="961437"/>
                          <a:pt x="7259906" y="981075"/>
                        </a:cubicBezTo>
                        <a:cubicBezTo>
                          <a:pt x="7213892" y="982353"/>
                          <a:pt x="6906940" y="988112"/>
                          <a:pt x="6628410" y="981075"/>
                        </a:cubicBezTo>
                        <a:cubicBezTo>
                          <a:pt x="6358600" y="973914"/>
                          <a:pt x="6249450" y="956273"/>
                          <a:pt x="5919363" y="981075"/>
                        </a:cubicBezTo>
                        <a:cubicBezTo>
                          <a:pt x="5579973" y="992478"/>
                          <a:pt x="5663864" y="977377"/>
                          <a:pt x="5520524" y="981075"/>
                        </a:cubicBezTo>
                        <a:cubicBezTo>
                          <a:pt x="5352898" y="1006156"/>
                          <a:pt x="5202036" y="989983"/>
                          <a:pt x="5044133" y="981075"/>
                        </a:cubicBezTo>
                        <a:cubicBezTo>
                          <a:pt x="4874919" y="964451"/>
                          <a:pt x="4750541" y="972103"/>
                          <a:pt x="4645294" y="981075"/>
                        </a:cubicBezTo>
                        <a:cubicBezTo>
                          <a:pt x="4552645" y="946167"/>
                          <a:pt x="4313984" y="983218"/>
                          <a:pt x="4091350" y="981075"/>
                        </a:cubicBezTo>
                        <a:cubicBezTo>
                          <a:pt x="3852255" y="977505"/>
                          <a:pt x="3726911" y="989770"/>
                          <a:pt x="3382303" y="981075"/>
                        </a:cubicBezTo>
                        <a:cubicBezTo>
                          <a:pt x="3036851" y="966798"/>
                          <a:pt x="3177492" y="1012902"/>
                          <a:pt x="2983463" y="981075"/>
                        </a:cubicBezTo>
                        <a:cubicBezTo>
                          <a:pt x="2806868" y="964606"/>
                          <a:pt x="2651311" y="974795"/>
                          <a:pt x="2507073" y="981075"/>
                        </a:cubicBezTo>
                        <a:cubicBezTo>
                          <a:pt x="2362977" y="976709"/>
                          <a:pt x="2117408" y="984503"/>
                          <a:pt x="1953129" y="981075"/>
                        </a:cubicBezTo>
                        <a:cubicBezTo>
                          <a:pt x="1750032" y="942711"/>
                          <a:pt x="1193656" y="923420"/>
                          <a:pt x="856321" y="981075"/>
                        </a:cubicBezTo>
                        <a:cubicBezTo>
                          <a:pt x="462204" y="970419"/>
                          <a:pt x="63837" y="913995"/>
                          <a:pt x="0" y="817559"/>
                        </a:cubicBezTo>
                        <a:cubicBezTo>
                          <a:pt x="-11566" y="775531"/>
                          <a:pt x="9593" y="753825"/>
                          <a:pt x="0" y="730664"/>
                        </a:cubicBezTo>
                        <a:cubicBezTo>
                          <a:pt x="-12541" y="705428"/>
                          <a:pt x="8988" y="674035"/>
                          <a:pt x="0" y="650310"/>
                        </a:cubicBezTo>
                        <a:cubicBezTo>
                          <a:pt x="-7076" y="631991"/>
                          <a:pt x="4230" y="599992"/>
                          <a:pt x="0" y="576497"/>
                        </a:cubicBezTo>
                        <a:cubicBezTo>
                          <a:pt x="-3506" y="551112"/>
                          <a:pt x="-21858" y="512406"/>
                          <a:pt x="0" y="483062"/>
                        </a:cubicBezTo>
                        <a:cubicBezTo>
                          <a:pt x="24012" y="446907"/>
                          <a:pt x="10133" y="426894"/>
                          <a:pt x="0" y="409249"/>
                        </a:cubicBezTo>
                        <a:cubicBezTo>
                          <a:pt x="-8981" y="391482"/>
                          <a:pt x="20991" y="363454"/>
                          <a:pt x="0" y="315814"/>
                        </a:cubicBezTo>
                        <a:cubicBezTo>
                          <a:pt x="-9956" y="282979"/>
                          <a:pt x="12044" y="223853"/>
                          <a:pt x="0" y="163515"/>
                        </a:cubicBezTo>
                        <a:close/>
                      </a:path>
                      <a:path w="9467850" h="981075" stroke="0" extrusionOk="0">
                        <a:moveTo>
                          <a:pt x="0" y="163515"/>
                        </a:moveTo>
                        <a:cubicBezTo>
                          <a:pt x="67439" y="86913"/>
                          <a:pt x="435898" y="25106"/>
                          <a:pt x="856321" y="0"/>
                        </a:cubicBezTo>
                        <a:cubicBezTo>
                          <a:pt x="951985" y="-626"/>
                          <a:pt x="1184285" y="4490"/>
                          <a:pt x="1255161" y="0"/>
                        </a:cubicBezTo>
                        <a:cubicBezTo>
                          <a:pt x="1307800" y="143"/>
                          <a:pt x="1522980" y="5090"/>
                          <a:pt x="1653999" y="0"/>
                        </a:cubicBezTo>
                        <a:cubicBezTo>
                          <a:pt x="1763189" y="-18312"/>
                          <a:pt x="2016262" y="6391"/>
                          <a:pt x="2285495" y="0"/>
                        </a:cubicBezTo>
                        <a:cubicBezTo>
                          <a:pt x="2518812" y="-9798"/>
                          <a:pt x="2811764" y="-36240"/>
                          <a:pt x="2994542" y="0"/>
                        </a:cubicBezTo>
                        <a:cubicBezTo>
                          <a:pt x="3157989" y="14391"/>
                          <a:pt x="3340153" y="18178"/>
                          <a:pt x="3548486" y="0"/>
                        </a:cubicBezTo>
                        <a:cubicBezTo>
                          <a:pt x="3701798" y="8551"/>
                          <a:pt x="3919653" y="1646"/>
                          <a:pt x="4024877" y="0"/>
                        </a:cubicBezTo>
                        <a:cubicBezTo>
                          <a:pt x="4120698" y="16622"/>
                          <a:pt x="4278567" y="1192"/>
                          <a:pt x="4346164" y="0"/>
                        </a:cubicBezTo>
                        <a:cubicBezTo>
                          <a:pt x="4422623" y="-4346"/>
                          <a:pt x="4686078" y="41534"/>
                          <a:pt x="4900108" y="0"/>
                        </a:cubicBezTo>
                        <a:cubicBezTo>
                          <a:pt x="5111197" y="19157"/>
                          <a:pt x="5245827" y="5826"/>
                          <a:pt x="5454051" y="0"/>
                        </a:cubicBezTo>
                        <a:cubicBezTo>
                          <a:pt x="5669104" y="-4228"/>
                          <a:pt x="5661490" y="-432"/>
                          <a:pt x="5852890" y="0"/>
                        </a:cubicBezTo>
                        <a:cubicBezTo>
                          <a:pt x="6044504" y="1908"/>
                          <a:pt x="6050164" y="-2287"/>
                          <a:pt x="6174177" y="0"/>
                        </a:cubicBezTo>
                        <a:cubicBezTo>
                          <a:pt x="6299277" y="-2150"/>
                          <a:pt x="6342993" y="-3968"/>
                          <a:pt x="6495464" y="0"/>
                        </a:cubicBezTo>
                        <a:cubicBezTo>
                          <a:pt x="6650903" y="5435"/>
                          <a:pt x="6739841" y="12757"/>
                          <a:pt x="6842897" y="0"/>
                        </a:cubicBezTo>
                        <a:cubicBezTo>
                          <a:pt x="6945953" y="-12757"/>
                          <a:pt x="7033085" y="1173"/>
                          <a:pt x="7204511" y="0"/>
                        </a:cubicBezTo>
                        <a:cubicBezTo>
                          <a:pt x="7370960" y="3509"/>
                          <a:pt x="7472358" y="-11813"/>
                          <a:pt x="7680903" y="0"/>
                        </a:cubicBezTo>
                        <a:cubicBezTo>
                          <a:pt x="7871935" y="-9279"/>
                          <a:pt x="7899272" y="-16393"/>
                          <a:pt x="8079742" y="0"/>
                        </a:cubicBezTo>
                        <a:cubicBezTo>
                          <a:pt x="8163687" y="45550"/>
                          <a:pt x="8376543" y="-26964"/>
                          <a:pt x="8611528" y="0"/>
                        </a:cubicBezTo>
                        <a:cubicBezTo>
                          <a:pt x="9148477" y="2425"/>
                          <a:pt x="9439732" y="63203"/>
                          <a:pt x="9467850" y="163515"/>
                        </a:cubicBezTo>
                        <a:cubicBezTo>
                          <a:pt x="9474931" y="211770"/>
                          <a:pt x="9493568" y="230346"/>
                          <a:pt x="9467850" y="270031"/>
                        </a:cubicBezTo>
                        <a:cubicBezTo>
                          <a:pt x="9447983" y="314310"/>
                          <a:pt x="9459654" y="350636"/>
                          <a:pt x="9467850" y="376547"/>
                        </a:cubicBezTo>
                        <a:cubicBezTo>
                          <a:pt x="9479612" y="403559"/>
                          <a:pt x="9465095" y="440479"/>
                          <a:pt x="9467850" y="456901"/>
                        </a:cubicBezTo>
                        <a:cubicBezTo>
                          <a:pt x="9465746" y="474923"/>
                          <a:pt x="9476482" y="520807"/>
                          <a:pt x="9467850" y="556876"/>
                        </a:cubicBezTo>
                        <a:cubicBezTo>
                          <a:pt x="9458475" y="593218"/>
                          <a:pt x="9463745" y="610387"/>
                          <a:pt x="9467850" y="630689"/>
                        </a:cubicBezTo>
                        <a:cubicBezTo>
                          <a:pt x="9471465" y="647468"/>
                          <a:pt x="9489695" y="688151"/>
                          <a:pt x="9467850" y="737205"/>
                        </a:cubicBezTo>
                        <a:cubicBezTo>
                          <a:pt x="9441198" y="778901"/>
                          <a:pt x="9483603" y="793701"/>
                          <a:pt x="9467850" y="817559"/>
                        </a:cubicBezTo>
                        <a:cubicBezTo>
                          <a:pt x="9510758" y="887808"/>
                          <a:pt x="9110676" y="966076"/>
                          <a:pt x="8611528" y="981075"/>
                        </a:cubicBezTo>
                        <a:cubicBezTo>
                          <a:pt x="8411979" y="982590"/>
                          <a:pt x="8267887" y="978901"/>
                          <a:pt x="8057584" y="981075"/>
                        </a:cubicBezTo>
                        <a:cubicBezTo>
                          <a:pt x="7860458" y="982502"/>
                          <a:pt x="7680132" y="985845"/>
                          <a:pt x="7581193" y="981075"/>
                        </a:cubicBezTo>
                        <a:cubicBezTo>
                          <a:pt x="7469367" y="1000135"/>
                          <a:pt x="7039287" y="985813"/>
                          <a:pt x="6872145" y="981075"/>
                        </a:cubicBezTo>
                        <a:cubicBezTo>
                          <a:pt x="6680017" y="973853"/>
                          <a:pt x="6612457" y="994582"/>
                          <a:pt x="6550859" y="981075"/>
                        </a:cubicBezTo>
                        <a:cubicBezTo>
                          <a:pt x="6474921" y="981653"/>
                          <a:pt x="6334750" y="991305"/>
                          <a:pt x="6152020" y="981075"/>
                        </a:cubicBezTo>
                        <a:cubicBezTo>
                          <a:pt x="5934541" y="988730"/>
                          <a:pt x="5825856" y="960963"/>
                          <a:pt x="5598076" y="981075"/>
                        </a:cubicBezTo>
                        <a:cubicBezTo>
                          <a:pt x="5434891" y="960236"/>
                          <a:pt x="5334455" y="996335"/>
                          <a:pt x="5121685" y="981075"/>
                        </a:cubicBezTo>
                        <a:cubicBezTo>
                          <a:pt x="5033431" y="961849"/>
                          <a:pt x="4835181" y="999075"/>
                          <a:pt x="4722846" y="981075"/>
                        </a:cubicBezTo>
                        <a:cubicBezTo>
                          <a:pt x="4560893" y="993193"/>
                          <a:pt x="4531317" y="991216"/>
                          <a:pt x="4389593" y="981075"/>
                        </a:cubicBezTo>
                        <a:cubicBezTo>
                          <a:pt x="4247869" y="970934"/>
                          <a:pt x="4140258" y="998989"/>
                          <a:pt x="4013798" y="981075"/>
                        </a:cubicBezTo>
                        <a:cubicBezTo>
                          <a:pt x="3919748" y="966746"/>
                          <a:pt x="3847759" y="996658"/>
                          <a:pt x="3692511" y="981075"/>
                        </a:cubicBezTo>
                        <a:cubicBezTo>
                          <a:pt x="3525937" y="962646"/>
                          <a:pt x="3454226" y="994478"/>
                          <a:pt x="3293672" y="981075"/>
                        </a:cubicBezTo>
                        <a:cubicBezTo>
                          <a:pt x="3172653" y="971855"/>
                          <a:pt x="3080776" y="986723"/>
                          <a:pt x="2972385" y="981075"/>
                        </a:cubicBezTo>
                        <a:cubicBezTo>
                          <a:pt x="2886540" y="967523"/>
                          <a:pt x="2592593" y="1027246"/>
                          <a:pt x="2340890" y="981075"/>
                        </a:cubicBezTo>
                        <a:cubicBezTo>
                          <a:pt x="2066749" y="971852"/>
                          <a:pt x="1936145" y="981054"/>
                          <a:pt x="1631842" y="981075"/>
                        </a:cubicBezTo>
                        <a:cubicBezTo>
                          <a:pt x="1339538" y="977814"/>
                          <a:pt x="1189143" y="971660"/>
                          <a:pt x="856321" y="981075"/>
                        </a:cubicBezTo>
                        <a:cubicBezTo>
                          <a:pt x="333513" y="994710"/>
                          <a:pt x="80186" y="928902"/>
                          <a:pt x="0" y="817559"/>
                        </a:cubicBezTo>
                        <a:cubicBezTo>
                          <a:pt x="1569" y="787585"/>
                          <a:pt x="-1708" y="761452"/>
                          <a:pt x="0" y="737205"/>
                        </a:cubicBezTo>
                        <a:cubicBezTo>
                          <a:pt x="2743" y="710118"/>
                          <a:pt x="-23468" y="673523"/>
                          <a:pt x="0" y="643770"/>
                        </a:cubicBezTo>
                        <a:cubicBezTo>
                          <a:pt x="16187" y="607126"/>
                          <a:pt x="-20792" y="595500"/>
                          <a:pt x="0" y="543795"/>
                        </a:cubicBezTo>
                        <a:cubicBezTo>
                          <a:pt x="20738" y="504457"/>
                          <a:pt x="3202" y="482763"/>
                          <a:pt x="0" y="463441"/>
                        </a:cubicBezTo>
                        <a:cubicBezTo>
                          <a:pt x="-11536" y="439252"/>
                          <a:pt x="-11537" y="413165"/>
                          <a:pt x="0" y="370006"/>
                        </a:cubicBezTo>
                        <a:cubicBezTo>
                          <a:pt x="10217" y="327316"/>
                          <a:pt x="12513" y="314870"/>
                          <a:pt x="0" y="296193"/>
                        </a:cubicBezTo>
                        <a:cubicBezTo>
                          <a:pt x="-10866" y="277025"/>
                          <a:pt x="23837" y="221071"/>
                          <a:pt x="0" y="163515"/>
                        </a:cubicBezTo>
                        <a:close/>
                      </a:path>
                      <a:path w="9467850" h="981075" fill="none" stroke="0" extrusionOk="0">
                        <a:moveTo>
                          <a:pt x="0" y="163515"/>
                        </a:moveTo>
                        <a:cubicBezTo>
                          <a:pt x="21787" y="86093"/>
                          <a:pt x="385894" y="-93674"/>
                          <a:pt x="856321" y="0"/>
                        </a:cubicBezTo>
                        <a:cubicBezTo>
                          <a:pt x="1016900" y="12351"/>
                          <a:pt x="1157490" y="22169"/>
                          <a:pt x="1255161" y="0"/>
                        </a:cubicBezTo>
                        <a:cubicBezTo>
                          <a:pt x="1341653" y="-9534"/>
                          <a:pt x="1562191" y="-4150"/>
                          <a:pt x="1809103" y="0"/>
                        </a:cubicBezTo>
                        <a:cubicBezTo>
                          <a:pt x="2064846" y="16588"/>
                          <a:pt x="2278410" y="21359"/>
                          <a:pt x="2518151" y="0"/>
                        </a:cubicBezTo>
                        <a:cubicBezTo>
                          <a:pt x="2750535" y="-16685"/>
                          <a:pt x="2949979" y="7326"/>
                          <a:pt x="3072094" y="0"/>
                        </a:cubicBezTo>
                        <a:cubicBezTo>
                          <a:pt x="3188432" y="8275"/>
                          <a:pt x="3419994" y="-27312"/>
                          <a:pt x="3703590" y="0"/>
                        </a:cubicBezTo>
                        <a:cubicBezTo>
                          <a:pt x="3984499" y="8002"/>
                          <a:pt x="4057761" y="-13618"/>
                          <a:pt x="4179981" y="0"/>
                        </a:cubicBezTo>
                        <a:cubicBezTo>
                          <a:pt x="4306761" y="7404"/>
                          <a:pt x="4554571" y="-41641"/>
                          <a:pt x="4811477" y="0"/>
                        </a:cubicBezTo>
                        <a:cubicBezTo>
                          <a:pt x="4939514" y="15638"/>
                          <a:pt x="4978222" y="5191"/>
                          <a:pt x="5132764" y="0"/>
                        </a:cubicBezTo>
                        <a:cubicBezTo>
                          <a:pt x="5274696" y="4489"/>
                          <a:pt x="5318692" y="-541"/>
                          <a:pt x="5454051" y="0"/>
                        </a:cubicBezTo>
                        <a:cubicBezTo>
                          <a:pt x="5696195" y="217"/>
                          <a:pt x="5849320" y="25214"/>
                          <a:pt x="6085546" y="0"/>
                        </a:cubicBezTo>
                        <a:cubicBezTo>
                          <a:pt x="6332055" y="14605"/>
                          <a:pt x="6519244" y="24652"/>
                          <a:pt x="6639490" y="0"/>
                        </a:cubicBezTo>
                        <a:cubicBezTo>
                          <a:pt x="6799282" y="-8148"/>
                          <a:pt x="6801213" y="-15055"/>
                          <a:pt x="6960776" y="0"/>
                        </a:cubicBezTo>
                        <a:cubicBezTo>
                          <a:pt x="7032723" y="-2748"/>
                          <a:pt x="7379175" y="-299"/>
                          <a:pt x="7592272" y="0"/>
                        </a:cubicBezTo>
                        <a:cubicBezTo>
                          <a:pt x="7800167" y="1782"/>
                          <a:pt x="7882323" y="5012"/>
                          <a:pt x="7991112" y="0"/>
                        </a:cubicBezTo>
                        <a:cubicBezTo>
                          <a:pt x="8114295" y="-36807"/>
                          <a:pt x="8363932" y="-10353"/>
                          <a:pt x="8611528" y="0"/>
                        </a:cubicBezTo>
                        <a:cubicBezTo>
                          <a:pt x="9090855" y="-3705"/>
                          <a:pt x="9410006" y="70395"/>
                          <a:pt x="9467850" y="163515"/>
                        </a:cubicBezTo>
                        <a:cubicBezTo>
                          <a:pt x="9461482" y="187747"/>
                          <a:pt x="9458472" y="215508"/>
                          <a:pt x="9467850" y="250410"/>
                        </a:cubicBezTo>
                        <a:cubicBezTo>
                          <a:pt x="9477435" y="289073"/>
                          <a:pt x="9473307" y="305078"/>
                          <a:pt x="9467850" y="350385"/>
                        </a:cubicBezTo>
                        <a:cubicBezTo>
                          <a:pt x="9461004" y="394447"/>
                          <a:pt x="9456742" y="408334"/>
                          <a:pt x="9467850" y="443820"/>
                        </a:cubicBezTo>
                        <a:cubicBezTo>
                          <a:pt x="9478116" y="474567"/>
                          <a:pt x="9450278" y="484555"/>
                          <a:pt x="9467850" y="524173"/>
                        </a:cubicBezTo>
                        <a:cubicBezTo>
                          <a:pt x="9487557" y="567671"/>
                          <a:pt x="9477998" y="591084"/>
                          <a:pt x="9467850" y="617608"/>
                        </a:cubicBezTo>
                        <a:cubicBezTo>
                          <a:pt x="9454912" y="641466"/>
                          <a:pt x="9466353" y="658315"/>
                          <a:pt x="9467850" y="691422"/>
                        </a:cubicBezTo>
                        <a:cubicBezTo>
                          <a:pt x="9473507" y="718633"/>
                          <a:pt x="9484742" y="749415"/>
                          <a:pt x="9467850" y="817559"/>
                        </a:cubicBezTo>
                        <a:cubicBezTo>
                          <a:pt x="9406781" y="887727"/>
                          <a:pt x="9081329" y="978124"/>
                          <a:pt x="8611528" y="981075"/>
                        </a:cubicBezTo>
                        <a:cubicBezTo>
                          <a:pt x="8507767" y="988655"/>
                          <a:pt x="8396848" y="992135"/>
                          <a:pt x="8290241" y="981075"/>
                        </a:cubicBezTo>
                        <a:cubicBezTo>
                          <a:pt x="8098017" y="981995"/>
                          <a:pt x="7898457" y="982666"/>
                          <a:pt x="7658746" y="981075"/>
                        </a:cubicBezTo>
                        <a:cubicBezTo>
                          <a:pt x="7551260" y="964335"/>
                          <a:pt x="7427500" y="989057"/>
                          <a:pt x="7259906" y="981075"/>
                        </a:cubicBezTo>
                        <a:cubicBezTo>
                          <a:pt x="7150192" y="921800"/>
                          <a:pt x="6873569" y="978638"/>
                          <a:pt x="6628410" y="981075"/>
                        </a:cubicBezTo>
                        <a:cubicBezTo>
                          <a:pt x="6365615" y="994840"/>
                          <a:pt x="6247486" y="990617"/>
                          <a:pt x="5919363" y="981075"/>
                        </a:cubicBezTo>
                        <a:cubicBezTo>
                          <a:pt x="5588618" y="971786"/>
                          <a:pt x="5656250" y="990976"/>
                          <a:pt x="5520524" y="981075"/>
                        </a:cubicBezTo>
                        <a:cubicBezTo>
                          <a:pt x="5369310" y="995255"/>
                          <a:pt x="5215382" y="982178"/>
                          <a:pt x="5044133" y="981075"/>
                        </a:cubicBezTo>
                        <a:cubicBezTo>
                          <a:pt x="4876877" y="954678"/>
                          <a:pt x="4737515" y="995584"/>
                          <a:pt x="4645294" y="981075"/>
                        </a:cubicBezTo>
                        <a:cubicBezTo>
                          <a:pt x="4553586" y="972555"/>
                          <a:pt x="4354750" y="972347"/>
                          <a:pt x="4091350" y="981075"/>
                        </a:cubicBezTo>
                        <a:cubicBezTo>
                          <a:pt x="3838057" y="972146"/>
                          <a:pt x="3724476" y="975676"/>
                          <a:pt x="3382303" y="981075"/>
                        </a:cubicBezTo>
                        <a:cubicBezTo>
                          <a:pt x="3067391" y="978133"/>
                          <a:pt x="3182691" y="986862"/>
                          <a:pt x="2983463" y="981075"/>
                        </a:cubicBezTo>
                        <a:cubicBezTo>
                          <a:pt x="2814103" y="964905"/>
                          <a:pt x="2662979" y="988337"/>
                          <a:pt x="2507073" y="981075"/>
                        </a:cubicBezTo>
                        <a:cubicBezTo>
                          <a:pt x="2356943" y="955369"/>
                          <a:pt x="2125665" y="1021775"/>
                          <a:pt x="1953129" y="981075"/>
                        </a:cubicBezTo>
                        <a:cubicBezTo>
                          <a:pt x="1754225" y="938718"/>
                          <a:pt x="1175011" y="962359"/>
                          <a:pt x="856321" y="981075"/>
                        </a:cubicBezTo>
                        <a:cubicBezTo>
                          <a:pt x="463551" y="962486"/>
                          <a:pt x="90794" y="889099"/>
                          <a:pt x="0" y="817559"/>
                        </a:cubicBezTo>
                        <a:cubicBezTo>
                          <a:pt x="-19646" y="774629"/>
                          <a:pt x="9727" y="754197"/>
                          <a:pt x="0" y="730664"/>
                        </a:cubicBezTo>
                        <a:cubicBezTo>
                          <a:pt x="-9528" y="704961"/>
                          <a:pt x="6525" y="672664"/>
                          <a:pt x="0" y="650310"/>
                        </a:cubicBezTo>
                        <a:cubicBezTo>
                          <a:pt x="-4217" y="628729"/>
                          <a:pt x="6144" y="598314"/>
                          <a:pt x="0" y="576497"/>
                        </a:cubicBezTo>
                        <a:cubicBezTo>
                          <a:pt x="7647" y="554310"/>
                          <a:pt x="-12670" y="514271"/>
                          <a:pt x="0" y="483062"/>
                        </a:cubicBezTo>
                        <a:cubicBezTo>
                          <a:pt x="20529" y="451282"/>
                          <a:pt x="9857" y="428027"/>
                          <a:pt x="0" y="409249"/>
                        </a:cubicBezTo>
                        <a:cubicBezTo>
                          <a:pt x="-13547" y="389150"/>
                          <a:pt x="14804" y="352849"/>
                          <a:pt x="0" y="315814"/>
                        </a:cubicBezTo>
                        <a:cubicBezTo>
                          <a:pt x="-19131" y="272835"/>
                          <a:pt x="14678" y="221877"/>
                          <a:pt x="0" y="16351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4400" dirty="0">
                <a:solidFill>
                  <a:srgbClr val="C71A2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C71A2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Ví</a:t>
            </a:r>
            <a:r>
              <a:rPr lang="en-US" sz="4400" dirty="0">
                <a:solidFill>
                  <a:srgbClr val="C71A2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C71A2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en-US" sz="4400" dirty="0">
                <a:solidFill>
                  <a:srgbClr val="C71A2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vi-VN" sz="4400" dirty="0">
                <a:solidFill>
                  <a:srgbClr val="C71A2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 A dễ thương, bạn B cũng...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DDFA7E-3559-034D-4894-83E5AB40E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333375" y="2291330"/>
            <a:ext cx="3293128" cy="4709545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id="{5732712D-424F-CEC2-86D4-FBA2AABA39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9" r="47243" b="8656"/>
          <a:stretch/>
        </p:blipFill>
        <p:spPr>
          <a:xfrm flipH="1">
            <a:off x="10136109" y="4041404"/>
            <a:ext cx="2055891" cy="2909447"/>
          </a:xfrm>
          <a:prstGeom prst="rect">
            <a:avLst/>
          </a:prstGeom>
        </p:spPr>
      </p:pic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4A6B5767-3DB0-1015-D40B-DAC6096A4E18}"/>
              </a:ext>
            </a:extLst>
          </p:cNvPr>
          <p:cNvSpPr/>
          <p:nvPr/>
        </p:nvSpPr>
        <p:spPr>
          <a:xfrm>
            <a:off x="7261060" y="3971853"/>
            <a:ext cx="2732314" cy="1286609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vậy/ th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ế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335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236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#9Slide07 Cadena</vt:lpstr>
      <vt:lpstr>Arial</vt:lpstr>
      <vt:lpstr>Calibri</vt:lpstr>
      <vt:lpstr>Cambria</vt:lpstr>
      <vt:lpstr>Coiny</vt:lpstr>
      <vt:lpstr>等线</vt:lpstr>
      <vt:lpstr>等线 Light</vt:lpstr>
      <vt:lpstr>DFPOP1-W9</vt:lpstr>
      <vt:lpstr>Times New Roman</vt:lpstr>
      <vt:lpstr>Vogue-ExtraBold</vt:lpstr>
      <vt:lpstr>阿里妈妈刀隶体</vt:lpstr>
      <vt:lpstr>阿里巴巴普惠体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49</cp:revision>
  <dcterms:created xsi:type="dcterms:W3CDTF">2024-06-20T12:25:34Z</dcterms:created>
  <dcterms:modified xsi:type="dcterms:W3CDTF">2024-09-18T02:20:25Z</dcterms:modified>
</cp:coreProperties>
</file>