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THANH AM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2680293"/>
            <a:ext cx="141731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ÔN TẬP CÁC SỐ ĐẾN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( 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5" y="6096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=</a:t>
              </a:r>
              <a:endParaRPr lang="en-US" sz="4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312</a:t>
              </a:r>
              <a:endParaRPr lang="en-US" sz="3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313</a:t>
              </a:r>
              <a:endParaRPr lang="en-US" sz="3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314</a:t>
              </a:r>
              <a:endParaRPr lang="en-US" sz="36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316</a:t>
              </a:r>
              <a:endParaRPr lang="en-US" sz="3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317</a:t>
              </a:r>
              <a:endParaRPr lang="en-US" sz="3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318</a:t>
              </a:r>
              <a:endParaRPr lang="en-US" sz="3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998</a:t>
              </a:r>
              <a:endParaRPr lang="en-US" sz="3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997</a:t>
              </a:r>
              <a:endParaRPr lang="en-US" sz="36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996</a:t>
              </a:r>
              <a:endParaRPr lang="en-US" sz="36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994</a:t>
              </a:r>
              <a:endParaRPr lang="en-US" sz="36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993</a:t>
              </a:r>
              <a:endParaRPr lang="en-US" sz="36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992</a:t>
              </a:r>
              <a:endParaRPr lang="en-US" sz="3600"/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513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351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315 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 cân nặng          kg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 cân nặng         kg?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291</Words>
  <Application>Microsoft Office PowerPoint</Application>
  <PresentationFormat>Custom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154</cp:revision>
  <dcterms:created xsi:type="dcterms:W3CDTF">2022-07-10T01:37:20Z</dcterms:created>
  <dcterms:modified xsi:type="dcterms:W3CDTF">2023-09-06T03:29:55Z</dcterms:modified>
</cp:coreProperties>
</file>