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4" r:id="rId3"/>
    <p:sldId id="310" r:id="rId4"/>
    <p:sldId id="321" r:id="rId5"/>
    <p:sldId id="376" r:id="rId6"/>
    <p:sldId id="377" r:id="rId7"/>
    <p:sldId id="285" r:id="rId8"/>
    <p:sldId id="258" r:id="rId9"/>
    <p:sldId id="286" r:id="rId10"/>
    <p:sldId id="290" r:id="rId11"/>
    <p:sldId id="269" r:id="rId12"/>
    <p:sldId id="288" r:id="rId13"/>
    <p:sldId id="287" r:id="rId14"/>
    <p:sldId id="265" r:id="rId15"/>
    <p:sldId id="378" r:id="rId16"/>
    <p:sldId id="379"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1" d="100"/>
          <a:sy n="71" d="100"/>
        </p:scale>
        <p:origin x="1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2/16/2024</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2/16/2024</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7.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631330" y="1296786"/>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FF0000"/>
                </a:solidFill>
                <a:latin typeface="Calibri" panose="020F0502020204030204" pitchFamily="34" charset="0"/>
                <a:cs typeface="Calibri" panose="020F0502020204030204" pitchFamily="34" charset="0"/>
              </a:rPr>
              <a:t>25 </a:t>
            </a:r>
            <a:r>
              <a:rPr lang="en-US" sz="2400" b="1" smtClean="0">
                <a:solidFill>
                  <a:srgbClr val="FF0000"/>
                </a:solidFill>
                <a:latin typeface="Calibri" panose="020F0502020204030204" pitchFamily="34" charset="0"/>
                <a:cs typeface="Calibri" panose="020F0502020204030204" pitchFamily="34" charset="0"/>
              </a:rPr>
              <a:t>cm</a:t>
            </a:r>
            <a:r>
              <a:rPr lang="en-US" sz="2400" b="1" baseline="3000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FF0000"/>
                </a:solidFill>
                <a:latin typeface="Calibri" panose="020F0502020204030204" pitchFamily="34" charset="0"/>
                <a:cs typeface="Calibri" panose="020F0502020204030204" pitchFamily="34" charset="0"/>
              </a:rPr>
              <a:t>21 </a:t>
            </a:r>
            <a:r>
              <a:rPr lang="en-US" sz="2400" b="1" smtClean="0">
                <a:solidFill>
                  <a:srgbClr val="FF0000"/>
                </a:solidFill>
                <a:latin typeface="Calibri" panose="020F0502020204030204" pitchFamily="34" charset="0"/>
                <a:cs typeface="Calibri" panose="020F0502020204030204" pitchFamily="34" charset="0"/>
              </a:rPr>
              <a:t>cm</a:t>
            </a:r>
            <a:r>
              <a:rPr lang="en-US" sz="2400" b="1" baseline="3000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FF0000"/>
                </a:solidFill>
                <a:latin typeface="Calibri" panose="020F0502020204030204" pitchFamily="34" charset="0"/>
                <a:cs typeface="Calibri" panose="020F0502020204030204" pitchFamily="34" charset="0"/>
              </a:rPr>
              <a:t>24 </a:t>
            </a:r>
            <a:r>
              <a:rPr lang="en-US" sz="2400" b="1" smtClean="0">
                <a:solidFill>
                  <a:srgbClr val="FF0000"/>
                </a:solidFill>
                <a:latin typeface="Calibri" panose="020F0502020204030204" pitchFamily="34" charset="0"/>
                <a:cs typeface="Calibri" panose="020F0502020204030204" pitchFamily="34" charset="0"/>
              </a:rPr>
              <a:t>cm</a:t>
            </a:r>
            <a:r>
              <a:rPr lang="en-US" sz="2400" b="1" baseline="3000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4" y="5528930"/>
            <a:ext cx="4784651"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a:t>
            </a:r>
            <a:r>
              <a:rPr lang="en-US" sz="2800" b="1">
                <a:solidFill>
                  <a:srgbClr val="FF0000"/>
                </a:solidFill>
                <a:latin typeface="Calibri" panose="020F0502020204030204" pitchFamily="34" charset="0"/>
                <a:cs typeface="Calibri" panose="020F0502020204030204" pitchFamily="34" charset="0"/>
              </a:rPr>
              <a:t>25 </a:t>
            </a:r>
            <a:r>
              <a:rPr lang="en-US" sz="2800" b="1" smtClean="0">
                <a:solidFill>
                  <a:srgbClr val="FF0000"/>
                </a:solidFill>
                <a:latin typeface="Calibri" panose="020F0502020204030204" pitchFamily="34" charset="0"/>
                <a:cs typeface="Calibri" panose="020F0502020204030204" pitchFamily="34" charset="0"/>
              </a:rPr>
              <a:t>cm</a:t>
            </a:r>
            <a:r>
              <a:rPr lang="en-US" sz="2800" b="1" baseline="30000" smtClean="0">
                <a:solidFill>
                  <a:srgbClr val="FF0000"/>
                </a:solidFill>
                <a:latin typeface="Calibri" panose="020F0502020204030204" pitchFamily="34" charset="0"/>
                <a:cs typeface="Calibri" panose="020F0502020204030204" pitchFamily="34" charset="0"/>
              </a:rPr>
              <a:t>2</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marL="0" marR="0" lvl="0" indent="228600" algn="just" defTabSz="914400" rtl="0" eaLnBrk="1" fontAlgn="auto" latinLnBrk="0" hangingPunct="1">
              <a:lnSpc>
                <a:spcPct val="150000"/>
              </a:lnSpc>
              <a:spcBef>
                <a:spcPts val="0"/>
              </a:spcBef>
              <a:spcAft>
                <a:spcPts val="0"/>
              </a:spcAft>
              <a:buClrTx/>
              <a:buSzTx/>
              <a:buFontTx/>
              <a:buNone/>
              <a:tabLst/>
              <a:defRPr/>
            </a:pPr>
            <a:r>
              <a:rPr kumimoji="0" lang="vi-VN" altLang="ko-KR" sz="3200" b="1" i="0" u="none" strike="noStrike" kern="1200" cap="none" spc="0" normalizeH="0" baseline="0" noProof="0" dirty="0">
                <a:ln>
                  <a:noFill/>
                </a:ln>
                <a:solidFill>
                  <a:srgbClr val="F43A85"/>
                </a:solidFill>
                <a:effectLst/>
                <a:uLnTx/>
                <a:uFillTx/>
                <a:latin typeface="Cambria" panose="02040503050406030204" pitchFamily="18" charset="0"/>
                <a:ea typeface="Cambria" panose="02040503050406030204" pitchFamily="18" charset="0"/>
                <a:cs typeface="+mn-cs"/>
              </a:rPr>
              <a:t>- Tính được diện tích hình chữ nhật và diện tích hình vuông theo quy tắc đã nêu trong SGK.</a:t>
            </a:r>
          </a:p>
          <a:p>
            <a:pPr marL="0" marR="0" lvl="0" indent="228600" algn="just" defTabSz="914400" rtl="0" eaLnBrk="1" fontAlgn="auto" latinLnBrk="0" hangingPunct="1">
              <a:lnSpc>
                <a:spcPct val="150000"/>
              </a:lnSpc>
              <a:spcBef>
                <a:spcPts val="0"/>
              </a:spcBef>
              <a:spcAft>
                <a:spcPts val="0"/>
              </a:spcAft>
              <a:buClrTx/>
              <a:buSzTx/>
              <a:buFontTx/>
              <a:buNone/>
              <a:tabLst/>
              <a:defRPr/>
            </a:pPr>
            <a:r>
              <a:rPr kumimoji="0" lang="vi-VN" altLang="ko-KR" sz="3200" b="1" i="0" u="none" strike="noStrike" kern="1200" cap="none" spc="0" normalizeH="0" baseline="0" noProof="0" dirty="0">
                <a:ln>
                  <a:noFill/>
                </a:ln>
                <a:solidFill>
                  <a:srgbClr val="F43A85"/>
                </a:solidFill>
                <a:effectLst/>
                <a:uLnTx/>
                <a:uFillTx/>
                <a:latin typeface="Cambria" panose="02040503050406030204" pitchFamily="18" charset="0"/>
                <a:ea typeface="Cambria" panose="02040503050406030204" pitchFamily="18" charset="0"/>
                <a:cs typeface="+mn-cs"/>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343407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636</Words>
  <Application>Microsoft Office PowerPoint</Application>
  <PresentationFormat>Widescreen</PresentationFormat>
  <Paragraphs>72</Paragraphs>
  <Slides>18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맑은 고딕</vt:lpstr>
      <vt:lpstr>Arial</vt:lpstr>
      <vt:lpstr>Calibri</vt:lpstr>
      <vt:lpstr>Calibri Light</vt:lpstr>
      <vt:lpstr>Cambria</vt:lpstr>
      <vt:lpstr>HP001</vt:lpstr>
      <vt:lpstr>HP001 4 hàng</vt:lpstr>
      <vt:lpstr>SVN-Poky's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Techsi.vn</cp:lastModifiedBy>
  <cp:revision>5</cp:revision>
  <dcterms:created xsi:type="dcterms:W3CDTF">2023-01-30T13:43:15Z</dcterms:created>
  <dcterms:modified xsi:type="dcterms:W3CDTF">2024-02-16T02:45:39Z</dcterms:modified>
</cp:coreProperties>
</file>