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263" r:id="rId9"/>
    <p:sldId id="8340" r:id="rId10"/>
    <p:sldId id="289" r:id="rId11"/>
    <p:sldId id="262" r:id="rId12"/>
    <p:sldId id="290" r:id="rId13"/>
    <p:sldId id="292" r:id="rId14"/>
    <p:sldId id="310" r:id="rId15"/>
    <p:sldId id="309" r:id="rId16"/>
    <p:sldId id="311" r:id="rId17"/>
    <p:sldId id="298" r:id="rId18"/>
    <p:sldId id="277" r:id="rId19"/>
    <p:sldId id="295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504</Words>
  <Application>Microsoft Office PowerPoint</Application>
  <PresentationFormat>Widescreen</PresentationFormat>
  <Paragraphs>74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Montserrat Alternates Black</vt:lpstr>
      <vt:lpstr>SVN-Gretoon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admin</cp:lastModifiedBy>
  <cp:revision>2</cp:revision>
  <dcterms:created xsi:type="dcterms:W3CDTF">2023-01-30T13:37:16Z</dcterms:created>
  <dcterms:modified xsi:type="dcterms:W3CDTF">2023-02-10T07:40:11Z</dcterms:modified>
</cp:coreProperties>
</file>