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5" r:id="rId4"/>
    <p:sldMasterId id="2147483678" r:id="rId5"/>
  </p:sldMasterIdLst>
  <p:notesMasterIdLst>
    <p:notesMasterId r:id="rId8"/>
  </p:notesMasterIdLst>
  <p:sldIdLst>
    <p:sldId id="272" r:id="rId6"/>
    <p:sldId id="525" r:id="rId7"/>
    <p:sldId id="385" r:id="rId9"/>
    <p:sldId id="387" r:id="rId10"/>
    <p:sldId id="402" r:id="rId11"/>
    <p:sldId id="403" r:id="rId12"/>
    <p:sldId id="389" r:id="rId13"/>
    <p:sldId id="388" r:id="rId14"/>
    <p:sldId id="394" r:id="rId15"/>
    <p:sldId id="405" r:id="rId16"/>
    <p:sldId id="406" r:id="rId17"/>
    <p:sldId id="392" r:id="rId18"/>
    <p:sldId id="526" r:id="rId19"/>
    <p:sldId id="408" r:id="rId20"/>
    <p:sldId id="398" r:id="rId21"/>
    <p:sldId id="409" r:id="rId22"/>
    <p:sldId id="410" r:id="rId23"/>
    <p:sldId id="3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7" Type="http://schemas.openxmlformats.org/officeDocument/2006/relationships/image" Target="../media/image6.emf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7" Type="http://schemas.openxmlformats.org/officeDocument/2006/relationships/image" Target="../media/image6.emf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  <a:endParaRPr dirty="0"/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  <a:endParaRPr dirty="0"/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  <a:endParaRPr dirty="0"/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  <a:endParaRPr dirty="0"/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  <a:endParaRPr dirty="0"/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7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>
              <a:fillRect/>
            </a:stretch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>
              <a:fillRect/>
            </a:stretch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2</a:t>
            </a:r>
            <a:endParaRPr lang="en-US" sz="4000" kern="0" dirty="0">
              <a:ln>
                <a:solidFill>
                  <a:srgbClr val="0FB29B"/>
                </a:solidFill>
              </a:ln>
              <a:solidFill>
                <a:srgbClr val="0FB29B"/>
              </a:solidFill>
              <a:latin typeface="Coiny" panose="0200090306050006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/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/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/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/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>
              <a:fillRect/>
            </a:stretch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>
              <a:fillRect/>
            </a:stretch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>
            <a:fillRect/>
          </a:stretch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1" cstate="screen"/>
          <a:srcRect l="29124" t="11075" r="32951" b="11190"/>
          <a:stretch>
            <a:fillRect/>
          </a:stretch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/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/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9" name="Google Shape;697;p24"/>
            <p:cNvSpPr txBox="1"/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/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/>
              <p:cNvPicPr preferRelativeResize="0"/>
              <p:nvPr/>
            </p:nvPicPr>
            <p:blipFill rotWithShape="1">
              <a:blip r:embed="rId1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/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/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/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/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  <a:endParaRPr lang="vi-VN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/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/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/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/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/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/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/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WPS Presentation</Application>
  <PresentationFormat>Widescreen</PresentationFormat>
  <Paragraphs>55</Paragraphs>
  <Slides>18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48" baseType="lpstr">
      <vt:lpstr>Arial</vt:lpstr>
      <vt:lpstr>SimSun</vt:lpstr>
      <vt:lpstr>Wingdings</vt:lpstr>
      <vt:lpstr>Delius Unicase</vt:lpstr>
      <vt:lpstr>UTM Scriptina KT</vt:lpstr>
      <vt:lpstr>Chewy</vt:lpstr>
      <vt:lpstr>Comfortaa</vt:lpstr>
      <vt:lpstr>Arial</vt:lpstr>
      <vt:lpstr>仓耳玄三M W05</vt:lpstr>
      <vt:lpstr>Calibri</vt:lpstr>
      <vt:lpstr>ITC Avant Garde Std Bk</vt:lpstr>
      <vt:lpstr>UTM Swiss Condensed</vt:lpstr>
      <vt:lpstr>等线</vt:lpstr>
      <vt:lpstr>等线</vt:lpstr>
      <vt:lpstr>Arial-Rounded</vt:lpstr>
      <vt:lpstr>Calibri</vt:lpstr>
      <vt:lpstr>仓耳今楷05-6763 W05</vt:lpstr>
      <vt:lpstr>Coiny</vt:lpstr>
      <vt:lpstr>Yu Gothic UI Semibold</vt:lpstr>
      <vt:lpstr>Microsoft YaHei</vt:lpstr>
      <vt:lpstr>Arial Unicode MS</vt:lpstr>
      <vt:lpstr>等线 Light</vt:lpstr>
      <vt:lpstr>Times New Roman</vt:lpstr>
      <vt:lpstr>Georgia</vt:lpstr>
      <vt:lpstr>字魂59号-创粗黑</vt:lpstr>
      <vt:lpstr>Odibee Sans</vt:lpstr>
      <vt:lpstr>Office 主题​​</vt:lpstr>
      <vt:lpstr>1_Office Theme</vt:lpstr>
      <vt:lpstr>1_Office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ninhtrang dinhthi</cp:lastModifiedBy>
  <cp:revision>15</cp:revision>
  <dcterms:created xsi:type="dcterms:W3CDTF">2022-07-05T02:58:00Z</dcterms:created>
  <dcterms:modified xsi:type="dcterms:W3CDTF">2024-09-19T18:37:48Z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E694D1F6901D41BAAD768D0EA0C97AB4_12</vt:lpwstr>
  </property>
  <property fmtid="{D5CDD505-2E9C-101B-9397-08002B2CF9AE}" pid="3" name="KSOProductBuildVer">
    <vt:lpwstr>1033-12.2.0.18165</vt:lpwstr>
  </property>
</Properties>
</file>