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79" r:id="rId5"/>
    <p:sldMasterId id="2147483691" r:id="rId6"/>
    <p:sldMasterId id="2147483696" r:id="rId7"/>
    <p:sldMasterId id="2147483707" r:id="rId8"/>
    <p:sldMasterId id="2147483721" r:id="rId9"/>
    <p:sldMasterId id="2147483750" r:id="rId10"/>
    <p:sldMasterId id="2147483762" r:id="rId11"/>
    <p:sldMasterId id="2147483774" r:id="rId12"/>
    <p:sldMasterId id="2147483787" r:id="rId13"/>
  </p:sldMasterIdLst>
  <p:notesMasterIdLst>
    <p:notesMasterId r:id="rId15"/>
  </p:notesMasterIdLst>
  <p:sldIdLst>
    <p:sldId id="11088446" r:id="rId14"/>
    <p:sldId id="292" r:id="rId16"/>
    <p:sldId id="11088400" r:id="rId17"/>
    <p:sldId id="348" r:id="rId18"/>
    <p:sldId id="350" r:id="rId19"/>
    <p:sldId id="11088448" r:id="rId20"/>
    <p:sldId id="11088449" r:id="rId21"/>
    <p:sldId id="11088450" r:id="rId22"/>
    <p:sldId id="11088399" r:id="rId23"/>
    <p:sldId id="11088426" r:id="rId24"/>
    <p:sldId id="351" r:id="rId25"/>
    <p:sldId id="11088451" r:id="rId26"/>
    <p:sldId id="11088452" r:id="rId27"/>
    <p:sldId id="11088453" r:id="rId28"/>
    <p:sldId id="11088421" r:id="rId29"/>
    <p:sldId id="11088454" r:id="rId30"/>
    <p:sldId id="11088455" r:id="rId31"/>
    <p:sldId id="517" r:id="rId32"/>
    <p:sldId id="294" r:id="rId33"/>
    <p:sldId id="11088456" r:id="rId34"/>
    <p:sldId id="26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FD5D-8662-4E46-B691-854BA79865B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3CE6-34C6-4D59-8144-42A465EEAA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tranthao121012@gmail.com</a:t>
            </a:r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35" indent="0" algn="ctr">
              <a:buNone/>
              <a:defRPr/>
            </a:lvl2pPr>
            <a:lvl3pPr marL="661670" indent="0" algn="ctr">
              <a:buNone/>
              <a:defRPr/>
            </a:lvl3pPr>
            <a:lvl4pPr marL="992505" indent="0" algn="ctr">
              <a:buNone/>
              <a:defRPr/>
            </a:lvl4pPr>
            <a:lvl5pPr marL="1323340" indent="0" algn="ctr">
              <a:buNone/>
              <a:defRPr/>
            </a:lvl5pPr>
            <a:lvl6pPr marL="1654175" indent="0" algn="ctr">
              <a:buNone/>
              <a:defRPr/>
            </a:lvl6pPr>
            <a:lvl7pPr marL="1985010" indent="0" algn="ctr">
              <a:buNone/>
              <a:defRPr/>
            </a:lvl7pPr>
            <a:lvl8pPr marL="2315845" indent="0" algn="ctr">
              <a:buNone/>
              <a:defRPr/>
            </a:lvl8pPr>
            <a:lvl9pPr marL="264731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5"/>
            </a:lvl1pPr>
            <a:lvl2pPr marL="330835" indent="0">
              <a:buNone/>
              <a:defRPr sz="1305"/>
            </a:lvl2pPr>
            <a:lvl3pPr marL="661670" indent="0">
              <a:buNone/>
              <a:defRPr sz="1160"/>
            </a:lvl3pPr>
            <a:lvl4pPr marL="992505" indent="0">
              <a:buNone/>
              <a:defRPr sz="1015"/>
            </a:lvl4pPr>
            <a:lvl5pPr marL="1323340" indent="0">
              <a:buNone/>
              <a:defRPr sz="1015"/>
            </a:lvl5pPr>
            <a:lvl6pPr marL="1654175" indent="0">
              <a:buNone/>
              <a:defRPr sz="1015"/>
            </a:lvl6pPr>
            <a:lvl7pPr marL="1985010" indent="0">
              <a:buNone/>
              <a:defRPr sz="1015"/>
            </a:lvl7pPr>
            <a:lvl8pPr marL="2315845" indent="0">
              <a:buNone/>
              <a:defRPr sz="1015"/>
            </a:lvl8pPr>
            <a:lvl9pPr marL="2647315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5"/>
            </a:lvl1pPr>
            <a:lvl2pPr>
              <a:defRPr sz="1735"/>
            </a:lvl2pPr>
            <a:lvl3pPr>
              <a:defRPr sz="1445"/>
            </a:lvl3pPr>
            <a:lvl4pPr>
              <a:defRPr sz="1305"/>
            </a:lvl4pPr>
            <a:lvl5pPr>
              <a:defRPr sz="1305"/>
            </a:lvl5pPr>
            <a:lvl6pPr>
              <a:defRPr sz="1305"/>
            </a:lvl6pPr>
            <a:lvl7pPr>
              <a:defRPr sz="1305"/>
            </a:lvl7pPr>
            <a:lvl8pPr>
              <a:defRPr sz="1305"/>
            </a:lvl8pPr>
            <a:lvl9pPr>
              <a:defRPr sz="13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5"/>
            </a:lvl1pPr>
            <a:lvl2pPr>
              <a:defRPr sz="1735"/>
            </a:lvl2pPr>
            <a:lvl3pPr>
              <a:defRPr sz="1445"/>
            </a:lvl3pPr>
            <a:lvl4pPr>
              <a:defRPr sz="1305"/>
            </a:lvl4pPr>
            <a:lvl5pPr>
              <a:defRPr sz="1305"/>
            </a:lvl5pPr>
            <a:lvl6pPr>
              <a:defRPr sz="1305"/>
            </a:lvl6pPr>
            <a:lvl7pPr>
              <a:defRPr sz="1305"/>
            </a:lvl7pPr>
            <a:lvl8pPr>
              <a:defRPr sz="1305"/>
            </a:lvl8pPr>
            <a:lvl9pPr>
              <a:defRPr sz="13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5" b="1"/>
            </a:lvl1pPr>
            <a:lvl2pPr marL="330835" indent="0">
              <a:buNone/>
              <a:defRPr sz="1445" b="1"/>
            </a:lvl2pPr>
            <a:lvl3pPr marL="661670" indent="0">
              <a:buNone/>
              <a:defRPr sz="1305" b="1"/>
            </a:lvl3pPr>
            <a:lvl4pPr marL="992505" indent="0">
              <a:buNone/>
              <a:defRPr sz="1160" b="1"/>
            </a:lvl4pPr>
            <a:lvl5pPr marL="1323340" indent="0">
              <a:buNone/>
              <a:defRPr sz="1160" b="1"/>
            </a:lvl5pPr>
            <a:lvl6pPr marL="1654175" indent="0">
              <a:buNone/>
              <a:defRPr sz="1160" b="1"/>
            </a:lvl6pPr>
            <a:lvl7pPr marL="1985010" indent="0">
              <a:buNone/>
              <a:defRPr sz="1160" b="1"/>
            </a:lvl7pPr>
            <a:lvl8pPr marL="2315845" indent="0">
              <a:buNone/>
              <a:defRPr sz="1160" b="1"/>
            </a:lvl8pPr>
            <a:lvl9pPr marL="2647315" indent="0">
              <a:buNone/>
              <a:defRPr sz="11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5"/>
            </a:lvl1pPr>
            <a:lvl2pPr>
              <a:defRPr sz="1445"/>
            </a:lvl2pPr>
            <a:lvl3pPr>
              <a:defRPr sz="1305"/>
            </a:lvl3pPr>
            <a:lvl4pPr>
              <a:defRPr sz="1160"/>
            </a:lvl4pPr>
            <a:lvl5pPr>
              <a:defRPr sz="1160"/>
            </a:lvl5pPr>
            <a:lvl6pPr>
              <a:defRPr sz="1160"/>
            </a:lvl6pPr>
            <a:lvl7pPr>
              <a:defRPr sz="1160"/>
            </a:lvl7pPr>
            <a:lvl8pPr>
              <a:defRPr sz="1160"/>
            </a:lvl8pPr>
            <a:lvl9pPr>
              <a:defRPr sz="11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5" b="1"/>
            </a:lvl1pPr>
            <a:lvl2pPr marL="330835" indent="0">
              <a:buNone/>
              <a:defRPr sz="1445" b="1"/>
            </a:lvl2pPr>
            <a:lvl3pPr marL="661670" indent="0">
              <a:buNone/>
              <a:defRPr sz="1305" b="1"/>
            </a:lvl3pPr>
            <a:lvl4pPr marL="992505" indent="0">
              <a:buNone/>
              <a:defRPr sz="1160" b="1"/>
            </a:lvl4pPr>
            <a:lvl5pPr marL="1323340" indent="0">
              <a:buNone/>
              <a:defRPr sz="1160" b="1"/>
            </a:lvl5pPr>
            <a:lvl6pPr marL="1654175" indent="0">
              <a:buNone/>
              <a:defRPr sz="1160" b="1"/>
            </a:lvl6pPr>
            <a:lvl7pPr marL="1985010" indent="0">
              <a:buNone/>
              <a:defRPr sz="1160" b="1"/>
            </a:lvl7pPr>
            <a:lvl8pPr marL="2315845" indent="0">
              <a:buNone/>
              <a:defRPr sz="1160" b="1"/>
            </a:lvl8pPr>
            <a:lvl9pPr marL="2647315" indent="0">
              <a:buNone/>
              <a:defRPr sz="11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5"/>
            </a:lvl1pPr>
            <a:lvl2pPr>
              <a:defRPr sz="1445"/>
            </a:lvl2pPr>
            <a:lvl3pPr>
              <a:defRPr sz="1305"/>
            </a:lvl3pPr>
            <a:lvl4pPr>
              <a:defRPr sz="1160"/>
            </a:lvl4pPr>
            <a:lvl5pPr>
              <a:defRPr sz="1160"/>
            </a:lvl5pPr>
            <a:lvl6pPr>
              <a:defRPr sz="1160"/>
            </a:lvl6pPr>
            <a:lvl7pPr>
              <a:defRPr sz="1160"/>
            </a:lvl7pPr>
            <a:lvl8pPr>
              <a:defRPr sz="1160"/>
            </a:lvl8pPr>
            <a:lvl9pPr>
              <a:defRPr sz="11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5"/>
            </a:lvl1pPr>
            <a:lvl2pPr>
              <a:defRPr sz="2025"/>
            </a:lvl2pPr>
            <a:lvl3pPr>
              <a:defRPr sz="1735"/>
            </a:lvl3pPr>
            <a:lvl4pPr>
              <a:defRPr sz="1445"/>
            </a:lvl4pPr>
            <a:lvl5pPr>
              <a:defRPr sz="1445"/>
            </a:lvl5pPr>
            <a:lvl6pPr>
              <a:defRPr sz="1445"/>
            </a:lvl6pPr>
            <a:lvl7pPr>
              <a:defRPr sz="1445"/>
            </a:lvl7pPr>
            <a:lvl8pPr>
              <a:defRPr sz="1445"/>
            </a:lvl8pPr>
            <a:lvl9pPr>
              <a:defRPr sz="14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5"/>
            </a:lvl1pPr>
            <a:lvl2pPr marL="330835" indent="0">
              <a:buNone/>
              <a:defRPr sz="870"/>
            </a:lvl2pPr>
            <a:lvl3pPr marL="661670" indent="0">
              <a:buNone/>
              <a:defRPr sz="725"/>
            </a:lvl3pPr>
            <a:lvl4pPr marL="992505" indent="0">
              <a:buNone/>
              <a:defRPr sz="650"/>
            </a:lvl4pPr>
            <a:lvl5pPr marL="1323340" indent="0">
              <a:buNone/>
              <a:defRPr sz="650"/>
            </a:lvl5pPr>
            <a:lvl6pPr marL="1654175" indent="0">
              <a:buNone/>
              <a:defRPr sz="650"/>
            </a:lvl6pPr>
            <a:lvl7pPr marL="1985010" indent="0">
              <a:buNone/>
              <a:defRPr sz="650"/>
            </a:lvl7pPr>
            <a:lvl8pPr marL="2315845" indent="0">
              <a:buNone/>
              <a:defRPr sz="650"/>
            </a:lvl8pPr>
            <a:lvl9pPr marL="2647315" indent="0">
              <a:buNone/>
              <a:defRPr sz="6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5"/>
            </a:lvl1pPr>
            <a:lvl2pPr marL="330835" indent="0">
              <a:buNone/>
              <a:defRPr sz="2025"/>
            </a:lvl2pPr>
            <a:lvl3pPr marL="661670" indent="0">
              <a:buNone/>
              <a:defRPr sz="1735"/>
            </a:lvl3pPr>
            <a:lvl4pPr marL="992505" indent="0">
              <a:buNone/>
              <a:defRPr sz="1445"/>
            </a:lvl4pPr>
            <a:lvl5pPr marL="1323340" indent="0">
              <a:buNone/>
              <a:defRPr sz="1445"/>
            </a:lvl5pPr>
            <a:lvl6pPr marL="1654175" indent="0">
              <a:buNone/>
              <a:defRPr sz="1445"/>
            </a:lvl6pPr>
            <a:lvl7pPr marL="1985010" indent="0">
              <a:buNone/>
              <a:defRPr sz="1445"/>
            </a:lvl7pPr>
            <a:lvl8pPr marL="2315845" indent="0">
              <a:buNone/>
              <a:defRPr sz="1445"/>
            </a:lvl8pPr>
            <a:lvl9pPr marL="2647315" indent="0">
              <a:buNone/>
              <a:defRPr sz="1445"/>
            </a:lvl9pPr>
          </a:lstStyle>
          <a:p>
            <a:pPr marL="0" marR="0" lvl="0" indent="0" algn="l" defTabSz="1085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5"/>
            </a:lvl1pPr>
            <a:lvl2pPr marL="330835" indent="0">
              <a:buNone/>
              <a:defRPr sz="870"/>
            </a:lvl2pPr>
            <a:lvl3pPr marL="661670" indent="0">
              <a:buNone/>
              <a:defRPr sz="725"/>
            </a:lvl3pPr>
            <a:lvl4pPr marL="992505" indent="0">
              <a:buNone/>
              <a:defRPr sz="650"/>
            </a:lvl4pPr>
            <a:lvl5pPr marL="1323340" indent="0">
              <a:buNone/>
              <a:defRPr sz="650"/>
            </a:lvl5pPr>
            <a:lvl6pPr marL="1654175" indent="0">
              <a:buNone/>
              <a:defRPr sz="650"/>
            </a:lvl6pPr>
            <a:lvl7pPr marL="1985010" indent="0">
              <a:buNone/>
              <a:defRPr sz="650"/>
            </a:lvl7pPr>
            <a:lvl8pPr marL="2315845" indent="0">
              <a:buNone/>
              <a:defRPr sz="650"/>
            </a:lvl8pPr>
            <a:lvl9pPr marL="2647315" indent="0">
              <a:buNone/>
              <a:defRPr sz="6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370965" lvl="2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1828165" lvl="3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2285365" lvl="4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2742565" lvl="5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3199130" lvl="6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3656330" lvl="7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4113530" lvl="8" indent="-317500" algn="l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9pPr>
          </a:lstStyle>
          <a:p/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0"/>
            </a:lvl9pPr>
          </a:lstStyle>
          <a:p/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370965" lvl="2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1828165" lvl="3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2285365" lvl="4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2742565" lvl="5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3199130" lvl="6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3656330" lvl="7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4113530" lvl="8" indent="-317500" algn="l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914400" lvl="1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0965" lvl="2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165" lvl="3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65" lvl="4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565" lvl="5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130" lvl="6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330" lvl="7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30" lvl="8" indent="-304800" algn="l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914400" lvl="1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0965" lvl="2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165" lvl="3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65" lvl="4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565" lvl="5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130" lvl="6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330" lvl="7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30" lvl="8" indent="-304800" algn="l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0965" lvl="2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165" lvl="3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65" lvl="4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565" lvl="5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130" lvl="6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330" lvl="7" indent="-3048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30" lvl="8" indent="-304800" algn="l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370965" lvl="2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1828165" lvl="3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2285365" lvl="4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2742565" lvl="5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3199130" lvl="6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3656330" lvl="7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4113530" lvl="8" indent="-317500" algn="l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965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165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65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565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13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33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3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/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370965" lvl="2" indent="-317500" algn="ctr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1828165" lvl="3" indent="-317500" algn="ctr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2285365" lvl="4" indent="-317500" algn="ctr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2742565" lvl="5" indent="-317500" algn="ctr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3199130" lvl="6" indent="-317500" algn="ctr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3656330" lvl="7" indent="-317500" algn="ctr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4113530" lvl="8" indent="-317500" algn="ctr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6413501"/>
            <a:ext cx="12192000" cy="17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그림 8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3" y="2949576"/>
            <a:ext cx="2827867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그림 9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3708401"/>
            <a:ext cx="2389717" cy="176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그림 10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985" y="2722563"/>
            <a:ext cx="7548033" cy="349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fld id="{77DDF403-B60D-4F2B-B047-018E1BD1D8E6}" type="datetimeFigureOut">
              <a:rPr lang="ko-KR" altLang="en-US" smtClean="0"/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56901"/>
            <a:ext cx="10972800" cy="909603"/>
          </a:xfrm>
        </p:spPr>
        <p:txBody>
          <a:bodyPr>
            <a:normAutofit/>
          </a:bodyPr>
          <a:lstStyle>
            <a:lvl1pPr>
              <a:defRPr sz="3500" b="0"/>
            </a:lvl1pPr>
          </a:lstStyle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6" descr="나비.png"/>
          <p:cNvPicPr>
            <a:picLocks noChangeAspect="1"/>
          </p:cNvPicPr>
          <p:nvPr userDrawn="1"/>
        </p:nvPicPr>
        <p:blipFill>
          <a:blip r:embed="rId2"/>
          <a:srcRect l="53795" r="16418"/>
          <a:stretch>
            <a:fillRect/>
          </a:stretch>
        </p:blipFill>
        <p:spPr>
          <a:xfrm rot="565956">
            <a:off x="6074833" y="1982788"/>
            <a:ext cx="2116667" cy="132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  <p:sp>
        <p:nvSpPr>
          <p:cNvPr id="12" name="Freeform 17"/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/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ea typeface="Arial-Rounde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</p:grpSp>
      <p:sp>
        <p:nvSpPr>
          <p:cNvPr id="17" name="Rectangle 17"/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/>
              <a:cs typeface="+mn-cs"/>
              <a:sym typeface="Arial" panose="020B0604020202020204"/>
            </a:endParaRPr>
          </a:p>
        </p:txBody>
      </p:sp>
      <p:sp>
        <p:nvSpPr>
          <p:cNvPr id="14" name="Rectangle 16"/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  <a:ea typeface="Arial-Rounded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  <a:sym typeface="Arial" panose="020B0604020202020204"/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: tranthao121004@gmail.com</a:t>
            </a:r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  <p:pic>
        <p:nvPicPr>
          <p:cNvPr id="7" name="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2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4" Type="http://schemas.openxmlformats.org/officeDocument/2006/relationships/theme" Target="../theme/theme11.xml"/><Relationship Id="rId13" Type="http://schemas.openxmlformats.org/officeDocument/2006/relationships/image" Target="../media/image22.png"/><Relationship Id="rId12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12" Type="http://schemas.openxmlformats.org/officeDocument/2006/relationships/image" Target="../media/image2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4" Type="http://schemas.openxmlformats.org/officeDocument/2006/relationships/theme" Target="../theme/theme7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0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29" Type="http://schemas.openxmlformats.org/officeDocument/2006/relationships/image" Target="../media/image21.jpeg"/><Relationship Id="rId28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ctr" defTabSz="1085850" rtl="0" eaLnBrk="0" fontAlgn="base" hangingPunct="0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850" rtl="0" eaLnBrk="0" fontAlgn="base" hangingPunct="0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850" rtl="0" eaLnBrk="0" fontAlgn="base" hangingPunct="0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850" rtl="0" eaLnBrk="0" fontAlgn="base" hangingPunct="0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850" rtl="0" eaLnBrk="0" fontAlgn="base" hangingPunct="0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35" algn="ctr" defTabSz="1085850" rtl="0" fontAlgn="base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670" algn="ctr" defTabSz="1085850" rtl="0" fontAlgn="base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505" algn="ctr" defTabSz="1085850" rtl="0" fontAlgn="base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340" algn="ctr" defTabSz="1085850" rtl="0" fontAlgn="base">
        <a:spcBef>
          <a:spcPct val="0"/>
        </a:spcBef>
        <a:spcAft>
          <a:spcPct val="0"/>
        </a:spcAft>
        <a:defRPr sz="521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400" indent="-406400" algn="l" defTabSz="1085850" rtl="0" eaLnBrk="0" fontAlgn="base" hangingPunct="0">
        <a:spcBef>
          <a:spcPct val="20000"/>
        </a:spcBef>
        <a:spcAft>
          <a:spcPct val="0"/>
        </a:spcAft>
        <a:buChar char="•"/>
        <a:defRPr sz="3765">
          <a:solidFill>
            <a:schemeClr val="tx1"/>
          </a:solidFill>
          <a:latin typeface="+mn-lt"/>
          <a:ea typeface="+mn-ea"/>
          <a:cs typeface="+mn-cs"/>
        </a:defRPr>
      </a:lvl1pPr>
      <a:lvl2pPr marL="882650" indent="-340360" algn="l" defTabSz="1085850" rtl="0" eaLnBrk="0" fontAlgn="base" hangingPunct="0">
        <a:spcBef>
          <a:spcPct val="20000"/>
        </a:spcBef>
        <a:spcAft>
          <a:spcPct val="0"/>
        </a:spcAft>
        <a:buChar char="–"/>
        <a:defRPr sz="3330">
          <a:solidFill>
            <a:schemeClr val="tx1"/>
          </a:solidFill>
          <a:latin typeface="+mn-lt"/>
          <a:ea typeface="+mn-ea"/>
        </a:defRPr>
      </a:lvl2pPr>
      <a:lvl3pPr marL="1356995" indent="-271145" algn="l" defTabSz="1085850" rtl="0" eaLnBrk="0" fontAlgn="base" hangingPunct="0">
        <a:spcBef>
          <a:spcPct val="20000"/>
        </a:spcBef>
        <a:spcAft>
          <a:spcPct val="0"/>
        </a:spcAft>
        <a:buChar char="•"/>
        <a:defRPr sz="2820">
          <a:solidFill>
            <a:schemeClr val="tx1"/>
          </a:solidFill>
          <a:latin typeface="+mn-lt"/>
          <a:ea typeface="+mn-ea"/>
        </a:defRPr>
      </a:lvl3pPr>
      <a:lvl4pPr marL="1899920" indent="-272415" algn="l" defTabSz="1085850" rtl="0" eaLnBrk="0" fontAlgn="base" hangingPunct="0">
        <a:spcBef>
          <a:spcPct val="20000"/>
        </a:spcBef>
        <a:spcAft>
          <a:spcPct val="0"/>
        </a:spcAft>
        <a:buChar char="–"/>
        <a:defRPr sz="2390">
          <a:solidFill>
            <a:schemeClr val="tx1"/>
          </a:solidFill>
          <a:latin typeface="+mn-lt"/>
          <a:ea typeface="+mn-ea"/>
        </a:defRPr>
      </a:lvl4pPr>
      <a:lvl5pPr marL="2442210" indent="-271145" algn="l" defTabSz="1085850" rtl="0" eaLnBrk="0" fontAlgn="base" hangingPunct="0">
        <a:spcBef>
          <a:spcPct val="20000"/>
        </a:spcBef>
        <a:spcAft>
          <a:spcPct val="0"/>
        </a:spcAft>
        <a:buChar char="»"/>
        <a:defRPr sz="2390">
          <a:solidFill>
            <a:schemeClr val="tx1"/>
          </a:solidFill>
          <a:latin typeface="+mn-lt"/>
          <a:ea typeface="+mn-ea"/>
        </a:defRPr>
      </a:lvl5pPr>
      <a:lvl6pPr marL="2773680" indent="-271145" algn="l" defTabSz="1085850" rtl="0" fontAlgn="base">
        <a:spcBef>
          <a:spcPct val="20000"/>
        </a:spcBef>
        <a:spcAft>
          <a:spcPct val="0"/>
        </a:spcAft>
        <a:buChar char="»"/>
        <a:defRPr sz="2390">
          <a:solidFill>
            <a:schemeClr val="tx1"/>
          </a:solidFill>
          <a:latin typeface="+mn-lt"/>
          <a:ea typeface="+mn-ea"/>
        </a:defRPr>
      </a:lvl6pPr>
      <a:lvl7pPr marL="3104515" indent="-271145" algn="l" defTabSz="1085850" rtl="0" fontAlgn="base">
        <a:spcBef>
          <a:spcPct val="20000"/>
        </a:spcBef>
        <a:spcAft>
          <a:spcPct val="0"/>
        </a:spcAft>
        <a:buChar char="»"/>
        <a:defRPr sz="2390">
          <a:solidFill>
            <a:schemeClr val="tx1"/>
          </a:solidFill>
          <a:latin typeface="+mn-lt"/>
          <a:ea typeface="+mn-ea"/>
        </a:defRPr>
      </a:lvl7pPr>
      <a:lvl8pPr marL="3435350" indent="-271145" algn="l" defTabSz="1085850" rtl="0" fontAlgn="base">
        <a:spcBef>
          <a:spcPct val="20000"/>
        </a:spcBef>
        <a:spcAft>
          <a:spcPct val="0"/>
        </a:spcAft>
        <a:buChar char="»"/>
        <a:defRPr sz="2390">
          <a:solidFill>
            <a:schemeClr val="tx1"/>
          </a:solidFill>
          <a:latin typeface="+mn-lt"/>
          <a:ea typeface="+mn-ea"/>
        </a:defRPr>
      </a:lvl8pPr>
      <a:lvl9pPr marL="3766185" indent="-271145" algn="l" defTabSz="1085850" rtl="0" fontAlgn="base">
        <a:spcBef>
          <a:spcPct val="20000"/>
        </a:spcBef>
        <a:spcAft>
          <a:spcPct val="0"/>
        </a:spcAft>
        <a:buChar char="»"/>
        <a:defRPr sz="239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1pPr>
      <a:lvl2pPr marL="330835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2pPr>
      <a:lvl3pPr marL="661670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3pPr>
      <a:lvl4pPr marL="992505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4pPr>
      <a:lvl5pPr marL="1323340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5pPr>
      <a:lvl6pPr marL="1654175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6pPr>
      <a:lvl7pPr marL="1985010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7pPr>
      <a:lvl8pPr marL="2315845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8pPr>
      <a:lvl9pPr marL="2647315" algn="l" defTabSz="661670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 panose="020B0604020202020204"/>
              <a:buNone/>
              <a:defRPr sz="1335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US" kern="0" smtClean="0"/>
            </a:fld>
            <a:endParaRPr lang="en-US" ker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 userDrawn="1">
            <p:ph type="title"/>
          </p:nvPr>
        </p:nvSpPr>
        <p:spPr>
          <a:xfrm>
            <a:off x="609600" y="0"/>
            <a:ext cx="10972800" cy="909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1027" name="텍스트 개체 틀 2"/>
          <p:cNvSpPr>
            <a:spLocks noGrp="1"/>
          </p:cNvSpPr>
          <p:nvPr userDrawn="1"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>
              <a:defRPr/>
            </a:pPr>
            <a:fld id="{B25735D7-CE78-4F2F-A040-7D836B67C313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6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>
            <a:fillRect/>
          </a:stretch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  <a:endParaRPr lang="zh-CN" altLang="en-US" b="0" i="0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inpin heiti" charset="-122"/>
              <a:ea typeface="inpin heiti" charset="-122"/>
              <a:sym typeface="+mn-ea"/>
            </a:endParaRP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  <a:endParaRPr lang="zh-CN" altLang="en-US" b="0" i="0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inpin heiti" charset="-122"/>
              <a:ea typeface="inpin heiti" charset="-122"/>
              <a:sym typeface="+mn-ea"/>
            </a:endParaRP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  <a:endParaRPr lang="zh-CN" altLang="en-US" b="0" i="0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inpin heiti" charset="-122"/>
              <a:ea typeface="inpin heiti" charset="-122"/>
              <a:sym typeface="+mn-ea"/>
            </a:endParaRP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  <a:endParaRPr lang="zh-CN" altLang="en-US" b="0" i="0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inpin heiti" charset="-122"/>
              <a:ea typeface="inpin heiti" charset="-122"/>
              <a:sym typeface="+mn-ea"/>
            </a:endParaRP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  <a:endParaRPr lang="zh-CN" altLang="en-US" b="0" i="0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inpin heiti" charset="-122"/>
              <a:ea typeface="inpin heiti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53400" y="6525479"/>
            <a:ext cx="3710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Hương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thảo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: tranthao121004@gmail.com</a:t>
            </a:r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4.png"/><Relationship Id="rId1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5.png"/><Relationship Id="rId1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6.png"/><Relationship Id="rId1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7.png"/><Relationship Id="rId1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65.png"/><Relationship Id="rId7" Type="http://schemas.openxmlformats.org/officeDocument/2006/relationships/image" Target="../media/image64.jpe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29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1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8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1" Type="http://schemas.openxmlformats.org/officeDocument/2006/relationships/slideLayout" Target="../slideLayouts/slideLayout29.xml"/><Relationship Id="rId10" Type="http://schemas.openxmlformats.org/officeDocument/2006/relationships/image" Target="../media/image48.png"/><Relationship Id="rId1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5.png"/><Relationship Id="rId1" Type="http://schemas.openxmlformats.org/officeDocument/2006/relationships/image" Target="../media/image4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6.png"/><Relationship Id="rId1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7.png"/><Relationship Id="rId1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8.png"/><Relationship Id="rId1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95" y="1267037"/>
            <a:ext cx="8304027" cy="37566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15695" y="2407454"/>
            <a:ext cx="744732" cy="719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96" y="4252575"/>
            <a:ext cx="3809620" cy="2857215"/>
          </a:xfrm>
          <a:prstGeom prst="rect">
            <a:avLst/>
          </a:prstGeom>
        </p:spPr>
      </p:pic>
      <p:pic>
        <p:nvPicPr>
          <p:cNvPr id="6" name="Picture 5" descr="A picture containing toy, LEGO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46707" y="-38718"/>
            <a:ext cx="9896997" cy="805339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2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Thứ</a:t>
            </a:r>
            <a:r>
              <a:rPr lang="en-US" sz="32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 …  </a:t>
            </a:r>
            <a:r>
              <a:rPr lang="en-US" sz="32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ngày</a:t>
            </a:r>
            <a:r>
              <a:rPr lang="en-US" sz="32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 …  </a:t>
            </a:r>
            <a:r>
              <a:rPr lang="en-US" sz="32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tháng</a:t>
            </a:r>
            <a:r>
              <a:rPr lang="en-US" sz="32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… </a:t>
            </a:r>
            <a:r>
              <a:rPr lang="en-US" sz="32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năm</a:t>
            </a:r>
            <a:r>
              <a:rPr lang="en-US" sz="32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2022</a:t>
            </a:r>
            <a:endParaRPr lang="en-US" sz="3200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29528" y="2274733"/>
            <a:ext cx="354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4000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rPr>
              <a:t>Bài</a:t>
            </a:r>
            <a:r>
              <a:rPr lang="en-US" sz="40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rPr>
              <a:t> 3 – </a:t>
            </a:r>
            <a:r>
              <a:rPr lang="en-US" sz="4000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rPr>
              <a:t>Tiết</a:t>
            </a:r>
            <a:r>
              <a:rPr lang="en-US" sz="40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rPr>
              <a:t> 1</a:t>
            </a:r>
            <a:endParaRPr lang="en-US" sz="4000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iny" panose="02000903060500060000" pitchFamily="2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3211" y="1470869"/>
            <a:ext cx="1700931" cy="829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7062" y="3075401"/>
            <a:ext cx="6187976" cy="70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3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3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/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752599" y="2793477"/>
            <a:ext cx="848335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vi-VN" altLang="zh-CN" sz="4400" b="1">
                <a:solidFill>
                  <a:srgbClr val="E53238"/>
                </a:solidFill>
                <a:ea typeface="百变马丁" panose="02010601030101010101" pitchFamily="2" charset="-122"/>
              </a:rPr>
              <a:t>2. Lợi ích của việc giũ sạch môi trường xung quanh nhà 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 panose="020B0604020202020204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 descr="A picture containing toy, LE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36880" y="223520"/>
            <a:ext cx="11328400" cy="654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348" y="1174816"/>
            <a:ext cx="3820160" cy="3150714"/>
          </a:xfrm>
          <a:prstGeom prst="rect">
            <a:avLst/>
          </a:prstGeom>
        </p:spPr>
      </p:pic>
      <p:sp>
        <p:nvSpPr>
          <p:cNvPr id="23" name="Rounded Rectangle 2"/>
          <p:cNvSpPr/>
          <p:nvPr/>
        </p:nvSpPr>
        <p:spPr>
          <a:xfrm>
            <a:off x="3549585" y="303282"/>
            <a:ext cx="8132980" cy="1121589"/>
          </a:xfrm>
          <a:prstGeom prst="roundRect">
            <a:avLst/>
          </a:prstGeom>
          <a:solidFill>
            <a:sysClr val="window" lastClr="FFFFFF">
              <a:alpha val="44000"/>
            </a:sysClr>
          </a:solidFill>
          <a:ln w="38100" cap="flat" cmpd="sng" algn="ctr">
            <a:solidFill>
              <a:srgbClr val="5B9BD5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573" y="1555860"/>
            <a:ext cx="5090161" cy="2387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10" y="3912472"/>
            <a:ext cx="3276600" cy="2752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910" y="3969623"/>
            <a:ext cx="3276600" cy="2733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/>
          <p:cNvSpPr/>
          <p:nvPr/>
        </p:nvSpPr>
        <p:spPr>
          <a:xfrm flipH="1">
            <a:off x="6278880" y="2186519"/>
            <a:ext cx="516750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dẹp, vệ sinh chuồng nuôi bò làm như thế để giữ vệ sinh môi trường xung quanh, ruồi không có chỗ đậu.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81783"/>
            <a:ext cx="5380980" cy="2523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/>
          <p:cNvSpPr/>
          <p:nvPr/>
        </p:nvSpPr>
        <p:spPr>
          <a:xfrm flipH="1">
            <a:off x="5679842" y="2186519"/>
            <a:ext cx="5766542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bác đang sửa đường thoát nước thải gần nhà, nhà sẽ sạch đẹp hẳn lên.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16" y="1755994"/>
            <a:ext cx="4740784" cy="3982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/>
          <p:cNvSpPr/>
          <p:nvPr/>
        </p:nvSpPr>
        <p:spPr>
          <a:xfrm flipH="1">
            <a:off x="5405120" y="2186519"/>
            <a:ext cx="604126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nữ vứt rác bừa bãi ra ngoài đường không đúng nơi quy định gây mất vệ sinh.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713124"/>
            <a:ext cx="4339822" cy="3620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/>
          <p:cNvSpPr/>
          <p:nvPr/>
        </p:nvSpPr>
        <p:spPr bwMode="auto">
          <a:xfrm>
            <a:off x="66676" y="1245268"/>
            <a:ext cx="4878302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570" y="2459504"/>
            <a:ext cx="4057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dirty="0">
                <a:solidFill>
                  <a:srgbClr val="FFFFFF"/>
                </a:solidFill>
                <a:latin typeface="Calibri" panose="020F0502020204030204"/>
              </a:rPr>
              <a:t>Mọi người dân dù sống ở đâu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等腰三角形 14"/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2605" y="1230716"/>
            <a:ext cx="617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7E39"/>
                </a:solidFill>
                <a:latin typeface="Calibri" panose="020F0502020204030204"/>
              </a:rPr>
              <a:t>Đ</a:t>
            </a:r>
            <a:r>
              <a:rPr lang="vi-VN" sz="4000" dirty="0">
                <a:solidFill>
                  <a:srgbClr val="007E39"/>
                </a:solidFill>
                <a:latin typeface="Calibri" panose="020F0502020204030204"/>
              </a:rPr>
              <a:t>ều phải biết giữ gìn môi trường xung quanh nhà ở sạch sẽ.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567" y="3656665"/>
            <a:ext cx="6499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7E39"/>
                </a:solidFill>
                <a:latin typeface="Calibri" panose="020F0502020204030204"/>
              </a:rPr>
              <a:t>Cần phải làm những công việc đó tùy theo sức của mình và phụ thuộc vào điều kiện sống cụ thể nơi mình sinh sống.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等腰三角形 14"/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15" y="1116422"/>
            <a:ext cx="5721095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724003" y="2113204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2576104" y="2170624"/>
            <a:ext cx="4390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Vận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dụng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/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752599" y="2793477"/>
            <a:ext cx="84833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/>
                <a:ea typeface="百变马丁" panose="02010601030101010101" pitchFamily="2" charset="-122"/>
                <a:cs typeface="+mn-cs"/>
              </a:rPr>
              <a:t>3. </a:t>
            </a:r>
            <a:r>
              <a:rPr lang="en-US" altLang="zh-CN" sz="4400" b="1" dirty="0" err="1">
                <a:solidFill>
                  <a:srgbClr val="E53238"/>
                </a:solidFill>
                <a:latin typeface="Arial" panose="020B0604020202020204"/>
                <a:ea typeface="百变马丁" panose="02010601030101010101" pitchFamily="2" charset="-122"/>
              </a:rPr>
              <a:t>Liên</a:t>
            </a:r>
            <a:r>
              <a:rPr lang="en-US" altLang="zh-CN" sz="4400" b="1" dirty="0">
                <a:solidFill>
                  <a:srgbClr val="E53238"/>
                </a:solidFill>
                <a:latin typeface="Arial" panose="020B0604020202020204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 panose="020B0604020202020204"/>
                <a:ea typeface="百变马丁" panose="02010601030101010101" pitchFamily="2" charset="-122"/>
              </a:rPr>
              <a:t>hệ</a:t>
            </a:r>
            <a:r>
              <a:rPr lang="en-US" altLang="zh-CN" sz="4400" b="1" dirty="0">
                <a:solidFill>
                  <a:srgbClr val="E53238"/>
                </a:solidFill>
                <a:latin typeface="Arial" panose="020B0604020202020204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 panose="020B0604020202020204"/>
                <a:ea typeface="百变马丁" panose="02010601030101010101" pitchFamily="2" charset="-122"/>
              </a:rPr>
              <a:t>bản</a:t>
            </a:r>
            <a:r>
              <a:rPr lang="en-US" altLang="zh-CN" sz="4400" b="1" dirty="0">
                <a:solidFill>
                  <a:srgbClr val="E53238"/>
                </a:solidFill>
                <a:latin typeface="Arial" panose="020B0604020202020204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 panose="020B0604020202020204"/>
                <a:ea typeface="百变马丁" panose="02010601030101010101" pitchFamily="2" charset="-122"/>
              </a:rPr>
              <a:t>thân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 panose="020B0604020202020204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 descr="A picture containing toy, LE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79709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446" y="244655"/>
            <a:ext cx="4500110" cy="371150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39471" y="241617"/>
            <a:ext cx="5997489" cy="1473515"/>
            <a:chOff x="5300431" y="1251591"/>
            <a:chExt cx="5997489" cy="1473515"/>
          </a:xfrm>
        </p:grpSpPr>
        <p:grpSp>
          <p:nvGrpSpPr>
            <p:cNvPr id="18" name="Group 17"/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19" name="Rectangle: Diagonal Corners Rounded 18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Rectangle: Diagonal Corners Rounded 19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669690" y="1402289"/>
              <a:ext cx="526247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Tại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phải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gìn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xung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quanh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ở? </a:t>
              </a:r>
              <a:endPara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20751" y="1954675"/>
            <a:ext cx="5997489" cy="1835005"/>
            <a:chOff x="5300431" y="1251591"/>
            <a:chExt cx="5997489" cy="1473515"/>
          </a:xfrm>
        </p:grpSpPr>
        <p:grpSp>
          <p:nvGrpSpPr>
            <p:cNvPr id="24" name="Group 23"/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26" name="Rectangle: Diagonal Corners Rounded 25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Rectangle: Diagonal Corners Rounded 26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669690" y="1402289"/>
              <a:ext cx="5262470" cy="115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vệ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ở? 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/>
          <p:nvPr/>
        </p:nvPicPr>
        <p:blipFill>
          <a:blip r:embed="rId2"/>
          <a:stretch>
            <a:fillRect/>
          </a:stretch>
        </p:blipFill>
        <p:spPr>
          <a:xfrm>
            <a:off x="3960752" y="3963681"/>
            <a:ext cx="4500110" cy="261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4667"/>
              <a:defRPr/>
            </a:pPr>
            <a:endParaRPr sz="4665" b="1" kern="0">
              <a:solidFill>
                <a:srgbClr val="FFFF0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5202" y="1569480"/>
            <a:ext cx="6369404" cy="144929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2" y="-48413"/>
            <a:ext cx="1650945" cy="1650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15" y="1116422"/>
            <a:ext cx="5721095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724003" y="2113204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2447861" y="2170624"/>
            <a:ext cx="4647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Khám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phá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79709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椭圆 9"/>
          <p:cNvSpPr/>
          <p:nvPr/>
        </p:nvSpPr>
        <p:spPr bwMode="auto">
          <a:xfrm>
            <a:off x="887910" y="1245268"/>
            <a:ext cx="4057068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8359" y="1772361"/>
            <a:ext cx="37242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gìn môi trường xung quanh nhà ở đem lại rất nhiều lợi ích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等腰三角形 14"/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2606" y="1230716"/>
            <a:ext cx="5847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 bảo được sức khỏe, phòng tránh nhiều bệnh tật,…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2567" y="3656665"/>
            <a:ext cx="5847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khí sạch sẽ, trong lành, giúp em có sức khỏe tốt, học hành hiệu quả hơn.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等腰三角形 14"/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2" grpId="0"/>
      <p:bldP spid="33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9" name="Picture 19" descr="1-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" y="1052425"/>
            <a:ext cx="12140809" cy="580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1" name="Text Box 21"/>
          <p:cNvSpPr txBox="1"/>
          <p:nvPr/>
        </p:nvSpPr>
        <p:spPr>
          <a:xfrm>
            <a:off x="2017444" y="5251577"/>
            <a:ext cx="842703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085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lại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các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黑体" panose="02010609060101010101" pitchFamily="49" charset="-122"/>
                <a:cs typeface="Calibri" panose="020F0502020204030204" charset="0"/>
              </a:rPr>
              <a:t>em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黑体" panose="02010609060101010101" pitchFamily="49" charset="-122"/>
              <a:cs typeface="Calibri" panose="020F0502020204030204" charset="0"/>
            </a:endParaRPr>
          </a:p>
        </p:txBody>
      </p:sp>
      <p:pic>
        <p:nvPicPr>
          <p:cNvPr id="15382" name="Picture 22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405" y="458426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Picture 23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60" y="406723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4" name="Picture 24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086" y="719234"/>
            <a:ext cx="1412042" cy="6571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/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752599" y="2635595"/>
            <a:ext cx="8483354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vi-VN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1. Những việc cần làm để giữ sạch môi trường xung quanh nhà ở. 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 panose="020B0604020202020204"/>
              <a:ea typeface="百变马丁" panose="02010601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844" y="4161544"/>
            <a:ext cx="3809620" cy="285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687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oogle Shape;1023;p13"/>
          <p:cNvGrpSpPr/>
          <p:nvPr/>
        </p:nvGrpSpPr>
        <p:grpSpPr>
          <a:xfrm>
            <a:off x="167994" y="1573132"/>
            <a:ext cx="4484624" cy="2528919"/>
            <a:chOff x="5876916" y="975793"/>
            <a:chExt cx="4684259" cy="2641495"/>
          </a:xfrm>
        </p:grpSpPr>
        <p:grpSp>
          <p:nvGrpSpPr>
            <p:cNvPr id="23" name="Google Shape;1024;p13"/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5" name="Google Shape;1025;p13" descr="2"/>
              <p:cNvPicPr preferRelativeResize="0"/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1026;p13" descr="1"/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027;p13" descr="3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" name="Google Shape;1028;p13"/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4</a:t>
              </a:r>
              <a:endParaRPr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84" y="-108120"/>
            <a:ext cx="10923184" cy="1367529"/>
            <a:chOff x="2010732" y="677561"/>
            <a:chExt cx="16384776" cy="2051293"/>
          </a:xfrm>
        </p:grpSpPr>
        <p:sp>
          <p:nvSpPr>
            <p:cNvPr id="29" name="Rectangle 28"/>
            <p:cNvSpPr/>
            <p:nvPr/>
          </p:nvSpPr>
          <p:spPr>
            <a:xfrm>
              <a:off x="4806316" y="997113"/>
              <a:ext cx="13589192" cy="1027099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010732" y="677561"/>
              <a:ext cx="2981469" cy="2051293"/>
              <a:chOff x="1928814" y="125280"/>
              <a:chExt cx="2981469" cy="2051293"/>
            </a:xfrm>
          </p:grpSpPr>
          <p:pic>
            <p:nvPicPr>
              <p:cNvPr id="32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4" y="125280"/>
                <a:ext cx="2981469" cy="2051293"/>
              </a:xfrm>
              <a:prstGeom prst="rect">
                <a:avLst/>
              </a:prstGeom>
            </p:spPr>
          </p:pic>
          <p:pic>
            <p:nvPicPr>
              <p:cNvPr id="33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92012" y="224239"/>
                <a:ext cx="2269232" cy="1577115"/>
              </a:xfrm>
              <a:prstGeom prst="rect">
                <a:avLst/>
              </a:prstGeom>
            </p:spPr>
          </p:pic>
        </p:grpSp>
        <p:sp>
          <p:nvSpPr>
            <p:cNvPr id="31" name="TextBox 14"/>
            <p:cNvSpPr txBox="1"/>
            <p:nvPr/>
          </p:nvSpPr>
          <p:spPr>
            <a:xfrm>
              <a:off x="5691480" y="1195746"/>
              <a:ext cx="12131630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Quan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sát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các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hình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dưới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đây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thực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hiện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5768" y="1131572"/>
            <a:ext cx="6889142" cy="983193"/>
            <a:chOff x="8710459" y="2769288"/>
            <a:chExt cx="8533283" cy="2746407"/>
          </a:xfrm>
        </p:grpSpPr>
        <p:sp>
          <p:nvSpPr>
            <p:cNvPr id="38" name="Speech Bubble: Rectangle with Corners Rounded 6"/>
            <p:cNvSpPr/>
            <p:nvPr/>
          </p:nvSpPr>
          <p:spPr>
            <a:xfrm flipH="1">
              <a:off x="8839153" y="2931953"/>
              <a:ext cx="8275896" cy="2583742"/>
            </a:xfrm>
            <a:prstGeom prst="wedgeRoundRectCallout">
              <a:avLst>
                <a:gd name="adj1" fmla="val 57459"/>
                <a:gd name="adj2" fmla="val 29358"/>
                <a:gd name="adj3" fmla="val 16667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00"/>
              <a:endParaRPr lang="en-US" sz="320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10459" y="2769288"/>
              <a:ext cx="8533283" cy="2620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Kể tên việc làm trong mỗi hình? Nêu lợi ích của những việc làm đó?</a:t>
              </a:r>
              <a:endPara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696" y="2188307"/>
            <a:ext cx="2977538" cy="2385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234" y="2267824"/>
            <a:ext cx="2805835" cy="23059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6735" y="4470998"/>
            <a:ext cx="2756499" cy="22820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7575" y="4527643"/>
            <a:ext cx="2756499" cy="2131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/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16" y="1825524"/>
            <a:ext cx="4344942" cy="3480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/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đang đổ nước bẩn trong chum vãi đi.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đồ dùng để muỗi không có chỗ ẩn nấp dễ gây bệnh.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94" y="1804541"/>
            <a:ext cx="4148791" cy="3409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/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01" y="1946255"/>
            <a:ext cx="4067463" cy="3367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/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dẹp, phát quang bụi rậm xung quanh nhà để ruồi, muỗi không có chỗ ẩn nấp, giũ gìn môi trường xung quanh.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16" y="1756515"/>
            <a:ext cx="4298041" cy="332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457201"/>
            <a:ext cx="6737685" cy="575109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467992"/>
            <a:ext cx="4547551" cy="35459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83" y="-108899"/>
            <a:ext cx="2061034" cy="2061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6139" y="921618"/>
            <a:ext cx="5797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6139" y="1693664"/>
            <a:ext cx="5907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xung quanh nhà ở, làm cho môi trường xung quanh nhà ở của mình có không khí trong lành, thoáng đãng, sạch sẽ và đẹp hơn.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2021</Words>
  <Application>WPS Presentation</Application>
  <PresentationFormat>Widescreen</PresentationFormat>
  <Paragraphs>65</Paragraphs>
  <Slides>21</Slides>
  <Notes>10</Notes>
  <HiddenSlides>0</HiddenSlides>
  <MMClips>7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21</vt:i4>
      </vt:variant>
    </vt:vector>
  </HeadingPairs>
  <TitlesOfParts>
    <vt:vector size="63" baseType="lpstr">
      <vt:lpstr>Arial</vt:lpstr>
      <vt:lpstr>SimSun</vt:lpstr>
      <vt:lpstr>Wingdings</vt:lpstr>
      <vt:lpstr>Lato Regular</vt:lpstr>
      <vt:lpstr>UTM Scriptina KT</vt:lpstr>
      <vt:lpstr>Lato Hairline</vt:lpstr>
      <vt:lpstr>Lato Light</vt:lpstr>
      <vt:lpstr>HY견고딕</vt:lpstr>
      <vt:lpstr>Malgun Gothic</vt:lpstr>
      <vt:lpstr>inpin heiti</vt:lpstr>
      <vt:lpstr>Microsoft YaHei</vt:lpstr>
      <vt:lpstr>字魂59号-创粗黑</vt:lpstr>
      <vt:lpstr>Arial</vt:lpstr>
      <vt:lpstr>Arial-Rounded</vt:lpstr>
      <vt:lpstr>Calibri</vt:lpstr>
      <vt:lpstr>Calibri</vt:lpstr>
      <vt:lpstr>方正黑体简体</vt:lpstr>
      <vt:lpstr>等线</vt:lpstr>
      <vt:lpstr>等线</vt:lpstr>
      <vt:lpstr>Times New Roman</vt:lpstr>
      <vt:lpstr>Coiny</vt:lpstr>
      <vt:lpstr>Yu Gothic UI Semibold</vt:lpstr>
      <vt:lpstr>百变马丁</vt:lpstr>
      <vt:lpstr>Roboto</vt:lpstr>
      <vt:lpstr>Arial Unicode MS</vt:lpstr>
      <vt:lpstr>黑体</vt:lpstr>
      <vt:lpstr>UTM Avo</vt:lpstr>
      <vt:lpstr>Georgia</vt:lpstr>
      <vt:lpstr>Calibri Light</vt:lpstr>
      <vt:lpstr>等线 Light</vt:lpstr>
      <vt:lpstr>2_Office 主题​​</vt:lpstr>
      <vt:lpstr>Office 主题​​</vt:lpstr>
      <vt:lpstr>디자인 사용자 지정</vt:lpstr>
      <vt:lpstr>1_Office 主题​​</vt:lpstr>
      <vt:lpstr>包图主题2</vt:lpstr>
      <vt:lpstr>2_Office 主题</vt:lpstr>
      <vt:lpstr>5_Office Theme</vt:lpstr>
      <vt:lpstr>2_Office Theme</vt:lpstr>
      <vt:lpstr>Office 主题</vt:lpstr>
      <vt:lpstr>3_Office 主题</vt:lpstr>
      <vt:lpstr>默认设计模板</vt:lpstr>
      <vt:lpstr>1_Simple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ninhtrang dinhthi</cp:lastModifiedBy>
  <cp:revision>42</cp:revision>
  <dcterms:created xsi:type="dcterms:W3CDTF">2022-07-09T23:00:00Z</dcterms:created>
  <dcterms:modified xsi:type="dcterms:W3CDTF">2024-09-19T18:52:44Z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48F78EAFA95346C6A75612C98A02E397_12</vt:lpwstr>
  </property>
  <property fmtid="{D5CDD505-2E9C-101B-9397-08002B2CF9AE}" pid="3" name="KSOProductBuildVer">
    <vt:lpwstr>1033-12.2.0.18165</vt:lpwstr>
  </property>
</Properties>
</file>