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4.svg" ContentType="image/svg+xml"/>
  <Override PartName="/ppt/media/image2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318" r:id="rId3"/>
    <p:sldId id="362" r:id="rId4"/>
    <p:sldId id="331" r:id="rId5"/>
    <p:sldId id="338" r:id="rId6"/>
    <p:sldId id="345" r:id="rId7"/>
    <p:sldId id="339" r:id="rId8"/>
    <p:sldId id="363" r:id="rId9"/>
    <p:sldId id="364" r:id="rId10"/>
    <p:sldId id="365" r:id="rId11"/>
    <p:sldId id="366" r:id="rId12"/>
    <p:sldId id="367" r:id="rId13"/>
    <p:sldId id="342" r:id="rId14"/>
    <p:sldId id="346" r:id="rId16"/>
    <p:sldId id="369"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6B38-CD18-4BF3-87FC-4F60303A03A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59F92-062D-48F8-BB2A-C63ABCDA7A8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Click </a:t>
            </a:r>
            <a:r>
              <a:rPr lang="en-US" dirty="0" err="1"/>
              <a:t>vào</a:t>
            </a:r>
            <a:r>
              <a:rPr lang="en-US" baseline="0" dirty="0"/>
              <a:t> home </a:t>
            </a:r>
            <a:r>
              <a:rPr lang="en-US" baseline="0" dirty="0">
                <a:sym typeface="Wingdings" panose="05000000000000000000" pitchFamily="2" charset="2"/>
              </a:rPr>
              <a:t> </a:t>
            </a:r>
            <a:r>
              <a:rPr lang="en-US" baseline="0" dirty="0" err="1">
                <a:sym typeface="Wingdings" panose="05000000000000000000" pitchFamily="2" charset="2"/>
              </a:rPr>
              <a:t>chuyển</a:t>
            </a:r>
            <a:r>
              <a:rPr lang="en-US" baseline="0" dirty="0">
                <a:sym typeface="Wingdings" panose="05000000000000000000" pitchFamily="2" charset="2"/>
              </a:rPr>
              <a:t> qua slide </a:t>
            </a:r>
            <a:r>
              <a:rPr lang="en-US" baseline="0" dirty="0" err="1">
                <a:sym typeface="Wingdings" panose="05000000000000000000" pitchFamily="2" charset="2"/>
              </a:rPr>
              <a:t>trạm</a:t>
            </a:r>
            <a:r>
              <a:rPr lang="en-US" baseline="0" dirty="0">
                <a:sym typeface="Wingdings" panose="05000000000000000000" pitchFamily="2" charset="2"/>
              </a:rPr>
              <a:t> </a:t>
            </a:r>
            <a:r>
              <a:rPr lang="en-US" baseline="0" dirty="0" err="1">
                <a:sym typeface="Wingdings" panose="05000000000000000000" pitchFamily="2" charset="2"/>
              </a:rPr>
              <a:t>chính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B58777-778F-4F60-A500-CFC1ED81792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0" indent="0" algn="ctr">
              <a:buNone/>
              <a:defRPr>
                <a:solidFill>
                  <a:schemeClr val="tx1">
                    <a:tint val="75000"/>
                  </a:schemeClr>
                </a:solidFill>
              </a:defRPr>
            </a:lvl2pPr>
            <a:lvl3pPr marL="609600" indent="0" algn="ctr">
              <a:buNone/>
              <a:defRPr>
                <a:solidFill>
                  <a:schemeClr val="tx1">
                    <a:tint val="75000"/>
                  </a:schemeClr>
                </a:solidFill>
              </a:defRPr>
            </a:lvl3pPr>
            <a:lvl4pPr marL="914400" indent="0" algn="ctr">
              <a:buNone/>
              <a:defRPr>
                <a:solidFill>
                  <a:schemeClr val="tx1">
                    <a:tint val="75000"/>
                  </a:schemeClr>
                </a:solidFill>
              </a:defRPr>
            </a:lvl4pPr>
            <a:lvl5pPr marL="1219200" indent="0" algn="ctr">
              <a:buNone/>
              <a:defRPr>
                <a:solidFill>
                  <a:schemeClr val="tx1">
                    <a:tint val="75000"/>
                  </a:schemeClr>
                </a:solidFill>
              </a:defRPr>
            </a:lvl5pPr>
            <a:lvl6pPr marL="1524000" indent="0" algn="ctr">
              <a:buNone/>
              <a:defRPr>
                <a:solidFill>
                  <a:schemeClr val="tx1">
                    <a:tint val="75000"/>
                  </a:schemeClr>
                </a:solidFill>
              </a:defRPr>
            </a:lvl6pPr>
            <a:lvl7pPr marL="1828800" indent="0" algn="ctr">
              <a:buNone/>
              <a:defRPr>
                <a:solidFill>
                  <a:schemeClr val="tx1">
                    <a:tint val="75000"/>
                  </a:schemeClr>
                </a:solidFill>
              </a:defRPr>
            </a:lvl7pPr>
            <a:lvl8pPr marL="2133600" indent="0" algn="ctr">
              <a:buNone/>
              <a:defRPr>
                <a:solidFill>
                  <a:schemeClr val="tx1">
                    <a:tint val="75000"/>
                  </a:schemeClr>
                </a:solidFill>
              </a:defRPr>
            </a:lvl8pPr>
            <a:lvl9pPr marL="24384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5" b="1" cap="all"/>
            </a:lvl1pPr>
          </a:lstStyle>
          <a:p>
            <a:r>
              <a:rPr lang="en-US"/>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5">
                <a:solidFill>
                  <a:schemeClr val="tx1">
                    <a:tint val="75000"/>
                  </a:schemeClr>
                </a:solidFill>
              </a:defRPr>
            </a:lvl1pPr>
            <a:lvl2pPr marL="304800" indent="0">
              <a:buNone/>
              <a:defRPr sz="1200">
                <a:solidFill>
                  <a:schemeClr val="tx1">
                    <a:tint val="75000"/>
                  </a:schemeClr>
                </a:solidFill>
              </a:defRPr>
            </a:lvl2pPr>
            <a:lvl3pPr marL="609600" indent="0">
              <a:buNone/>
              <a:defRPr sz="1065">
                <a:solidFill>
                  <a:schemeClr val="tx1">
                    <a:tint val="75000"/>
                  </a:schemeClr>
                </a:solidFill>
              </a:defRPr>
            </a:lvl3pPr>
            <a:lvl4pPr marL="914400" indent="0">
              <a:buNone/>
              <a:defRPr sz="935">
                <a:solidFill>
                  <a:schemeClr val="tx1">
                    <a:tint val="75000"/>
                  </a:schemeClr>
                </a:solidFill>
              </a:defRPr>
            </a:lvl4pPr>
            <a:lvl5pPr marL="1219200" indent="0">
              <a:buNone/>
              <a:defRPr sz="935">
                <a:solidFill>
                  <a:schemeClr val="tx1">
                    <a:tint val="75000"/>
                  </a:schemeClr>
                </a:solidFill>
              </a:defRPr>
            </a:lvl5pPr>
            <a:lvl6pPr marL="1524000" indent="0">
              <a:buNone/>
              <a:defRPr sz="935">
                <a:solidFill>
                  <a:schemeClr val="tx1">
                    <a:tint val="75000"/>
                  </a:schemeClr>
                </a:solidFill>
              </a:defRPr>
            </a:lvl6pPr>
            <a:lvl7pPr marL="1828800" indent="0">
              <a:buNone/>
              <a:defRPr sz="935">
                <a:solidFill>
                  <a:schemeClr val="tx1">
                    <a:tint val="75000"/>
                  </a:schemeClr>
                </a:solidFill>
              </a:defRPr>
            </a:lvl7pPr>
            <a:lvl8pPr marL="2133600" indent="0">
              <a:buNone/>
              <a:defRPr sz="935">
                <a:solidFill>
                  <a:schemeClr val="tx1">
                    <a:tint val="75000"/>
                  </a:schemeClr>
                </a:solidFill>
              </a:defRPr>
            </a:lvl8pPr>
            <a:lvl9pPr marL="2438400" indent="0">
              <a:buNone/>
              <a:defRPr sz="93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5"/>
            </a:lvl1pPr>
            <a:lvl2pPr>
              <a:defRPr sz="1600"/>
            </a:lvl2pPr>
            <a:lvl3pPr>
              <a:defRPr sz="133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00" indent="0">
              <a:buNone/>
              <a:defRPr sz="1335" b="1"/>
            </a:lvl2pPr>
            <a:lvl3pPr marL="609600" indent="0">
              <a:buNone/>
              <a:defRPr sz="1200" b="1"/>
            </a:lvl3pPr>
            <a:lvl4pPr marL="914400" indent="0">
              <a:buNone/>
              <a:defRPr sz="1065" b="1"/>
            </a:lvl4pPr>
            <a:lvl5pPr marL="1219200" indent="0">
              <a:buNone/>
              <a:defRPr sz="1065" b="1"/>
            </a:lvl5pPr>
            <a:lvl6pPr marL="1524000" indent="0">
              <a:buNone/>
              <a:defRPr sz="1065" b="1"/>
            </a:lvl6pPr>
            <a:lvl7pPr marL="1828800" indent="0">
              <a:buNone/>
              <a:defRPr sz="1065" b="1"/>
            </a:lvl7pPr>
            <a:lvl8pPr marL="2133600" indent="0">
              <a:buNone/>
              <a:defRPr sz="1065" b="1"/>
            </a:lvl8pPr>
            <a:lvl9pPr marL="2438400" indent="0">
              <a:buNone/>
              <a:defRPr sz="1065" b="1"/>
            </a:lvl9pPr>
          </a:lstStyle>
          <a:p>
            <a:pPr lvl="0"/>
            <a:r>
              <a:rPr lang="en-US"/>
              <a:t>Click to edit Master text styles</a:t>
            </a:r>
            <a:endParaRPr lang="en-US"/>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5"/>
            </a:lvl2pPr>
            <a:lvl3pPr>
              <a:defRPr sz="1200"/>
            </a:lvl3pPr>
            <a:lvl4pPr>
              <a:defRPr sz="1065"/>
            </a:lvl4pPr>
            <a:lvl5pPr>
              <a:defRPr sz="1065"/>
            </a:lvl5pPr>
            <a:lvl6pPr>
              <a:defRPr sz="1065"/>
            </a:lvl6pPr>
            <a:lvl7pPr>
              <a:defRPr sz="1065"/>
            </a:lvl7pPr>
            <a:lvl8pPr>
              <a:defRPr sz="1065"/>
            </a:lvl8pPr>
            <a:lvl9pPr>
              <a:defRPr sz="106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27200" y="-330199"/>
            <a:ext cx="1617919" cy="1617919"/>
          </a:xfrm>
          <a:prstGeom prst="rect">
            <a:avLst/>
          </a:prstGeom>
        </p:spPr>
      </p:pic>
      <p:sp>
        <p:nvSpPr>
          <p:cNvPr id="7" name="Title 6"/>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5" b="1"/>
            </a:lvl1pPr>
          </a:lstStyle>
          <a:p>
            <a:r>
              <a:rPr lang="en-US"/>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5"/>
            </a:lvl1pPr>
            <a:lvl2pPr>
              <a:defRPr sz="1865"/>
            </a:lvl2pPr>
            <a:lvl3pPr>
              <a:defRPr sz="1600"/>
            </a:lvl3pPr>
            <a:lvl4pPr>
              <a:defRPr sz="1335"/>
            </a:lvl4pPr>
            <a:lvl5pPr>
              <a:defRPr sz="1335"/>
            </a:lvl5pPr>
            <a:lvl6pPr>
              <a:defRPr sz="1335"/>
            </a:lvl6pPr>
            <a:lvl7pPr>
              <a:defRPr sz="1335"/>
            </a:lvl7pPr>
            <a:lvl8pPr>
              <a:defRPr sz="1335"/>
            </a:lvl8pPr>
            <a:lvl9pPr>
              <a:defRPr sz="133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5" b="1"/>
            </a:lvl1pPr>
          </a:lstStyle>
          <a:p>
            <a:r>
              <a:rPr lang="en-US"/>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5"/>
            </a:lvl1pPr>
            <a:lvl2pPr marL="304800" indent="0">
              <a:buNone/>
              <a:defRPr sz="1865"/>
            </a:lvl2pPr>
            <a:lvl3pPr marL="609600" indent="0">
              <a:buNone/>
              <a:defRPr sz="1600"/>
            </a:lvl3pPr>
            <a:lvl4pPr marL="914400" indent="0">
              <a:buNone/>
              <a:defRPr sz="1335"/>
            </a:lvl4pPr>
            <a:lvl5pPr marL="1219200" indent="0">
              <a:buNone/>
              <a:defRPr sz="1335"/>
            </a:lvl5pPr>
            <a:lvl6pPr marL="1524000" indent="0">
              <a:buNone/>
              <a:defRPr sz="1335"/>
            </a:lvl6pPr>
            <a:lvl7pPr marL="1828800" indent="0">
              <a:buNone/>
              <a:defRPr sz="1335"/>
            </a:lvl7pPr>
            <a:lvl8pPr marL="2133600" indent="0">
              <a:buNone/>
              <a:defRPr sz="1335"/>
            </a:lvl8pPr>
            <a:lvl9pPr marL="2438400" indent="0">
              <a:buNone/>
              <a:defRPr sz="1335"/>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5"/>
            </a:lvl1pPr>
            <a:lvl2pPr marL="304800" indent="0">
              <a:buNone/>
              <a:defRPr sz="800"/>
            </a:lvl2pPr>
            <a:lvl3pPr marL="609600" indent="0">
              <a:buNone/>
              <a:defRPr sz="665"/>
            </a:lvl3pPr>
            <a:lvl4pPr marL="914400" indent="0">
              <a:buNone/>
              <a:defRPr sz="600"/>
            </a:lvl4pPr>
            <a:lvl5pPr marL="1219200" indent="0">
              <a:buNone/>
              <a:defRPr sz="600"/>
            </a:lvl5pPr>
            <a:lvl6pPr marL="1524000" indent="0">
              <a:buNone/>
              <a:defRPr sz="600"/>
            </a:lvl6pPr>
            <a:lvl7pPr marL="1828800" indent="0">
              <a:buNone/>
              <a:defRPr sz="600"/>
            </a:lvl7pPr>
            <a:lvl8pPr marL="2133600" indent="0">
              <a:buNone/>
              <a:defRPr sz="600"/>
            </a:lvl8pPr>
            <a:lvl9pPr marL="2438400" indent="0">
              <a:buNone/>
              <a:defRPr sz="6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fld>
            <a:endParaRPr lang="en-US"/>
          </a:p>
        </p:txBody>
      </p:sp>
      <p:pic>
        <p:nvPicPr>
          <p:cNvPr id="8" name="Picture 7" descr="Shape&#10;&#10;Description automatically generated with medium confidence"/>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71600" y="-114830"/>
            <a:ext cx="1181630" cy="118163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609600" rtl="0" eaLnBrk="1" latinLnBrk="0" hangingPunct="1">
        <a:spcBef>
          <a:spcPct val="0"/>
        </a:spcBef>
        <a:buNone/>
        <a:defRPr sz="2935" kern="1200">
          <a:solidFill>
            <a:schemeClr val="tx1"/>
          </a:solidFill>
          <a:latin typeface="+mj-lt"/>
          <a:ea typeface="+mj-ea"/>
          <a:cs typeface="+mj-cs"/>
        </a:defRPr>
      </a:lvl1pPr>
    </p:titleStyle>
    <p:bodyStyle>
      <a:lvl1pPr marL="228600" indent="-228600" algn="l" defTabSz="609600" rtl="0" eaLnBrk="1" latinLnBrk="0" hangingPunct="1">
        <a:spcBef>
          <a:spcPct val="20000"/>
        </a:spcBef>
        <a:buFont typeface="Arial" panose="020B0604020202020204" pitchFamily="34" charset="0"/>
        <a:buChar char="•"/>
        <a:defRPr sz="2135" kern="1200">
          <a:solidFill>
            <a:schemeClr val="tx1"/>
          </a:solidFill>
          <a:latin typeface="+mn-lt"/>
          <a:ea typeface="+mn-ea"/>
          <a:cs typeface="+mn-cs"/>
        </a:defRPr>
      </a:lvl1pPr>
      <a:lvl2pPr marL="495300" indent="-190500" algn="l" defTabSz="609600" rtl="0" eaLnBrk="1" latinLnBrk="0" hangingPunct="1">
        <a:spcBef>
          <a:spcPct val="20000"/>
        </a:spcBef>
        <a:buFont typeface="Arial" panose="020B0604020202020204" pitchFamily="34" charset="0"/>
        <a:buChar char="–"/>
        <a:defRPr sz="1865" kern="1200">
          <a:solidFill>
            <a:schemeClr val="tx1"/>
          </a:solidFill>
          <a:latin typeface="+mn-lt"/>
          <a:ea typeface="+mn-ea"/>
          <a:cs typeface="+mn-cs"/>
        </a:defRPr>
      </a:lvl2pPr>
      <a:lvl3pPr marL="762000" indent="-152400" algn="l" defTabSz="6096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4pPr>
      <a:lvl5pPr marL="13716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5pPr>
      <a:lvl6pPr marL="16764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6pPr>
      <a:lvl7pPr marL="19812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7pPr>
      <a:lvl8pPr marL="22860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8pPr>
      <a:lvl9pPr marL="2590800" indent="-152400" algn="l" defTabSz="609600" rtl="0" eaLnBrk="1" latinLnBrk="0" hangingPunct="1">
        <a:spcBef>
          <a:spcPct val="20000"/>
        </a:spcBef>
        <a:buFont typeface="Arial" panose="020B0604020202020204" pitchFamily="34" charset="0"/>
        <a:buChar char="•"/>
        <a:defRPr sz="1335" kern="1200">
          <a:solidFill>
            <a:schemeClr val="tx1"/>
          </a:solidFill>
          <a:latin typeface="+mn-lt"/>
          <a:ea typeface="+mn-ea"/>
          <a:cs typeface="+mn-cs"/>
        </a:defRPr>
      </a:lvl9pPr>
    </p:bodyStyle>
    <p:otherStyle>
      <a:defPPr>
        <a:defRPr lang="en-US"/>
      </a:defPPr>
      <a:lvl1pPr marL="0" algn="l" defTabSz="609600" rtl="0" eaLnBrk="1" latinLnBrk="0" hangingPunct="1">
        <a:defRPr sz="1200" kern="1200">
          <a:solidFill>
            <a:schemeClr val="tx1"/>
          </a:solidFill>
          <a:latin typeface="+mn-lt"/>
          <a:ea typeface="+mn-ea"/>
          <a:cs typeface="+mn-cs"/>
        </a:defRPr>
      </a:lvl1pPr>
      <a:lvl2pPr marL="304800" algn="l" defTabSz="609600" rtl="0" eaLnBrk="1" latinLnBrk="0" hangingPunct="1">
        <a:defRPr sz="1200" kern="1200">
          <a:solidFill>
            <a:schemeClr val="tx1"/>
          </a:solidFill>
          <a:latin typeface="+mn-lt"/>
          <a:ea typeface="+mn-ea"/>
          <a:cs typeface="+mn-cs"/>
        </a:defRPr>
      </a:lvl2pPr>
      <a:lvl3pPr marL="609600" algn="l" defTabSz="609600" rtl="0" eaLnBrk="1" latinLnBrk="0" hangingPunct="1">
        <a:defRPr sz="1200" kern="1200">
          <a:solidFill>
            <a:schemeClr val="tx1"/>
          </a:solidFill>
          <a:latin typeface="+mn-lt"/>
          <a:ea typeface="+mn-ea"/>
          <a:cs typeface="+mn-cs"/>
        </a:defRPr>
      </a:lvl3pPr>
      <a:lvl4pPr marL="914400" algn="l" defTabSz="609600" rtl="0" eaLnBrk="1" latinLnBrk="0" hangingPunct="1">
        <a:defRPr sz="1200" kern="1200">
          <a:solidFill>
            <a:schemeClr val="tx1"/>
          </a:solidFill>
          <a:latin typeface="+mn-lt"/>
          <a:ea typeface="+mn-ea"/>
          <a:cs typeface="+mn-cs"/>
        </a:defRPr>
      </a:lvl4pPr>
      <a:lvl5pPr marL="1219200" algn="l" defTabSz="609600" rtl="0" eaLnBrk="1" latinLnBrk="0" hangingPunct="1">
        <a:defRPr sz="1200" kern="1200">
          <a:solidFill>
            <a:schemeClr val="tx1"/>
          </a:solidFill>
          <a:latin typeface="+mn-lt"/>
          <a:ea typeface="+mn-ea"/>
          <a:cs typeface="+mn-cs"/>
        </a:defRPr>
      </a:lvl5pPr>
      <a:lvl6pPr marL="1524000" algn="l" defTabSz="609600" rtl="0" eaLnBrk="1" latinLnBrk="0" hangingPunct="1">
        <a:defRPr sz="1200" kern="1200">
          <a:solidFill>
            <a:schemeClr val="tx1"/>
          </a:solidFill>
          <a:latin typeface="+mn-lt"/>
          <a:ea typeface="+mn-ea"/>
          <a:cs typeface="+mn-cs"/>
        </a:defRPr>
      </a:lvl6pPr>
      <a:lvl7pPr marL="1828800" algn="l" defTabSz="609600" rtl="0" eaLnBrk="1" latinLnBrk="0" hangingPunct="1">
        <a:defRPr sz="1200" kern="1200">
          <a:solidFill>
            <a:schemeClr val="tx1"/>
          </a:solidFill>
          <a:latin typeface="+mn-lt"/>
          <a:ea typeface="+mn-ea"/>
          <a:cs typeface="+mn-cs"/>
        </a:defRPr>
      </a:lvl7pPr>
      <a:lvl8pPr marL="2133600" algn="l" defTabSz="609600" rtl="0" eaLnBrk="1" latinLnBrk="0" hangingPunct="1">
        <a:defRPr sz="1200" kern="1200">
          <a:solidFill>
            <a:schemeClr val="tx1"/>
          </a:solidFill>
          <a:latin typeface="+mn-lt"/>
          <a:ea typeface="+mn-ea"/>
          <a:cs typeface="+mn-cs"/>
        </a:defRPr>
      </a:lvl8pPr>
      <a:lvl9pPr marL="2438400" algn="l" defTabSz="6096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1.png"/><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2.xml"/><Relationship Id="rId7" Type="http://schemas.openxmlformats.org/officeDocument/2006/relationships/image" Target="../media/image24.png"/><Relationship Id="rId6" Type="http://schemas.microsoft.com/office/2007/relationships/media" Target="../media/media1.mp3"/><Relationship Id="rId5" Type="http://schemas.openxmlformats.org/officeDocument/2006/relationships/audio" Target="../media/media1.mp3"/><Relationship Id="rId4" Type="http://schemas.openxmlformats.org/officeDocument/2006/relationships/image" Target="../media/image5.png"/><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image" Target="../media/image25.png"/><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image" Target="../media/image26.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1.png"/><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6.png"/><Relationship Id="rId10" Type="http://schemas.openxmlformats.org/officeDocument/2006/relationships/slideLayout" Target="../slideLayouts/slideLayout1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2.xml"/><Relationship Id="rId4" Type="http://schemas.openxmlformats.org/officeDocument/2006/relationships/image" Target="../media/image15.png"/><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7520"/>
            <a:ext cx="12211352" cy="6850480"/>
          </a:xfrm>
          <a:prstGeom prst="rect">
            <a:avLst/>
          </a:prstGeom>
        </p:spPr>
      </p:pic>
      <p:sp>
        <p:nvSpPr>
          <p:cNvPr id="10" name="Freeform 8"/>
          <p:cNvSpPr/>
          <p:nvPr/>
        </p:nvSpPr>
        <p:spPr bwMode="auto">
          <a:xfrm>
            <a:off x="1219201" y="596215"/>
            <a:ext cx="10172935" cy="598488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00">
              <a:defRPr/>
            </a:pPr>
            <a:endParaRPr lang="zh-CN" altLang="en-US" sz="1200">
              <a:solidFill>
                <a:prstClr val="black"/>
              </a:solidFill>
              <a:latin typeface="Calibri" panose="020F0502020204030204"/>
              <a:ea typeface="SimSun" panose="02010600030101010101" pitchFamily="2" charset="-122"/>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27684" b="37664"/>
          <a:stretch>
            <a:fillRect/>
          </a:stretch>
        </p:blipFill>
        <p:spPr>
          <a:xfrm>
            <a:off x="-152354" y="1041401"/>
            <a:ext cx="12788908" cy="2492749"/>
          </a:xfrm>
          <a:prstGeom prst="rect">
            <a:avLst/>
          </a:prstGeom>
        </p:spPr>
      </p:pic>
      <p:pic>
        <p:nvPicPr>
          <p:cNvPr id="9" name="Picture 5"/>
          <p:cNvPicPr>
            <a:picLocks noChangeAspect="1"/>
          </p:cNvPicPr>
          <p:nvPr/>
        </p:nvPicPr>
        <p:blipFill>
          <a:blip r:embed="rId3"/>
          <a:srcRect r="66324" b="70079"/>
          <a:stretch>
            <a:fillRect/>
          </a:stretch>
        </p:blipFill>
        <p:spPr>
          <a:xfrm>
            <a:off x="-711200" y="-2101"/>
            <a:ext cx="5743010" cy="28702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49123"/>
          <a:stretch>
            <a:fillRect/>
          </a:stretch>
        </p:blipFill>
        <p:spPr>
          <a:xfrm>
            <a:off x="13368" y="4515965"/>
            <a:ext cx="12197985" cy="3490876"/>
          </a:xfrm>
          <a:prstGeom prst="rect">
            <a:avLst/>
          </a:prstGeom>
        </p:spPr>
      </p:pic>
      <p:pic>
        <p:nvPicPr>
          <p:cNvPr id="12" name="Picture 6"/>
          <p:cNvPicPr>
            <a:picLocks noChangeAspect="1"/>
          </p:cNvPicPr>
          <p:nvPr/>
        </p:nvPicPr>
        <p:blipFill>
          <a:blip r:embed="rId5"/>
          <a:srcRect l="13162" t="11393" b="31764"/>
          <a:stretch>
            <a:fillRect/>
          </a:stretch>
        </p:blipFill>
        <p:spPr>
          <a:xfrm>
            <a:off x="5031810" y="92159"/>
            <a:ext cx="7936024" cy="2922076"/>
          </a:xfrm>
          <a:prstGeom prst="rect">
            <a:avLst/>
          </a:prstGeom>
        </p:spPr>
      </p:pic>
      <p:sp>
        <p:nvSpPr>
          <p:cNvPr id="14" name="TextBox 11"/>
          <p:cNvSpPr txBox="1"/>
          <p:nvPr/>
        </p:nvSpPr>
        <p:spPr>
          <a:xfrm>
            <a:off x="2839418" y="2163417"/>
            <a:ext cx="7224202" cy="564963"/>
          </a:xfrm>
          <a:prstGeom prst="rect">
            <a:avLst/>
          </a:prstGeom>
        </p:spPr>
        <p:txBody>
          <a:bodyPr wrap="square" lIns="0" tIns="0" rIns="0" bIns="0" rtlCol="0" anchor="t">
            <a:spAutoFit/>
          </a:bodyPr>
          <a:lstStyle/>
          <a:p>
            <a:pPr algn="ctr" defTabSz="609600">
              <a:lnSpc>
                <a:spcPts val="4665"/>
              </a:lnSpc>
            </a:pPr>
            <a:r>
              <a:rPr lang="en-US" sz="3335" dirty="0" err="1">
                <a:solidFill>
                  <a:srgbClr val="2A5474"/>
                </a:solidFill>
                <a:latin typeface="Calibri" panose="020F0502020204030204"/>
              </a:rPr>
              <a:t>Thứ</a:t>
            </a:r>
            <a:r>
              <a:rPr lang="en-US" sz="3335" dirty="0">
                <a:solidFill>
                  <a:srgbClr val="2A5474"/>
                </a:solidFill>
                <a:latin typeface="Calibri" panose="020F0502020204030204"/>
              </a:rPr>
              <a:t> ... </a:t>
            </a:r>
            <a:r>
              <a:rPr lang="en-US" sz="3335" dirty="0" err="1">
                <a:solidFill>
                  <a:srgbClr val="2A5474"/>
                </a:solidFill>
                <a:latin typeface="Calibri" panose="020F0502020204030204"/>
              </a:rPr>
              <a:t>ngày</a:t>
            </a:r>
            <a:r>
              <a:rPr lang="en-US" sz="3335" dirty="0">
                <a:solidFill>
                  <a:srgbClr val="2A5474"/>
                </a:solidFill>
                <a:latin typeface="Calibri" panose="020F0502020204030204"/>
              </a:rPr>
              <a:t> ... </a:t>
            </a:r>
            <a:r>
              <a:rPr lang="en-US" sz="3335" dirty="0" err="1">
                <a:solidFill>
                  <a:srgbClr val="2A5474"/>
                </a:solidFill>
                <a:latin typeface="Calibri" panose="020F0502020204030204"/>
              </a:rPr>
              <a:t>tháng</a:t>
            </a:r>
            <a:r>
              <a:rPr lang="en-US" sz="3335" dirty="0">
                <a:solidFill>
                  <a:srgbClr val="2A5474"/>
                </a:solidFill>
                <a:latin typeface="Calibri" panose="020F0502020204030204"/>
              </a:rPr>
              <a:t> ... </a:t>
            </a:r>
            <a:r>
              <a:rPr lang="en-US" sz="3335" dirty="0" err="1">
                <a:solidFill>
                  <a:srgbClr val="2A5474"/>
                </a:solidFill>
                <a:latin typeface="Calibri" panose="020F0502020204030204"/>
              </a:rPr>
              <a:t>năm</a:t>
            </a:r>
            <a:r>
              <a:rPr lang="en-US" sz="3335" dirty="0">
                <a:solidFill>
                  <a:srgbClr val="2A5474"/>
                </a:solidFill>
                <a:latin typeface="Calibri" panose="020F0502020204030204"/>
              </a:rPr>
              <a:t> ....</a:t>
            </a:r>
            <a:endParaRPr lang="en-US" sz="3335" dirty="0">
              <a:solidFill>
                <a:srgbClr val="2A5474"/>
              </a:solidFill>
              <a:latin typeface="Calibri" panose="020F0502020204030204"/>
            </a:endParaRPr>
          </a:p>
        </p:txBody>
      </p:sp>
      <p:pic>
        <p:nvPicPr>
          <p:cNvPr id="2" name="Picture 1"/>
          <p:cNvPicPr>
            <a:picLocks noChangeAspect="1"/>
          </p:cNvPicPr>
          <p:nvPr/>
        </p:nvPicPr>
        <p:blipFill>
          <a:blip r:embed="rId6"/>
          <a:stretch>
            <a:fillRect/>
          </a:stretch>
        </p:blipFill>
        <p:spPr>
          <a:xfrm>
            <a:off x="2285670" y="2877720"/>
            <a:ext cx="7620660" cy="22861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par>
                                <p:cTn id="11" presetID="64" presetClass="path" presetSubtype="0" repeatCount="indefinite" accel="50000" decel="50000" fill="hold" nodeType="withEffect">
                                  <p:stCondLst>
                                    <p:cond delay="0"/>
                                  </p:stCondLst>
                                  <p:childTnLst>
                                    <p:animMotion origin="layout" path="M 2.36111E-6 1.11111E-6 L 2.36111E-6 0.69861 " pathEditMode="relative" rAng="0" ptsTypes="AA">
                                      <p:cBhvr>
                                        <p:cTn id="12" dur="3000" fill="hold"/>
                                        <p:tgtEl>
                                          <p:spTgt spid="12"/>
                                        </p:tgtEl>
                                        <p:attrNameLst>
                                          <p:attrName>ppt_x</p:attrName>
                                          <p:attrName>ppt_y</p:attrName>
                                        </p:attrNameLst>
                                      </p:cBhvr>
                                      <p:rCtr x="0" y="34923"/>
                                    </p:animMotion>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750"/>
          <a:stretch>
            <a:fillRect/>
          </a:stretch>
        </p:blipFill>
        <p:spPr>
          <a:xfrm>
            <a:off x="-13519" y="4056266"/>
            <a:ext cx="12205519" cy="3793225"/>
          </a:xfrm>
          <a:prstGeom prst="rect">
            <a:avLst/>
          </a:prstGeom>
        </p:spPr>
      </p:pic>
      <p:grpSp>
        <p:nvGrpSpPr>
          <p:cNvPr id="32" name="Group 31"/>
          <p:cNvGrpSpPr/>
          <p:nvPr/>
        </p:nvGrpSpPr>
        <p:grpSpPr>
          <a:xfrm>
            <a:off x="5767524" y="937170"/>
            <a:ext cx="6273757" cy="2398447"/>
            <a:chOff x="8839150" y="2931953"/>
            <a:chExt cx="8498024" cy="2583742"/>
          </a:xfrm>
        </p:grpSpPr>
        <p:sp>
          <p:nvSpPr>
            <p:cNvPr id="33" name="Speech Bubble: Rectangle with Corners Rounded 6"/>
            <p:cNvSpPr/>
            <p:nvPr/>
          </p:nvSpPr>
          <p:spPr>
            <a:xfrm flipH="1">
              <a:off x="8839150" y="2931953"/>
              <a:ext cx="8498024" cy="2583742"/>
            </a:xfrm>
            <a:prstGeom prst="wedgeRoundRectCallout">
              <a:avLst>
                <a:gd name="adj1" fmla="val 59436"/>
                <a:gd name="adj2" fmla="val 1366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4" name="Rectangle 33"/>
            <p:cNvSpPr/>
            <p:nvPr/>
          </p:nvSpPr>
          <p:spPr>
            <a:xfrm>
              <a:off x="8855511" y="3115039"/>
              <a:ext cx="8463352" cy="2276327"/>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Hai bạn nhỏ trao đổi với bố mẹ về việc để vật dễ cháy xa nơi bếp nấu (bình xịt côn trùng) và nhắc mẹ đã tắt bếp ga trước khi ra khỏi nhà chưa.</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9" name="Group 18"/>
          <p:cNvGrpSpPr/>
          <p:nvPr/>
        </p:nvGrpSpPr>
        <p:grpSpPr>
          <a:xfrm>
            <a:off x="5759043" y="4283674"/>
            <a:ext cx="6260238" cy="2563440"/>
            <a:chOff x="8839157" y="2348309"/>
            <a:chExt cx="8275896" cy="2747621"/>
          </a:xfrm>
        </p:grpSpPr>
        <p:sp>
          <p:nvSpPr>
            <p:cNvPr id="21" name="Speech Bubble: Rectangle with Corners Rounded 6"/>
            <p:cNvSpPr/>
            <p:nvPr/>
          </p:nvSpPr>
          <p:spPr>
            <a:xfrm flipH="1">
              <a:off x="8839157" y="2348309"/>
              <a:ext cx="8275896" cy="1977500"/>
            </a:xfrm>
            <a:prstGeom prst="wedgeRoundRectCallout">
              <a:avLst>
                <a:gd name="adj1" fmla="val 59436"/>
                <a:gd name="adj2" fmla="val 1366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F79646"/>
                </a:solidFill>
                <a:effectLst/>
                <a:uLnTx/>
                <a:uFillTx/>
                <a:latin typeface="Arial" panose="020B0604020202020204" pitchFamily="34" charset="0"/>
                <a:cs typeface="Arial" panose="020B0604020202020204" pitchFamily="34" charset="0"/>
              </a:endParaRPr>
            </a:p>
          </p:txBody>
        </p:sp>
        <p:sp>
          <p:nvSpPr>
            <p:cNvPr id="35" name="Rectangle 34"/>
            <p:cNvSpPr/>
            <p:nvPr/>
          </p:nvSpPr>
          <p:spPr>
            <a:xfrm>
              <a:off x="8839157" y="2503069"/>
              <a:ext cx="8259928" cy="2592861"/>
            </a:xfrm>
            <a:prstGeom prst="rect">
              <a:avLst/>
            </a:prstGeom>
          </p:spPr>
          <p:txBody>
            <a:bodyPr wrap="square">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Vì các bạn đã được tìm hiểu về phòng cháy nên các bạn góp ý với bố mẹ như vậy để phòng tránh cháy nổ.</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5" name="Picture 14"/>
          <p:cNvPicPr>
            <a:picLocks noChangeAspect="1"/>
          </p:cNvPicPr>
          <p:nvPr/>
        </p:nvPicPr>
        <p:blipFill>
          <a:blip r:embed="rId3"/>
          <a:stretch>
            <a:fillRect/>
          </a:stretch>
        </p:blipFill>
        <p:spPr>
          <a:xfrm>
            <a:off x="204892" y="854674"/>
            <a:ext cx="5077346" cy="25634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Picture 24"/>
          <p:cNvPicPr>
            <a:picLocks noChangeAspect="1"/>
          </p:cNvPicPr>
          <p:nvPr/>
        </p:nvPicPr>
        <p:blipFill>
          <a:blip r:embed="rId4"/>
          <a:stretch>
            <a:fillRect/>
          </a:stretch>
        </p:blipFill>
        <p:spPr>
          <a:xfrm>
            <a:off x="523830" y="3531480"/>
            <a:ext cx="4219344" cy="41501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7388" t="44103" r="6153" b="28119"/>
          <a:stretch>
            <a:fillRect/>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00" rtl="0" eaLnBrk="1" fontAlgn="auto" latinLnBrk="0" hangingPunct="1">
              <a:lnSpc>
                <a:spcPts val="6235"/>
              </a:lnSpc>
              <a:spcBef>
                <a:spcPts val="0"/>
              </a:spcBef>
              <a:spcAft>
                <a:spcPts val="0"/>
              </a:spcAft>
              <a:buClrTx/>
              <a:buSzTx/>
              <a:buFontTx/>
              <a:buNone/>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Vận</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dụng</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3"/>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3"/>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00">
              <a:defRPr/>
            </a:pPr>
            <a:endParaRPr lang="zh-CN" altLang="en-US" sz="1200">
              <a:solidFill>
                <a:prstClr val="black"/>
              </a:solidFill>
              <a:latin typeface="Calibri" panose="020F0502020204030204"/>
              <a:ea typeface="SimSun" panose="02010600030101010101" pitchFamily="2" charset="-122"/>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7388" t="44103" r="6153" b="28119"/>
          <a:stretch>
            <a:fillRect/>
          </a:stretch>
        </p:blipFill>
        <p:spPr>
          <a:xfrm>
            <a:off x="-11374" y="4643356"/>
            <a:ext cx="12254367" cy="2214645"/>
          </a:xfrm>
          <a:prstGeom prst="rect">
            <a:avLst/>
          </a:prstGeom>
        </p:spPr>
      </p:pic>
      <p:pic>
        <p:nvPicPr>
          <p:cNvPr id="7" name="Picture 7"/>
          <p:cNvPicPr>
            <a:picLocks noChangeAspect="1"/>
          </p:cNvPicPr>
          <p:nvPr/>
        </p:nvPicPr>
        <p:blipFill>
          <a:blip r:embed="rId3"/>
          <a:srcRect l="11001" t="30962" r="13970" b="32828"/>
          <a:stretch>
            <a:fillRect/>
          </a:stretch>
        </p:blipFill>
        <p:spPr>
          <a:xfrm>
            <a:off x="-914400" y="2905329"/>
            <a:ext cx="15073265" cy="4091823"/>
          </a:xfrm>
          <a:prstGeom prst="rect">
            <a:avLst/>
          </a:prstGeom>
        </p:spPr>
      </p:pic>
      <p:pic>
        <p:nvPicPr>
          <p:cNvPr id="15" name="Picture 5"/>
          <p:cNvPicPr>
            <a:picLocks noChangeAspect="1"/>
          </p:cNvPicPr>
          <p:nvPr/>
        </p:nvPicPr>
        <p:blipFill>
          <a:blip r:embed="rId4"/>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4"/>
          <a:srcRect r="66324" b="70079"/>
          <a:stretch>
            <a:fillRect/>
          </a:stretch>
        </p:blipFill>
        <p:spPr>
          <a:xfrm flipH="1">
            <a:off x="7218596" y="-45258"/>
            <a:ext cx="4973404" cy="2485572"/>
          </a:xfrm>
          <a:prstGeom prst="rect">
            <a:avLst/>
          </a:prstGeom>
        </p:spPr>
      </p:pic>
      <p:pic>
        <p:nvPicPr>
          <p:cNvPr id="13" name="yeahmp3">
            <a:hlinkClick r:id="" action="ppaction://media"/>
          </p:cNvPr>
          <p:cNvPicPr>
            <a:picLocks noChangeAspect="1"/>
          </p:cNvPicPr>
          <p:nvPr>
            <a:audioFile r:link="rId5"/>
            <p:extLst>
              <p:ext uri="{DAA4B4D4-6D71-4841-9C94-3DE7FCFB9230}">
                <p14:media xmlns:p14="http://schemas.microsoft.com/office/powerpoint/2010/main" r:embed="rId6"/>
              </p:ext>
            </p:extLst>
          </p:nvPr>
        </p:nvPicPr>
        <p:blipFill>
          <a:blip r:embed="rId7"/>
          <a:stretch>
            <a:fillRect/>
          </a:stretch>
        </p:blipFill>
        <p:spPr>
          <a:xfrm>
            <a:off x="3587434" y="7041269"/>
            <a:ext cx="406400" cy="406400"/>
          </a:xfrm>
          <a:prstGeom prst="rect">
            <a:avLst/>
          </a:prstGeom>
        </p:spPr>
      </p:pic>
      <p:sp>
        <p:nvSpPr>
          <p:cNvPr id="20" name="TextBox 11"/>
          <p:cNvSpPr txBox="1"/>
          <p:nvPr/>
        </p:nvSpPr>
        <p:spPr>
          <a:xfrm>
            <a:off x="3133903" y="3554312"/>
            <a:ext cx="7432497" cy="686598"/>
          </a:xfrm>
          <a:prstGeom prst="rect">
            <a:avLst/>
          </a:prstGeom>
        </p:spPr>
        <p:txBody>
          <a:bodyPr wrap="square" lIns="0" tIns="0" rIns="0" bIns="0" rtlCol="0" anchor="t">
            <a:spAutoFit/>
          </a:bodyPr>
          <a:lstStyle/>
          <a:p>
            <a:pPr algn="ctr" defTabSz="609600">
              <a:lnSpc>
                <a:spcPts val="6235"/>
              </a:lnSpc>
            </a:pPr>
            <a:endParaRPr lang="en-US" sz="2665" dirty="0">
              <a:solidFill>
                <a:srgbClr val="002060"/>
              </a:solidFill>
              <a:latin typeface="Calibri" panose="020F0502020204030204"/>
            </a:endParaRPr>
          </a:p>
        </p:txBody>
      </p:sp>
      <p:sp>
        <p:nvSpPr>
          <p:cNvPr id="16" name="TextBox 11"/>
          <p:cNvSpPr txBox="1"/>
          <p:nvPr/>
        </p:nvSpPr>
        <p:spPr>
          <a:xfrm>
            <a:off x="2610455" y="2607504"/>
            <a:ext cx="7183120" cy="2357825"/>
          </a:xfrm>
          <a:prstGeom prst="rect">
            <a:avLst/>
          </a:prstGeom>
        </p:spPr>
        <p:txBody>
          <a:bodyPr wrap="square" lIns="0" tIns="0" rIns="0" bIns="0" rtlCol="0" anchor="t">
            <a:spAutoFit/>
          </a:bodyPr>
          <a:lstStyle/>
          <a:p>
            <a:pPr algn="ctr" defTabSz="609600">
              <a:lnSpc>
                <a:spcPts val="6235"/>
              </a:lnSpc>
            </a:pPr>
            <a:r>
              <a:rPr lang="en-US" sz="4455" dirty="0">
                <a:solidFill>
                  <a:srgbClr val="002060"/>
                </a:solidFill>
                <a:latin typeface="Coiny"/>
              </a:rPr>
              <a:t>3. </a:t>
            </a:r>
            <a:r>
              <a:rPr lang="en-US" sz="4455" dirty="0" err="1">
                <a:solidFill>
                  <a:srgbClr val="002060"/>
                </a:solidFill>
                <a:latin typeface="Coiny"/>
              </a:rPr>
              <a:t>Biết</a:t>
            </a:r>
            <a:r>
              <a:rPr lang="en-US" sz="4455" dirty="0">
                <a:solidFill>
                  <a:srgbClr val="002060"/>
                </a:solidFill>
                <a:latin typeface="Coiny"/>
              </a:rPr>
              <a:t> </a:t>
            </a:r>
            <a:r>
              <a:rPr lang="en-US" sz="4455" dirty="0" err="1">
                <a:solidFill>
                  <a:srgbClr val="002060"/>
                </a:solidFill>
                <a:latin typeface="Coiny"/>
              </a:rPr>
              <a:t>phòng</a:t>
            </a:r>
            <a:r>
              <a:rPr lang="en-US" sz="4455" dirty="0">
                <a:solidFill>
                  <a:srgbClr val="002060"/>
                </a:solidFill>
                <a:latin typeface="Coiny"/>
              </a:rPr>
              <a:t> </a:t>
            </a:r>
            <a:r>
              <a:rPr lang="en-US" sz="4455" dirty="0" err="1">
                <a:solidFill>
                  <a:srgbClr val="002060"/>
                </a:solidFill>
                <a:latin typeface="Coiny"/>
              </a:rPr>
              <a:t>tránh</a:t>
            </a:r>
            <a:r>
              <a:rPr lang="en-US" sz="4455" dirty="0">
                <a:solidFill>
                  <a:srgbClr val="002060"/>
                </a:solidFill>
                <a:latin typeface="Coiny"/>
              </a:rPr>
              <a:t> </a:t>
            </a:r>
            <a:r>
              <a:rPr lang="en-US" sz="4455" dirty="0" err="1">
                <a:solidFill>
                  <a:srgbClr val="002060"/>
                </a:solidFill>
                <a:latin typeface="Coiny"/>
              </a:rPr>
              <a:t>cháy</a:t>
            </a:r>
            <a:r>
              <a:rPr lang="en-US" sz="4455" dirty="0">
                <a:solidFill>
                  <a:srgbClr val="002060"/>
                </a:solidFill>
                <a:latin typeface="Coiny"/>
              </a:rPr>
              <a:t> </a:t>
            </a:r>
            <a:r>
              <a:rPr lang="en-US" sz="4455" dirty="0" err="1">
                <a:solidFill>
                  <a:srgbClr val="002060"/>
                </a:solidFill>
                <a:latin typeface="Coiny"/>
              </a:rPr>
              <a:t>nổ</a:t>
            </a:r>
            <a:r>
              <a:rPr lang="en-US" sz="4455" dirty="0">
                <a:solidFill>
                  <a:srgbClr val="002060"/>
                </a:solidFill>
                <a:latin typeface="Coiny"/>
              </a:rPr>
              <a:t> </a:t>
            </a:r>
            <a:r>
              <a:rPr lang="en-US" sz="4455" dirty="0" err="1">
                <a:solidFill>
                  <a:srgbClr val="002060"/>
                </a:solidFill>
                <a:latin typeface="Coiny"/>
              </a:rPr>
              <a:t>và</a:t>
            </a:r>
            <a:r>
              <a:rPr lang="en-US" sz="4455" dirty="0">
                <a:solidFill>
                  <a:srgbClr val="002060"/>
                </a:solidFill>
                <a:latin typeface="Coiny"/>
              </a:rPr>
              <a:t> </a:t>
            </a:r>
            <a:r>
              <a:rPr lang="en-US" sz="4455" dirty="0" err="1">
                <a:solidFill>
                  <a:srgbClr val="002060"/>
                </a:solidFill>
                <a:latin typeface="Coiny"/>
              </a:rPr>
              <a:t>cách</a:t>
            </a:r>
            <a:r>
              <a:rPr lang="en-US" sz="4455" dirty="0">
                <a:solidFill>
                  <a:srgbClr val="002060"/>
                </a:solidFill>
                <a:latin typeface="Coiny"/>
              </a:rPr>
              <a:t> </a:t>
            </a:r>
            <a:r>
              <a:rPr lang="en-US" sz="4455" dirty="0" err="1">
                <a:solidFill>
                  <a:srgbClr val="002060"/>
                </a:solidFill>
                <a:latin typeface="Coiny"/>
              </a:rPr>
              <a:t>thoát</a:t>
            </a:r>
            <a:r>
              <a:rPr lang="en-US" sz="4455" dirty="0">
                <a:solidFill>
                  <a:srgbClr val="002060"/>
                </a:solidFill>
                <a:latin typeface="Coiny"/>
              </a:rPr>
              <a:t> </a:t>
            </a:r>
            <a:r>
              <a:rPr lang="en-US" sz="4455" dirty="0" err="1">
                <a:solidFill>
                  <a:srgbClr val="002060"/>
                </a:solidFill>
                <a:latin typeface="Coiny"/>
              </a:rPr>
              <a:t>khỏi</a:t>
            </a:r>
            <a:r>
              <a:rPr lang="en-US" sz="4455" dirty="0">
                <a:solidFill>
                  <a:srgbClr val="002060"/>
                </a:solidFill>
                <a:latin typeface="Coiny"/>
              </a:rPr>
              <a:t> </a:t>
            </a:r>
            <a:r>
              <a:rPr lang="en-US" sz="4455" dirty="0" err="1">
                <a:solidFill>
                  <a:srgbClr val="002060"/>
                </a:solidFill>
                <a:latin typeface="Coiny"/>
              </a:rPr>
              <a:t>đám</a:t>
            </a:r>
            <a:r>
              <a:rPr lang="en-US" sz="4455" dirty="0">
                <a:solidFill>
                  <a:srgbClr val="002060"/>
                </a:solidFill>
                <a:latin typeface="Coiny"/>
              </a:rPr>
              <a:t> </a:t>
            </a:r>
            <a:r>
              <a:rPr lang="en-US" sz="4455" dirty="0" err="1">
                <a:solidFill>
                  <a:srgbClr val="002060"/>
                </a:solidFill>
                <a:latin typeface="Coiny"/>
              </a:rPr>
              <a:t>cháy</a:t>
            </a:r>
            <a:r>
              <a:rPr lang="en-US" sz="4455" dirty="0">
                <a:solidFill>
                  <a:srgbClr val="002060"/>
                </a:solidFill>
                <a:latin typeface="Coiny"/>
              </a:rPr>
              <a:t>. </a:t>
            </a:r>
            <a:endParaRPr lang="en-US" sz="4455" dirty="0">
              <a:solidFill>
                <a:srgbClr val="FF0000"/>
              </a:solidFill>
              <a:latin typeface="Coiny"/>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600" fill="hold">
                                          <p:stCondLst>
                                            <p:cond delay="0"/>
                                          </p:stCondLst>
                                        </p:cTn>
                                        <p:tgtEl>
                                          <p:spTgt spid="7"/>
                                        </p:tgtEl>
                                        <p:attrNameLst>
                                          <p:attrName>r</p:attrName>
                                        </p:attrNameLst>
                                      </p:cBhvr>
                                    </p:animRot>
                                    <p:animRot by="-240000">
                                      <p:cBhvr>
                                        <p:cTn id="7" dur="1200" fill="hold">
                                          <p:stCondLst>
                                            <p:cond delay="1200"/>
                                          </p:stCondLst>
                                        </p:cTn>
                                        <p:tgtEl>
                                          <p:spTgt spid="7"/>
                                        </p:tgtEl>
                                        <p:attrNameLst>
                                          <p:attrName>r</p:attrName>
                                        </p:attrNameLst>
                                      </p:cBhvr>
                                    </p:animRot>
                                    <p:animRot by="240000">
                                      <p:cBhvr>
                                        <p:cTn id="8" dur="1200" fill="hold">
                                          <p:stCondLst>
                                            <p:cond delay="2400"/>
                                          </p:stCondLst>
                                        </p:cTn>
                                        <p:tgtEl>
                                          <p:spTgt spid="7"/>
                                        </p:tgtEl>
                                        <p:attrNameLst>
                                          <p:attrName>r</p:attrName>
                                        </p:attrNameLst>
                                      </p:cBhvr>
                                    </p:animRot>
                                    <p:animRot by="-240000">
                                      <p:cBhvr>
                                        <p:cTn id="9" dur="1200" fill="hold">
                                          <p:stCondLst>
                                            <p:cond delay="3600"/>
                                          </p:stCondLst>
                                        </p:cTn>
                                        <p:tgtEl>
                                          <p:spTgt spid="7"/>
                                        </p:tgtEl>
                                        <p:attrNameLst>
                                          <p:attrName>r</p:attrName>
                                        </p:attrNameLst>
                                      </p:cBhvr>
                                    </p:animRot>
                                    <p:animRot by="120000">
                                      <p:cBhvr>
                                        <p:cTn id="10" dur="1200" fill="hold">
                                          <p:stCondLst>
                                            <p:cond delay="48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600" fill="hold">
                                          <p:stCondLst>
                                            <p:cond delay="0"/>
                                          </p:stCondLst>
                                        </p:cTn>
                                        <p:tgtEl>
                                          <p:spTgt spid="15"/>
                                        </p:tgtEl>
                                        <p:attrNameLst>
                                          <p:attrName>r</p:attrName>
                                        </p:attrNameLst>
                                      </p:cBhvr>
                                    </p:animRot>
                                    <p:animRot by="-240000">
                                      <p:cBhvr>
                                        <p:cTn id="13" dur="1200" fill="hold">
                                          <p:stCondLst>
                                            <p:cond delay="1200"/>
                                          </p:stCondLst>
                                        </p:cTn>
                                        <p:tgtEl>
                                          <p:spTgt spid="15"/>
                                        </p:tgtEl>
                                        <p:attrNameLst>
                                          <p:attrName>r</p:attrName>
                                        </p:attrNameLst>
                                      </p:cBhvr>
                                    </p:animRot>
                                    <p:animRot by="240000">
                                      <p:cBhvr>
                                        <p:cTn id="14" dur="1200" fill="hold">
                                          <p:stCondLst>
                                            <p:cond delay="2400"/>
                                          </p:stCondLst>
                                        </p:cTn>
                                        <p:tgtEl>
                                          <p:spTgt spid="15"/>
                                        </p:tgtEl>
                                        <p:attrNameLst>
                                          <p:attrName>r</p:attrName>
                                        </p:attrNameLst>
                                      </p:cBhvr>
                                    </p:animRot>
                                    <p:animRot by="-240000">
                                      <p:cBhvr>
                                        <p:cTn id="15" dur="1200" fill="hold">
                                          <p:stCondLst>
                                            <p:cond delay="3600"/>
                                          </p:stCondLst>
                                        </p:cTn>
                                        <p:tgtEl>
                                          <p:spTgt spid="15"/>
                                        </p:tgtEl>
                                        <p:attrNameLst>
                                          <p:attrName>r</p:attrName>
                                        </p:attrNameLst>
                                      </p:cBhvr>
                                    </p:animRot>
                                    <p:animRot by="120000">
                                      <p:cBhvr>
                                        <p:cTn id="16" dur="1200" fill="hold">
                                          <p:stCondLst>
                                            <p:cond delay="48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800" fill="hold">
                                          <p:stCondLst>
                                            <p:cond delay="0"/>
                                          </p:stCondLst>
                                        </p:cTn>
                                        <p:tgtEl>
                                          <p:spTgt spid="19"/>
                                        </p:tgtEl>
                                        <p:attrNameLst>
                                          <p:attrName>r</p:attrName>
                                        </p:attrNameLst>
                                      </p:cBhvr>
                                    </p:animRot>
                                    <p:animRot by="-240000">
                                      <p:cBhvr>
                                        <p:cTn id="19" dur="1600" fill="hold">
                                          <p:stCondLst>
                                            <p:cond delay="1600"/>
                                          </p:stCondLst>
                                        </p:cTn>
                                        <p:tgtEl>
                                          <p:spTgt spid="19"/>
                                        </p:tgtEl>
                                        <p:attrNameLst>
                                          <p:attrName>r</p:attrName>
                                        </p:attrNameLst>
                                      </p:cBhvr>
                                    </p:animRot>
                                    <p:animRot by="240000">
                                      <p:cBhvr>
                                        <p:cTn id="20" dur="1600" fill="hold">
                                          <p:stCondLst>
                                            <p:cond delay="3200"/>
                                          </p:stCondLst>
                                        </p:cTn>
                                        <p:tgtEl>
                                          <p:spTgt spid="19"/>
                                        </p:tgtEl>
                                        <p:attrNameLst>
                                          <p:attrName>r</p:attrName>
                                        </p:attrNameLst>
                                      </p:cBhvr>
                                    </p:animRot>
                                    <p:animRot by="-240000">
                                      <p:cBhvr>
                                        <p:cTn id="21" dur="1600" fill="hold">
                                          <p:stCondLst>
                                            <p:cond delay="4800"/>
                                          </p:stCondLst>
                                        </p:cTn>
                                        <p:tgtEl>
                                          <p:spTgt spid="19"/>
                                        </p:tgtEl>
                                        <p:attrNameLst>
                                          <p:attrName>r</p:attrName>
                                        </p:attrNameLst>
                                      </p:cBhvr>
                                    </p:animRot>
                                    <p:animRot by="120000">
                                      <p:cBhvr>
                                        <p:cTn id="22" dur="1600" fill="hold">
                                          <p:stCondLst>
                                            <p:cond delay="6400"/>
                                          </p:stCondLst>
                                        </p:cTn>
                                        <p:tgtEl>
                                          <p:spTgt spid="19"/>
                                        </p:tgtEl>
                                        <p:attrNameLst>
                                          <p:attrName>r</p:attrName>
                                        </p:attrNameLst>
                                      </p:cBhvr>
                                    </p:animRot>
                                  </p:childTnLst>
                                </p:cTn>
                              </p:par>
                              <p:par>
                                <p:cTn id="23" presetID="1" presetClass="mediacall" presetSubtype="0" fill="hold" nodeType="withEffect">
                                  <p:stCondLst>
                                    <p:cond delay="0"/>
                                  </p:stCondLst>
                                  <p:childTnLst>
                                    <p:cmd type="call" cmd="playFrom(0.0)">
                                      <p:cBhvr>
                                        <p:cTn id="24" dur="1306" fill="hold"/>
                                        <p:tgtEl>
                                          <p:spTgt spid="13"/>
                                        </p:tgtEl>
                                      </p:cBhvr>
                                    </p:cmd>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nodePh="1">
                                  <p:stCondLst>
                                    <p:cond delay="0"/>
                                  </p:stCondLst>
                                  <p:endCondLst>
                                    <p:cond evt="begin" delay="0">
                                      <p:tn val="27"/>
                                    </p:cond>
                                  </p:end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13"/>
                </p:tgtEl>
              </p:cMediaNode>
            </p:audio>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750"/>
          <a:stretch>
            <a:fillRect/>
          </a:stretch>
        </p:blipFill>
        <p:spPr>
          <a:xfrm>
            <a:off x="-13519" y="4056266"/>
            <a:ext cx="12205519" cy="3793225"/>
          </a:xfrm>
          <a:prstGeom prst="rect">
            <a:avLst/>
          </a:prstGeom>
        </p:spPr>
      </p:pic>
      <p:pic>
        <p:nvPicPr>
          <p:cNvPr id="20"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97215" y="1689657"/>
            <a:ext cx="3701048" cy="4619091"/>
          </a:xfrm>
          <a:prstGeom prst="rect">
            <a:avLst/>
          </a:prstGeom>
        </p:spPr>
      </p:pic>
      <p:grpSp>
        <p:nvGrpSpPr>
          <p:cNvPr id="52" name="组合 18"/>
          <p:cNvGrpSpPr/>
          <p:nvPr/>
        </p:nvGrpSpPr>
        <p:grpSpPr>
          <a:xfrm>
            <a:off x="5055476" y="1019503"/>
            <a:ext cx="6768661" cy="1905512"/>
            <a:chOff x="1317" y="3053"/>
            <a:chExt cx="16681" cy="3943"/>
          </a:xfrm>
        </p:grpSpPr>
        <p:grpSp>
          <p:nvGrpSpPr>
            <p:cNvPr id="54" name="组合 15"/>
            <p:cNvGrpSpPr/>
            <p:nvPr/>
          </p:nvGrpSpPr>
          <p:grpSpPr>
            <a:xfrm>
              <a:off x="1317" y="3053"/>
              <a:ext cx="16681" cy="3688"/>
              <a:chOff x="1020" y="2328"/>
              <a:chExt cx="11012" cy="7599"/>
            </a:xfrm>
          </p:grpSpPr>
          <p:sp>
            <p:nvSpPr>
              <p:cNvPr id="56" name="圆角矩形 14"/>
              <p:cNvSpPr/>
              <p:nvPr/>
            </p:nvSpPr>
            <p:spPr>
              <a:xfrm>
                <a:off x="1220" y="2481"/>
                <a:ext cx="10812" cy="7446"/>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57" name="圆角矩形 13"/>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sp>
          <p:nvSpPr>
            <p:cNvPr id="55" name="文本框 17"/>
            <p:cNvSpPr txBox="1"/>
            <p:nvPr/>
          </p:nvSpPr>
          <p:spPr>
            <a:xfrm>
              <a:off x="2023" y="3249"/>
              <a:ext cx="15672" cy="3747"/>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Em sẽ làm gì để phòng tránh được cháy tại gia đình nhà mình.</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9" name="组合 18"/>
          <p:cNvGrpSpPr/>
          <p:nvPr/>
        </p:nvGrpSpPr>
        <p:grpSpPr>
          <a:xfrm>
            <a:off x="5055476" y="3543708"/>
            <a:ext cx="6768661" cy="1544006"/>
            <a:chOff x="1317" y="3053"/>
            <a:chExt cx="16681" cy="3915"/>
          </a:xfrm>
        </p:grpSpPr>
        <p:grpSp>
          <p:nvGrpSpPr>
            <p:cNvPr id="61" name="组合 15"/>
            <p:cNvGrpSpPr/>
            <p:nvPr/>
          </p:nvGrpSpPr>
          <p:grpSpPr>
            <a:xfrm>
              <a:off x="1317" y="3053"/>
              <a:ext cx="16681" cy="3688"/>
              <a:chOff x="1020" y="2328"/>
              <a:chExt cx="11012" cy="7598"/>
            </a:xfrm>
          </p:grpSpPr>
          <p:sp>
            <p:nvSpPr>
              <p:cNvPr id="63" name="圆角矩形 14"/>
              <p:cNvSpPr/>
              <p:nvPr/>
            </p:nvSpPr>
            <p:spPr>
              <a:xfrm>
                <a:off x="1220" y="2481"/>
                <a:ext cx="10812" cy="7445"/>
              </a:xfrm>
              <a:prstGeom prst="roundRect">
                <a:avLst/>
              </a:prstGeom>
              <a:solidFill>
                <a:srgbClr val="03C400"/>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64" name="圆角矩形 13"/>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sp>
          <p:nvSpPr>
            <p:cNvPr id="62" name="文本框 17"/>
            <p:cNvSpPr txBox="1"/>
            <p:nvPr/>
          </p:nvSpPr>
          <p:spPr>
            <a:xfrm>
              <a:off x="2555" y="3875"/>
              <a:ext cx="14856" cy="3093"/>
            </a:xfrm>
            <a:prstGeom prst="rect">
              <a:avLst/>
            </a:prstGeom>
            <a:noFill/>
          </p:spPr>
          <p:txBody>
            <a:bodyPr wrap="square" rtlCol="0">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Nêu cách xử lí khi gặp cháy.</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750"/>
          <a:stretch>
            <a:fillRect/>
          </a:stretch>
        </p:blipFill>
        <p:spPr>
          <a:xfrm>
            <a:off x="-13519" y="4056266"/>
            <a:ext cx="12205519" cy="3793225"/>
          </a:xfrm>
          <a:prstGeom prst="rect">
            <a:avLst/>
          </a:prstGeom>
        </p:spPr>
      </p:pic>
      <p:sp>
        <p:nvSpPr>
          <p:cNvPr id="6" name="TextBox 5"/>
          <p:cNvSpPr txBox="1"/>
          <p:nvPr/>
        </p:nvSpPr>
        <p:spPr>
          <a:xfrm>
            <a:off x="2262232" y="327285"/>
            <a:ext cx="9255760" cy="861774"/>
          </a:xfrm>
          <a:prstGeom prst="rect">
            <a:avLst/>
          </a:prstGeom>
          <a:noFill/>
        </p:spPr>
        <p:txBody>
          <a:bodyPr wrap="square" rtlCol="0">
            <a:spAutoFit/>
          </a:bodyPr>
          <a:lstStyle/>
          <a:p>
            <a:pPr algn="ctr">
              <a:defRPr/>
            </a:pP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Các</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phòng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chống</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cháy</a:t>
            </a:r>
            <a:r>
              <a:rPr lang="en-US" sz="5000" b="1" dirty="0">
                <a:ln>
                  <a:solidFill>
                    <a:srgbClr val="108539"/>
                  </a:solidFill>
                </a:ln>
                <a:solidFill>
                  <a:srgbClr val="FF0000"/>
                </a:solidFill>
                <a:latin typeface="Baloo 2" panose="03080502040302020200" pitchFamily="66" charset="0"/>
                <a:cs typeface="Baloo 2" panose="03080502040302020200" pitchFamily="66" charset="0"/>
              </a:rPr>
              <a:t> </a:t>
            </a:r>
            <a:r>
              <a:rPr lang="en-US" sz="5000" b="1" dirty="0" err="1">
                <a:ln>
                  <a:solidFill>
                    <a:srgbClr val="108539"/>
                  </a:solidFill>
                </a:ln>
                <a:solidFill>
                  <a:srgbClr val="FF0000"/>
                </a:solidFill>
                <a:latin typeface="Baloo 2" panose="03080502040302020200" pitchFamily="66" charset="0"/>
                <a:cs typeface="Baloo 2" panose="03080502040302020200" pitchFamily="66" charset="0"/>
              </a:rPr>
              <a:t>nổ</a:t>
            </a:r>
            <a:endParaRPr lang="en-US" sz="5000" b="1" dirty="0">
              <a:ln>
                <a:solidFill>
                  <a:srgbClr val="108539"/>
                </a:solidFill>
              </a:ln>
              <a:solidFill>
                <a:srgbClr val="FF0000"/>
              </a:solidFill>
              <a:latin typeface="Baloo 2" panose="03080502040302020200" pitchFamily="66" charset="0"/>
              <a:cs typeface="Baloo 2" panose="03080502040302020200" pitchFamily="66" charset="0"/>
            </a:endParaRPr>
          </a:p>
        </p:txBody>
      </p:sp>
      <p:grpSp>
        <p:nvGrpSpPr>
          <p:cNvPr id="7" name="Group 6"/>
          <p:cNvGrpSpPr/>
          <p:nvPr/>
        </p:nvGrpSpPr>
        <p:grpSpPr>
          <a:xfrm>
            <a:off x="674462" y="1335180"/>
            <a:ext cx="9255760" cy="1408679"/>
            <a:chOff x="674462" y="1335180"/>
            <a:chExt cx="6531010" cy="1408679"/>
          </a:xfrm>
        </p:grpSpPr>
        <p:grpSp>
          <p:nvGrpSpPr>
            <p:cNvPr id="9" name="组合 18"/>
            <p:cNvGrpSpPr/>
            <p:nvPr/>
          </p:nvGrpSpPr>
          <p:grpSpPr>
            <a:xfrm>
              <a:off x="1241740" y="1588903"/>
              <a:ext cx="5963732" cy="1154956"/>
              <a:chOff x="1317" y="3053"/>
              <a:chExt cx="16681" cy="5391"/>
            </a:xfrm>
          </p:grpSpPr>
          <p:grpSp>
            <p:nvGrpSpPr>
              <p:cNvPr id="12" name="组合 15"/>
              <p:cNvGrpSpPr/>
              <p:nvPr/>
            </p:nvGrpSpPr>
            <p:grpSpPr>
              <a:xfrm>
                <a:off x="1317" y="3053"/>
                <a:ext cx="16681" cy="3965"/>
                <a:chOff x="1020" y="2328"/>
                <a:chExt cx="11012" cy="8169"/>
              </a:xfrm>
            </p:grpSpPr>
            <p:sp>
              <p:nvSpPr>
                <p:cNvPr id="14" name="圆角矩形 14"/>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15" name="圆角矩形 13"/>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sp>
            <p:nvSpPr>
              <p:cNvPr id="13" name="文本框 17"/>
              <p:cNvSpPr txBox="1"/>
              <p:nvPr/>
            </p:nvSpPr>
            <p:spPr>
              <a:xfrm>
                <a:off x="2864" y="3416"/>
                <a:ext cx="14554" cy="5028"/>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Không để những thứ dễ cháy gần bếp</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10" name="图片 25" descr="卡通人物&#10;&#10;中度可信度描述已自动生成"/>
            <p:cNvPicPr>
              <a:picLocks noChangeAspect="1"/>
            </p:cNvPicPr>
            <p:nvPr>
              <p:custDataLst>
                <p:tags r:id="rId3"/>
              </p:custDataLst>
            </p:nvPr>
          </p:nvPicPr>
          <p:blipFill>
            <a:blip r:embed="rId4" cstate="email"/>
            <a:stretch>
              <a:fillRect/>
            </a:stretch>
          </p:blipFill>
          <p:spPr>
            <a:xfrm rot="19945025">
              <a:off x="674462" y="1335180"/>
              <a:ext cx="1247817" cy="1247817"/>
            </a:xfrm>
            <a:prstGeom prst="rect">
              <a:avLst/>
            </a:prstGeom>
          </p:spPr>
        </p:pic>
      </p:grpSp>
      <p:grpSp>
        <p:nvGrpSpPr>
          <p:cNvPr id="16" name="Group 15"/>
          <p:cNvGrpSpPr/>
          <p:nvPr/>
        </p:nvGrpSpPr>
        <p:grpSpPr>
          <a:xfrm>
            <a:off x="674462" y="2606063"/>
            <a:ext cx="9343298" cy="1551362"/>
            <a:chOff x="674462" y="1335180"/>
            <a:chExt cx="6531010" cy="1551362"/>
          </a:xfrm>
        </p:grpSpPr>
        <p:grpSp>
          <p:nvGrpSpPr>
            <p:cNvPr id="17" name="组合 18"/>
            <p:cNvGrpSpPr/>
            <p:nvPr/>
          </p:nvGrpSpPr>
          <p:grpSpPr>
            <a:xfrm>
              <a:off x="1241740" y="1588903"/>
              <a:ext cx="5963732" cy="1297639"/>
              <a:chOff x="1317" y="3053"/>
              <a:chExt cx="16681" cy="6057"/>
            </a:xfrm>
          </p:grpSpPr>
          <p:grpSp>
            <p:nvGrpSpPr>
              <p:cNvPr id="19" name="组合 15"/>
              <p:cNvGrpSpPr/>
              <p:nvPr/>
            </p:nvGrpSpPr>
            <p:grpSpPr>
              <a:xfrm>
                <a:off x="1317" y="3053"/>
                <a:ext cx="16681" cy="3965"/>
                <a:chOff x="1020" y="2328"/>
                <a:chExt cx="11012" cy="8169"/>
              </a:xfrm>
            </p:grpSpPr>
            <p:sp>
              <p:nvSpPr>
                <p:cNvPr id="22" name="圆角矩形 14"/>
                <p:cNvSpPr/>
                <p:nvPr/>
              </p:nvSpPr>
              <p:spPr>
                <a:xfrm>
                  <a:off x="1220" y="2481"/>
                  <a:ext cx="10812"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23" name="圆角矩形 13"/>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sp>
            <p:nvSpPr>
              <p:cNvPr id="20" name="文本框 17"/>
              <p:cNvSpPr txBox="1"/>
              <p:nvPr/>
            </p:nvSpPr>
            <p:spPr>
              <a:xfrm>
                <a:off x="2864" y="3416"/>
                <a:ext cx="14554" cy="5694"/>
              </a:xfrm>
              <a:prstGeom prst="rect">
                <a:avLst/>
              </a:prstGeom>
              <a:noFill/>
            </p:spPr>
            <p:txBody>
              <a:bodyPr wrap="square" rtlCol="0">
                <a:spAutoFit/>
              </a:bodyPr>
              <a:lstStyle/>
              <a:p>
                <a:pPr marL="0" marR="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gắt nguồn điện khi không sử dụng,...</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18" name="图片 25" descr="卡通人物&#10;&#10;中度可信度描述已自动生成"/>
            <p:cNvPicPr>
              <a:picLocks noChangeAspect="1"/>
            </p:cNvPicPr>
            <p:nvPr>
              <p:custDataLst>
                <p:tags r:id="rId5"/>
              </p:custDataLst>
            </p:nvPr>
          </p:nvPicPr>
          <p:blipFill>
            <a:blip r:embed="rId4" cstate="email"/>
            <a:stretch>
              <a:fillRect/>
            </a:stretch>
          </p:blipFill>
          <p:spPr>
            <a:xfrm rot="19945025">
              <a:off x="674462" y="1335180"/>
              <a:ext cx="1247817" cy="1247817"/>
            </a:xfrm>
            <a:prstGeom prst="rect">
              <a:avLst/>
            </a:prstGeom>
          </p:spPr>
        </p:pic>
      </p:grpSp>
      <p:grpSp>
        <p:nvGrpSpPr>
          <p:cNvPr id="24" name="Group 23"/>
          <p:cNvGrpSpPr/>
          <p:nvPr/>
        </p:nvGrpSpPr>
        <p:grpSpPr>
          <a:xfrm>
            <a:off x="933894" y="3940888"/>
            <a:ext cx="9083866" cy="1847671"/>
            <a:chOff x="883789" y="3738737"/>
            <a:chExt cx="7329463" cy="1193002"/>
          </a:xfrm>
        </p:grpSpPr>
        <p:grpSp>
          <p:nvGrpSpPr>
            <p:cNvPr id="25" name="组合 18"/>
            <p:cNvGrpSpPr/>
            <p:nvPr/>
          </p:nvGrpSpPr>
          <p:grpSpPr>
            <a:xfrm>
              <a:off x="1241740" y="3951172"/>
              <a:ext cx="6971512" cy="980567"/>
              <a:chOff x="1317" y="3053"/>
              <a:chExt cx="16631" cy="4577"/>
            </a:xfrm>
          </p:grpSpPr>
          <p:grpSp>
            <p:nvGrpSpPr>
              <p:cNvPr id="27" name="组合 15"/>
              <p:cNvGrpSpPr/>
              <p:nvPr/>
            </p:nvGrpSpPr>
            <p:grpSpPr>
              <a:xfrm>
                <a:off x="1317" y="3053"/>
                <a:ext cx="16631" cy="3965"/>
                <a:chOff x="1020" y="2328"/>
                <a:chExt cx="10979" cy="8169"/>
              </a:xfrm>
            </p:grpSpPr>
            <p:sp>
              <p:nvSpPr>
                <p:cNvPr id="29" name="圆角矩形 14"/>
                <p:cNvSpPr/>
                <p:nvPr/>
              </p:nvSpPr>
              <p:spPr>
                <a:xfrm>
                  <a:off x="1220" y="2481"/>
                  <a:ext cx="10779" cy="8016"/>
                </a:xfrm>
                <a:prstGeom prst="roundRect">
                  <a:avLst/>
                </a:prstGeom>
                <a:solidFill>
                  <a:srgbClr val="03C400"/>
                </a:solidFill>
                <a:ln w="25400" cap="flat" cmpd="sng" algn="ctr">
                  <a:no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sp>
              <p:nvSpPr>
                <p:cNvPr id="30" name="圆角矩形 13"/>
                <p:cNvSpPr/>
                <p:nvPr/>
              </p:nvSpPr>
              <p:spPr>
                <a:xfrm>
                  <a:off x="1020" y="2328"/>
                  <a:ext cx="10812" cy="7120"/>
                </a:xfrm>
                <a:prstGeom prst="roundRect">
                  <a:avLst/>
                </a:prstGeom>
                <a:solidFill>
                  <a:sysClr val="window" lastClr="FFFFFF"/>
                </a:solidFill>
                <a:ln w="25400" cap="flat" cmpd="sng" algn="ctr">
                  <a:solidFill>
                    <a:srgbClr val="5F7700"/>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rgbClr val="5F7700"/>
                    </a:solidFill>
                    <a:effectLst/>
                    <a:uLnTx/>
                    <a:uFillTx/>
                    <a:latin typeface="Arial" panose="020B0604020202020204" pitchFamily="34" charset="0"/>
                    <a:ea typeface="Microsoft YaHei" panose="020B0503020204020204" pitchFamily="34" charset="-122"/>
                    <a:cs typeface="Arial" panose="020B0604020202020204" pitchFamily="34" charset="0"/>
                  </a:endParaRPr>
                </a:p>
              </p:txBody>
            </p:sp>
          </p:grpSp>
          <p:sp>
            <p:nvSpPr>
              <p:cNvPr id="28" name="文本框 17"/>
              <p:cNvSpPr txBox="1"/>
              <p:nvPr/>
            </p:nvSpPr>
            <p:spPr>
              <a:xfrm>
                <a:off x="2699" y="3524"/>
                <a:ext cx="14996" cy="4106"/>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defRPr/>
                </a:pPr>
                <a:r>
                  <a:rPr lang="nl-NL" sz="3200" dirty="0">
                    <a:effectLst/>
                    <a:latin typeface="Arial" panose="020B0604020202020204" pitchFamily="34" charset="0"/>
                    <a:ea typeface="Times New Roman" panose="02020603050405020304" pitchFamily="18" charset="0"/>
                    <a:cs typeface="Arial" panose="020B0604020202020204" pitchFamily="34" charset="0"/>
                  </a:rPr>
                  <a:t>Thấy có đám cháy thì kêu cứu và tìm cách thoát nhanh khỏi đám cháy.</a:t>
                </a:r>
                <a:endParaRPr kumimoji="0" lang="en-US" sz="3200" b="1" i="0" u="none" strike="noStrike" kern="0" cap="none" spc="0" normalizeH="0" baseline="0" noProof="0" dirty="0">
                  <a:ln>
                    <a:noFill/>
                  </a:ln>
                  <a:solidFill>
                    <a:srgbClr val="FF0000"/>
                  </a:solidFill>
                  <a:effectLst/>
                  <a:uLnTx/>
                  <a:uFillTx/>
                  <a:latin typeface="Arial" panose="020B0604020202020204" pitchFamily="34" charset="0"/>
                  <a:ea typeface="Palatino Linotype" panose="02040502050505030304" pitchFamily="18" charset="0"/>
                  <a:cs typeface="Arial" panose="020B0604020202020204" pitchFamily="34" charset="0"/>
                </a:endParaRPr>
              </a:p>
            </p:txBody>
          </p:sp>
        </p:grpSp>
        <p:pic>
          <p:nvPicPr>
            <p:cNvPr id="26" name="图片 25" descr="卡通人物&#10;&#10;中度可信度描述已自动生成"/>
            <p:cNvPicPr>
              <a:picLocks noChangeAspect="1"/>
            </p:cNvPicPr>
            <p:nvPr>
              <p:custDataLst>
                <p:tags r:id="rId6"/>
              </p:custDataLst>
            </p:nvPr>
          </p:nvPicPr>
          <p:blipFill>
            <a:blip r:embed="rId4" cstate="email"/>
            <a:stretch>
              <a:fillRect/>
            </a:stretch>
          </p:blipFill>
          <p:spPr>
            <a:xfrm rot="19945025">
              <a:off x="883789" y="3738737"/>
              <a:ext cx="1121274" cy="1121274"/>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 calcmode="lin" valueType="num">
                                      <p:cBhvr>
                                        <p:cTn id="9" dur="75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75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750" fill="hold"/>
                                        <p:tgtEl>
                                          <p:spTgt spid="16"/>
                                        </p:tgtEl>
                                        <p:attrNameLst>
                                          <p:attrName>ppt_w</p:attrName>
                                        </p:attrNameLst>
                                      </p:cBhvr>
                                      <p:tavLst>
                                        <p:tav tm="0">
                                          <p:val>
                                            <p:fltVal val="0"/>
                                          </p:val>
                                        </p:tav>
                                        <p:tav tm="100000">
                                          <p:val>
                                            <p:strVal val="#ppt_w"/>
                                          </p:val>
                                        </p:tav>
                                      </p:tavLst>
                                    </p:anim>
                                    <p:anim calcmode="lin" valueType="num">
                                      <p:cBhvr>
                                        <p:cTn id="16" dur="750" fill="hold"/>
                                        <p:tgtEl>
                                          <p:spTgt spid="16"/>
                                        </p:tgtEl>
                                        <p:attrNameLst>
                                          <p:attrName>ppt_h</p:attrName>
                                        </p:attrNameLst>
                                      </p:cBhvr>
                                      <p:tavLst>
                                        <p:tav tm="0">
                                          <p:val>
                                            <p:fltVal val="0"/>
                                          </p:val>
                                        </p:tav>
                                        <p:tav tm="100000">
                                          <p:val>
                                            <p:strVal val="#ppt_h"/>
                                          </p:val>
                                        </p:tav>
                                      </p:tavLst>
                                    </p:anim>
                                    <p:anim calcmode="lin" valueType="num">
                                      <p:cBhvr>
                                        <p:cTn id="17" dur="750" fill="hold"/>
                                        <p:tgtEl>
                                          <p:spTgt spid="16"/>
                                        </p:tgtEl>
                                        <p:attrNameLst>
                                          <p:attrName>ppt_x</p:attrName>
                                        </p:attrNameLst>
                                      </p:cBhvr>
                                      <p:tavLst>
                                        <p:tav tm="0" fmla="#ppt_x+(cos(-2*pi*(1-$))*-#ppt_x-sin(-2*pi*(1-$))*(1-#ppt_y))*(1-$)">
                                          <p:val>
                                            <p:fltVal val="0"/>
                                          </p:val>
                                        </p:tav>
                                        <p:tav tm="100000">
                                          <p:val>
                                            <p:fltVal val="1"/>
                                          </p:val>
                                        </p:tav>
                                      </p:tavLst>
                                    </p:anim>
                                    <p:anim calcmode="lin" valueType="num">
                                      <p:cBhvr>
                                        <p:cTn id="18" dur="75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ppt_w</p:attrName>
                                        </p:attrNameLst>
                                      </p:cBhvr>
                                      <p:tavLst>
                                        <p:tav tm="0">
                                          <p:val>
                                            <p:fltVal val="0"/>
                                          </p:val>
                                        </p:tav>
                                        <p:tav tm="100000">
                                          <p:val>
                                            <p:strVal val="#ppt_w"/>
                                          </p:val>
                                        </p:tav>
                                      </p:tavLst>
                                    </p:anim>
                                    <p:anim calcmode="lin" valueType="num">
                                      <p:cBhvr>
                                        <p:cTn id="24" dur="750" fill="hold"/>
                                        <p:tgtEl>
                                          <p:spTgt spid="24"/>
                                        </p:tgtEl>
                                        <p:attrNameLst>
                                          <p:attrName>ppt_h</p:attrName>
                                        </p:attrNameLst>
                                      </p:cBhvr>
                                      <p:tavLst>
                                        <p:tav tm="0">
                                          <p:val>
                                            <p:fltVal val="0"/>
                                          </p:val>
                                        </p:tav>
                                        <p:tav tm="100000">
                                          <p:val>
                                            <p:strVal val="#ppt_h"/>
                                          </p:val>
                                        </p:tav>
                                      </p:tavLst>
                                    </p:anim>
                                    <p:anim calcmode="lin" valueType="num">
                                      <p:cBhvr>
                                        <p:cTn id="25" dur="750" fill="hold"/>
                                        <p:tgtEl>
                                          <p:spTgt spid="24"/>
                                        </p:tgtEl>
                                        <p:attrNameLst>
                                          <p:attrName>ppt_x</p:attrName>
                                        </p:attrNameLst>
                                      </p:cBhvr>
                                      <p:tavLst>
                                        <p:tav tm="0" fmla="#ppt_x+(cos(-2*pi*(1-$))*-#ppt_x-sin(-2*pi*(1-$))*(1-#ppt_y))*(1-$)">
                                          <p:val>
                                            <p:fltVal val="0"/>
                                          </p:val>
                                        </p:tav>
                                        <p:tav tm="100000">
                                          <p:val>
                                            <p:fltVal val="1"/>
                                          </p:val>
                                        </p:tav>
                                      </p:tavLst>
                                    </p:anim>
                                    <p:anim calcmode="lin" valueType="num">
                                      <p:cBhvr>
                                        <p:cTn id="26" dur="750" fill="hold"/>
                                        <p:tgtEl>
                                          <p:spTgt spid="2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l="1721" t="2344" r="623"/>
          <a:stretch>
            <a:fillRect/>
          </a:stretch>
        </p:blipFill>
        <p:spPr>
          <a:xfrm>
            <a:off x="0" y="0"/>
            <a:ext cx="12192000" cy="6858000"/>
          </a:xfrm>
          <a:prstGeom prst="rect">
            <a:avLst/>
          </a:prstGeom>
        </p:spPr>
      </p:pic>
      <p:grpSp>
        <p:nvGrpSpPr>
          <p:cNvPr id="3" name="Group 3"/>
          <p:cNvGrpSpPr/>
          <p:nvPr/>
        </p:nvGrpSpPr>
        <p:grpSpPr>
          <a:xfrm>
            <a:off x="1651000" y="-838200"/>
            <a:ext cx="8890000" cy="8890000"/>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pic>
        <p:nvPicPr>
          <p:cNvPr id="6" name="Picture 6"/>
          <p:cNvPicPr>
            <a:picLocks noChangeAspect="1"/>
          </p:cNvPicPr>
          <p:nvPr/>
        </p:nvPicPr>
        <p:blipFill>
          <a:blip r:embed="rId2"/>
          <a:srcRect/>
          <a:stretch>
            <a:fillRect/>
          </a:stretch>
        </p:blipFill>
        <p:spPr>
          <a:xfrm>
            <a:off x="1564850" y="3318264"/>
            <a:ext cx="9138919" cy="5140642"/>
          </a:xfrm>
          <a:prstGeom prst="rect">
            <a:avLst/>
          </a:prstGeom>
        </p:spPr>
      </p:pic>
      <p:pic>
        <p:nvPicPr>
          <p:cNvPr id="8" name="Picture 8"/>
          <p:cNvPicPr>
            <a:picLocks noChangeAspect="1"/>
          </p:cNvPicPr>
          <p:nvPr/>
        </p:nvPicPr>
        <p:blipFill>
          <a:blip r:embed="rId3"/>
          <a:srcRect r="66324" b="70079"/>
          <a:stretch>
            <a:fillRect/>
          </a:stretch>
        </p:blipFill>
        <p:spPr>
          <a:xfrm>
            <a:off x="-3332" y="-105860"/>
            <a:ext cx="4799321" cy="239857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6465" r="6035" b="9204"/>
          <a:stretch>
            <a:fillRect/>
          </a:stretch>
        </p:blipFill>
        <p:spPr>
          <a:xfrm>
            <a:off x="12858" y="-296283"/>
            <a:ext cx="12270109" cy="7161952"/>
          </a:xfrm>
          <a:prstGeom prst="rect">
            <a:avLst/>
          </a:prstGeom>
        </p:spPr>
      </p:pic>
      <p:pic>
        <p:nvPicPr>
          <p:cNvPr id="5" name="Picture 5"/>
          <p:cNvPicPr>
            <a:picLocks noChangeAspect="1"/>
          </p:cNvPicPr>
          <p:nvPr/>
        </p:nvPicPr>
        <p:blipFill>
          <a:blip r:embed="rId5"/>
          <a:srcRect t="8032" b="59222"/>
          <a:stretch>
            <a:fillRect/>
          </a:stretch>
        </p:blipFill>
        <p:spPr>
          <a:xfrm>
            <a:off x="-430356" y="-1600905"/>
            <a:ext cx="14165807" cy="2609245"/>
          </a:xfrm>
          <a:prstGeom prst="rect">
            <a:avLst/>
          </a:prstGeom>
        </p:spPr>
      </p:pic>
      <p:sp>
        <p:nvSpPr>
          <p:cNvPr id="10" name="TextBox 11"/>
          <p:cNvSpPr txBox="1"/>
          <p:nvPr/>
        </p:nvSpPr>
        <p:spPr>
          <a:xfrm>
            <a:off x="3556001" y="1679495"/>
            <a:ext cx="5438839" cy="1576072"/>
          </a:xfrm>
          <a:prstGeom prst="rect">
            <a:avLst/>
          </a:prstGeom>
        </p:spPr>
        <p:txBody>
          <a:bodyPr lIns="0" tIns="0" rIns="0" bIns="0" rtlCol="0" anchor="t">
            <a:spAutoFit/>
          </a:bodyPr>
          <a:lstStyle/>
          <a:p>
            <a:pPr algn="ctr" defTabSz="609600">
              <a:lnSpc>
                <a:spcPts val="6235"/>
              </a:lnSpc>
            </a:pPr>
            <a:r>
              <a:rPr lang="en-US" sz="4800" dirty="0" err="1">
                <a:solidFill>
                  <a:srgbClr val="FF0000"/>
                </a:solidFill>
                <a:latin typeface="Coiny"/>
              </a:rPr>
              <a:t>Cảm</a:t>
            </a:r>
            <a:r>
              <a:rPr lang="en-US" sz="4800" dirty="0">
                <a:solidFill>
                  <a:srgbClr val="FF0000"/>
                </a:solidFill>
                <a:latin typeface="Coiny"/>
              </a:rPr>
              <a:t> </a:t>
            </a:r>
            <a:r>
              <a:rPr lang="en-US" sz="4800" dirty="0" err="1">
                <a:solidFill>
                  <a:srgbClr val="FF0000"/>
                </a:solidFill>
                <a:latin typeface="Coiny"/>
              </a:rPr>
              <a:t>ơn</a:t>
            </a:r>
            <a:r>
              <a:rPr lang="en-US" sz="4800" dirty="0">
                <a:solidFill>
                  <a:srgbClr val="FF0000"/>
                </a:solidFill>
                <a:latin typeface="Coiny"/>
              </a:rPr>
              <a:t> </a:t>
            </a:r>
            <a:endParaRPr lang="en-US" sz="4800" dirty="0">
              <a:solidFill>
                <a:srgbClr val="FF0000"/>
              </a:solidFill>
              <a:latin typeface="Coiny"/>
            </a:endParaRPr>
          </a:p>
          <a:p>
            <a:pPr algn="ctr" defTabSz="609600">
              <a:lnSpc>
                <a:spcPts val="6235"/>
              </a:lnSpc>
            </a:pPr>
            <a:r>
              <a:rPr lang="en-US" sz="4800" dirty="0" err="1">
                <a:solidFill>
                  <a:srgbClr val="FF0000"/>
                </a:solidFill>
                <a:latin typeface="Coiny"/>
              </a:rPr>
              <a:t>và</a:t>
            </a:r>
            <a:r>
              <a:rPr lang="en-US" sz="4800" dirty="0">
                <a:solidFill>
                  <a:srgbClr val="FF0000"/>
                </a:solidFill>
                <a:latin typeface="Coiny"/>
              </a:rPr>
              <a:t> </a:t>
            </a:r>
            <a:r>
              <a:rPr lang="en-US" sz="4800" dirty="0" err="1">
                <a:solidFill>
                  <a:srgbClr val="FF0000"/>
                </a:solidFill>
                <a:latin typeface="Coiny"/>
              </a:rPr>
              <a:t>hẹn</a:t>
            </a:r>
            <a:r>
              <a:rPr lang="en-US" sz="4800" dirty="0">
                <a:solidFill>
                  <a:srgbClr val="FF0000"/>
                </a:solidFill>
                <a:latin typeface="Coiny"/>
              </a:rPr>
              <a:t> </a:t>
            </a:r>
            <a:r>
              <a:rPr lang="en-US" sz="4800" dirty="0" err="1">
                <a:solidFill>
                  <a:srgbClr val="FF0000"/>
                </a:solidFill>
                <a:latin typeface="Coiny"/>
              </a:rPr>
              <a:t>gặp</a:t>
            </a:r>
            <a:r>
              <a:rPr lang="en-US" sz="4800" dirty="0">
                <a:solidFill>
                  <a:srgbClr val="FF0000"/>
                </a:solidFill>
                <a:latin typeface="Coiny"/>
              </a:rPr>
              <a:t> </a:t>
            </a:r>
            <a:r>
              <a:rPr lang="en-US" sz="4800" dirty="0" err="1">
                <a:solidFill>
                  <a:srgbClr val="FF0000"/>
                </a:solidFill>
                <a:latin typeface="Coiny"/>
              </a:rPr>
              <a:t>lại</a:t>
            </a:r>
            <a:endParaRPr lang="en-US" sz="4800" dirty="0">
              <a:solidFill>
                <a:srgbClr val="FF0000"/>
              </a:solidFill>
              <a:latin typeface="Coiny"/>
            </a:endParaRPr>
          </a:p>
        </p:txBody>
      </p:sp>
    </p:spTree>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11"/>
                                        </p:tgtEl>
                                      </p:cBhvr>
                                    </p:animEffect>
                                    <p:animScale>
                                      <p:cBhvr>
                                        <p:cTn id="7" dur="10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7388" t="44103" r="6153" b="28119"/>
          <a:stretch>
            <a:fillRect/>
          </a:stretch>
        </p:blipFill>
        <p:spPr>
          <a:xfrm>
            <a:off x="-11374" y="4643356"/>
            <a:ext cx="12254367" cy="2214645"/>
          </a:xfrm>
          <a:prstGeom prst="rect">
            <a:avLst/>
          </a:prstGeom>
        </p:spPr>
      </p:pic>
      <p:sp>
        <p:nvSpPr>
          <p:cNvPr id="16" name="TextBox 11"/>
          <p:cNvSpPr txBox="1"/>
          <p:nvPr/>
        </p:nvSpPr>
        <p:spPr>
          <a:xfrm>
            <a:off x="2481502" y="2974554"/>
            <a:ext cx="7268613" cy="934871"/>
          </a:xfrm>
          <a:prstGeom prst="rect">
            <a:avLst/>
          </a:prstGeom>
        </p:spPr>
        <p:txBody>
          <a:bodyPr wrap="square" lIns="0" tIns="0" rIns="0" bIns="0" rtlCol="0" anchor="t">
            <a:spAutoFit/>
          </a:bodyPr>
          <a:lstStyle/>
          <a:p>
            <a:pPr marL="0" marR="0" lvl="0" indent="0" algn="ctr" defTabSz="609600" rtl="0" eaLnBrk="1" fontAlgn="auto" latinLnBrk="0" hangingPunct="1">
              <a:lnSpc>
                <a:spcPts val="6235"/>
              </a:lnSpc>
              <a:spcBef>
                <a:spcPts val="0"/>
              </a:spcBef>
              <a:spcAft>
                <a:spcPts val="0"/>
              </a:spcAft>
              <a:buClrTx/>
              <a:buSzTx/>
              <a:buFontTx/>
              <a:buNone/>
              <a:defRPr/>
            </a:pPr>
            <a:r>
              <a:rPr kumimoji="0" lang="en-US" sz="8800" b="0" i="0" u="none" strike="noStrike" kern="1200" cap="none" spc="0" normalizeH="0" baseline="0" noProof="0" dirty="0" err="1">
                <a:ln>
                  <a:noFill/>
                </a:ln>
                <a:solidFill>
                  <a:srgbClr val="FF0000"/>
                </a:solidFill>
                <a:effectLst/>
                <a:uLnTx/>
                <a:uFillTx/>
                <a:latin typeface="Coiny"/>
                <a:ea typeface="+mn-ea"/>
                <a:cs typeface="+mn-cs"/>
              </a:rPr>
              <a:t>Thực</a:t>
            </a:r>
            <a:r>
              <a:rPr kumimoji="0" lang="en-US" sz="8800" b="0" i="0" u="none" strike="noStrike" kern="1200" cap="none" spc="0" normalizeH="0" noProof="0" dirty="0">
                <a:ln>
                  <a:noFill/>
                </a:ln>
                <a:solidFill>
                  <a:srgbClr val="FF0000"/>
                </a:solidFill>
                <a:effectLst/>
                <a:uLnTx/>
                <a:uFillTx/>
                <a:latin typeface="Coiny"/>
                <a:ea typeface="+mn-ea"/>
                <a:cs typeface="+mn-cs"/>
              </a:rPr>
              <a:t> </a:t>
            </a:r>
            <a:r>
              <a:rPr kumimoji="0" lang="en-US" sz="8800" b="0" i="0" u="none" strike="noStrike" kern="1200" cap="none" spc="0" normalizeH="0" noProof="0" dirty="0" err="1">
                <a:ln>
                  <a:noFill/>
                </a:ln>
                <a:solidFill>
                  <a:srgbClr val="FF0000"/>
                </a:solidFill>
                <a:effectLst/>
                <a:uLnTx/>
                <a:uFillTx/>
                <a:latin typeface="Coiny"/>
                <a:ea typeface="+mn-ea"/>
                <a:cs typeface="+mn-cs"/>
              </a:rPr>
              <a:t>hành</a:t>
            </a:r>
            <a:endParaRPr kumimoji="0" lang="en-US" sz="8800" b="0" i="0" u="none" strike="noStrike" kern="1200" cap="none" spc="0" normalizeH="0" baseline="0" noProof="0" dirty="0">
              <a:ln>
                <a:noFill/>
              </a:ln>
              <a:solidFill>
                <a:srgbClr val="FF0000"/>
              </a:solidFill>
              <a:effectLst/>
              <a:uLnTx/>
              <a:uFillTx/>
              <a:latin typeface="Coiny"/>
              <a:ea typeface="+mn-ea"/>
              <a:cs typeface="+mn-cs"/>
            </a:endParaRPr>
          </a:p>
        </p:txBody>
      </p:sp>
      <p:pic>
        <p:nvPicPr>
          <p:cNvPr id="15" name="Picture 5"/>
          <p:cNvPicPr>
            <a:picLocks noChangeAspect="1"/>
          </p:cNvPicPr>
          <p:nvPr/>
        </p:nvPicPr>
        <p:blipFill>
          <a:blip r:embed="rId3"/>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3"/>
          <a:srcRect r="66324" b="70079"/>
          <a:stretch>
            <a:fillRect/>
          </a:stretch>
        </p:blipFill>
        <p:spPr>
          <a:xfrm flipH="1">
            <a:off x="7218596" y="-45258"/>
            <a:ext cx="4973404" cy="248557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426849" y="3452877"/>
            <a:ext cx="2844800" cy="238095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32" presetClass="emph" presetSubtype="0" repeatCount="indefinite" fill="hold" nodeType="withEffect">
                                  <p:stCondLst>
                                    <p:cond delay="0"/>
                                  </p:stCondLst>
                                  <p:childTnLst>
                                    <p:animRot by="120000">
                                      <p:cBhvr>
                                        <p:cTn id="29" dur="200" fill="hold">
                                          <p:stCondLst>
                                            <p:cond delay="0"/>
                                          </p:stCondLst>
                                        </p:cTn>
                                        <p:tgtEl>
                                          <p:spTgt spid="13"/>
                                        </p:tgtEl>
                                        <p:attrNameLst>
                                          <p:attrName>r</p:attrName>
                                        </p:attrNameLst>
                                      </p:cBhvr>
                                    </p:animRot>
                                    <p:animRot by="-240000">
                                      <p:cBhvr>
                                        <p:cTn id="30" dur="400" fill="hold">
                                          <p:stCondLst>
                                            <p:cond delay="400"/>
                                          </p:stCondLst>
                                        </p:cTn>
                                        <p:tgtEl>
                                          <p:spTgt spid="13"/>
                                        </p:tgtEl>
                                        <p:attrNameLst>
                                          <p:attrName>r</p:attrName>
                                        </p:attrNameLst>
                                      </p:cBhvr>
                                    </p:animRot>
                                    <p:animRot by="240000">
                                      <p:cBhvr>
                                        <p:cTn id="31" dur="400" fill="hold">
                                          <p:stCondLst>
                                            <p:cond delay="800"/>
                                          </p:stCondLst>
                                        </p:cTn>
                                        <p:tgtEl>
                                          <p:spTgt spid="13"/>
                                        </p:tgtEl>
                                        <p:attrNameLst>
                                          <p:attrName>r</p:attrName>
                                        </p:attrNameLst>
                                      </p:cBhvr>
                                    </p:animRot>
                                    <p:animRot by="-240000">
                                      <p:cBhvr>
                                        <p:cTn id="32" dur="400" fill="hold">
                                          <p:stCondLst>
                                            <p:cond delay="1200"/>
                                          </p:stCondLst>
                                        </p:cTn>
                                        <p:tgtEl>
                                          <p:spTgt spid="13"/>
                                        </p:tgtEl>
                                        <p:attrNameLst>
                                          <p:attrName>r</p:attrName>
                                        </p:attrNameLst>
                                      </p:cBhvr>
                                    </p:animRot>
                                    <p:animRot by="120000">
                                      <p:cBhvr>
                                        <p:cTn id="33" dur="400" fill="hold">
                                          <p:stCondLst>
                                            <p:cond delay="16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defTabSz="609600">
              <a:defRPr/>
            </a:pPr>
            <a:endParaRPr lang="zh-CN" altLang="en-US" sz="1200">
              <a:solidFill>
                <a:prstClr val="black"/>
              </a:solidFill>
              <a:latin typeface="Calibri" panose="020F0502020204030204"/>
              <a:ea typeface="SimSun" panose="02010600030101010101" pitchFamily="2" charset="-122"/>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7388" t="44103" r="6153" b="28119"/>
          <a:stretch>
            <a:fillRect/>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algn="ctr" defTabSz="609600">
              <a:lnSpc>
                <a:spcPts val="6235"/>
              </a:lnSpc>
            </a:pPr>
            <a:r>
              <a:rPr lang="en-US" sz="7200" dirty="0">
                <a:solidFill>
                  <a:srgbClr val="FF0000"/>
                </a:solidFill>
                <a:latin typeface="Coiny"/>
              </a:rPr>
              <a:t>1</a:t>
            </a:r>
            <a:endParaRPr lang="en-US" sz="7200" dirty="0">
              <a:solidFill>
                <a:srgbClr val="FF0000"/>
              </a:solidFill>
              <a:latin typeface="Coiny"/>
            </a:endParaRPr>
          </a:p>
        </p:txBody>
      </p:sp>
      <p:sp>
        <p:nvSpPr>
          <p:cNvPr id="17" name="TextBox 11"/>
          <p:cNvSpPr txBox="1"/>
          <p:nvPr/>
        </p:nvSpPr>
        <p:spPr>
          <a:xfrm>
            <a:off x="3271781" y="2859781"/>
            <a:ext cx="5963811" cy="819776"/>
          </a:xfrm>
          <a:prstGeom prst="rect">
            <a:avLst/>
          </a:prstGeom>
        </p:spPr>
        <p:txBody>
          <a:bodyPr wrap="square" lIns="0" tIns="0" rIns="0" bIns="0" rtlCol="0" anchor="t">
            <a:spAutoFit/>
          </a:bodyPr>
          <a:lstStyle/>
          <a:p>
            <a:pPr algn="ctr" defTabSz="609600">
              <a:lnSpc>
                <a:spcPts val="6235"/>
              </a:lnSpc>
            </a:pPr>
            <a:r>
              <a:rPr lang="en-US" sz="6600" dirty="0" err="1">
                <a:solidFill>
                  <a:srgbClr val="002060"/>
                </a:solidFill>
              </a:rPr>
              <a:t>Xử</a:t>
            </a:r>
            <a:r>
              <a:rPr lang="en-US" sz="6600" dirty="0">
                <a:solidFill>
                  <a:srgbClr val="002060"/>
                </a:solidFill>
              </a:rPr>
              <a:t> </a:t>
            </a:r>
            <a:r>
              <a:rPr lang="en-US" sz="6600" dirty="0" err="1">
                <a:solidFill>
                  <a:srgbClr val="002060"/>
                </a:solidFill>
              </a:rPr>
              <a:t>lí</a:t>
            </a:r>
            <a:r>
              <a:rPr lang="en-US" sz="6600" dirty="0">
                <a:solidFill>
                  <a:srgbClr val="002060"/>
                </a:solidFill>
              </a:rPr>
              <a:t> </a:t>
            </a:r>
            <a:r>
              <a:rPr lang="en-US" sz="6600" dirty="0" err="1">
                <a:solidFill>
                  <a:srgbClr val="002060"/>
                </a:solidFill>
              </a:rPr>
              <a:t>tình</a:t>
            </a:r>
            <a:r>
              <a:rPr lang="en-US" sz="6600" dirty="0">
                <a:solidFill>
                  <a:srgbClr val="002060"/>
                </a:solidFill>
              </a:rPr>
              <a:t> </a:t>
            </a:r>
            <a:r>
              <a:rPr lang="en-US" sz="6600" dirty="0" err="1">
                <a:solidFill>
                  <a:srgbClr val="002060"/>
                </a:solidFill>
              </a:rPr>
              <a:t>huống</a:t>
            </a:r>
            <a:r>
              <a:rPr lang="en-US" sz="6600" dirty="0">
                <a:solidFill>
                  <a:srgbClr val="002060"/>
                </a:solidFill>
              </a:rPr>
              <a:t> </a:t>
            </a:r>
            <a:endParaRPr lang="en-US" sz="6600" dirty="0">
              <a:solidFill>
                <a:srgbClr val="002060"/>
              </a:solidFill>
              <a:latin typeface="Calibri" panose="020F0502020204030204"/>
            </a:endParaRPr>
          </a:p>
        </p:txBody>
      </p:sp>
      <p:pic>
        <p:nvPicPr>
          <p:cNvPr id="15" name="Picture 5"/>
          <p:cNvPicPr>
            <a:picLocks noChangeAspect="1"/>
          </p:cNvPicPr>
          <p:nvPr/>
        </p:nvPicPr>
        <p:blipFill>
          <a:blip r:embed="rId3"/>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3"/>
          <a:srcRect r="66324" b="70079"/>
          <a:stretch>
            <a:fillRect/>
          </a:stretch>
        </p:blipFill>
        <p:spPr>
          <a:xfrm flipH="1">
            <a:off x="7218596" y="-45258"/>
            <a:ext cx="4973404" cy="248557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750"/>
          <a:stretch>
            <a:fillRect/>
          </a:stretch>
        </p:blipFill>
        <p:spPr>
          <a:xfrm>
            <a:off x="-13519" y="4056266"/>
            <a:ext cx="12205519" cy="3793225"/>
          </a:xfrm>
          <a:prstGeom prst="rect">
            <a:avLst/>
          </a:prstGeom>
        </p:spPr>
      </p:pic>
      <p:grpSp>
        <p:nvGrpSpPr>
          <p:cNvPr id="25" name="Group 24"/>
          <p:cNvGrpSpPr/>
          <p:nvPr/>
        </p:nvGrpSpPr>
        <p:grpSpPr>
          <a:xfrm>
            <a:off x="437483" y="-108120"/>
            <a:ext cx="10923185" cy="1631685"/>
            <a:chOff x="2010730" y="677561"/>
            <a:chExt cx="16384778" cy="2447527"/>
          </a:xfrm>
        </p:grpSpPr>
        <p:sp>
          <p:nvSpPr>
            <p:cNvPr id="26" name="Rectangle 25"/>
            <p:cNvSpPr/>
            <p:nvPr/>
          </p:nvSpPr>
          <p:spPr>
            <a:xfrm>
              <a:off x="4806316" y="1336314"/>
              <a:ext cx="13589192" cy="1191921"/>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200">
                <a:solidFill>
                  <a:prstClr val="white"/>
                </a:solidFill>
                <a:latin typeface="Calibri" panose="020F0502020204030204"/>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3"/>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19584" y="213110"/>
                <a:ext cx="2269231" cy="1577115"/>
              </a:xfrm>
              <a:prstGeom prst="rect">
                <a:avLst/>
              </a:prstGeom>
            </p:spPr>
          </p:pic>
        </p:grpSp>
        <p:sp>
          <p:nvSpPr>
            <p:cNvPr id="28" name="TextBox 14"/>
            <p:cNvSpPr txBox="1"/>
            <p:nvPr/>
          </p:nvSpPr>
          <p:spPr>
            <a:xfrm>
              <a:off x="5438236" y="1502225"/>
              <a:ext cx="12928911" cy="804933"/>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Em sẽ xử lí thế nào trong tình huống sau.</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 name="Picture 4"/>
          <p:cNvPicPr>
            <a:picLocks noChangeAspect="1"/>
          </p:cNvPicPr>
          <p:nvPr/>
        </p:nvPicPr>
        <p:blipFill>
          <a:blip r:embed="rId6"/>
          <a:stretch>
            <a:fillRect/>
          </a:stretch>
        </p:blipFill>
        <p:spPr>
          <a:xfrm>
            <a:off x="182880" y="1763283"/>
            <a:ext cx="5522225" cy="3221195"/>
          </a:xfrm>
          <a:prstGeom prst="rect">
            <a:avLst/>
          </a:prstGeom>
          <a:ln>
            <a:noFill/>
          </a:ln>
          <a:effectLst>
            <a:softEdge rad="112500"/>
          </a:effectLst>
        </p:spPr>
      </p:pic>
      <p:grpSp>
        <p:nvGrpSpPr>
          <p:cNvPr id="31" name="Google Shape;1023;p13"/>
          <p:cNvGrpSpPr/>
          <p:nvPr/>
        </p:nvGrpSpPr>
        <p:grpSpPr>
          <a:xfrm>
            <a:off x="5685246" y="1630372"/>
            <a:ext cx="4484624" cy="2528919"/>
            <a:chOff x="5876916" y="975793"/>
            <a:chExt cx="4684259" cy="2641495"/>
          </a:xfrm>
        </p:grpSpPr>
        <p:grpSp>
          <p:nvGrpSpPr>
            <p:cNvPr id="35" name="Google Shape;1024;p13"/>
            <p:cNvGrpSpPr/>
            <p:nvPr/>
          </p:nvGrpSpPr>
          <p:grpSpPr>
            <a:xfrm>
              <a:off x="5876916" y="975793"/>
              <a:ext cx="4684259" cy="2113916"/>
              <a:chOff x="2387762" y="551055"/>
              <a:chExt cx="7051289" cy="3182111"/>
            </a:xfrm>
          </p:grpSpPr>
          <p:pic>
            <p:nvPicPr>
              <p:cNvPr id="37" name="Google Shape;1025;p13" descr="2"/>
              <p:cNvPicPr preferRelativeResize="0"/>
              <p:nvPr/>
            </p:nvPicPr>
            <p:blipFill rotWithShape="1">
              <a:blip r:embed="rId7"/>
              <a:srcRect/>
              <a:stretch>
                <a:fillRect/>
              </a:stretch>
            </p:blipFill>
            <p:spPr>
              <a:xfrm>
                <a:off x="4238307" y="551055"/>
                <a:ext cx="3689350" cy="3127375"/>
              </a:xfrm>
              <a:prstGeom prst="rect">
                <a:avLst/>
              </a:prstGeom>
              <a:noFill/>
              <a:ln>
                <a:noFill/>
              </a:ln>
            </p:spPr>
          </p:pic>
          <p:pic>
            <p:nvPicPr>
              <p:cNvPr id="38" name="Google Shape;1026;p13" descr="1"/>
              <p:cNvPicPr preferRelativeResize="0"/>
              <p:nvPr/>
            </p:nvPicPr>
            <p:blipFill rotWithShape="1">
              <a:blip r:embed="rId8"/>
              <a:srcRect/>
              <a:stretch>
                <a:fillRect/>
              </a:stretch>
            </p:blipFill>
            <p:spPr>
              <a:xfrm>
                <a:off x="5999058" y="790165"/>
                <a:ext cx="3439993" cy="2915633"/>
              </a:xfrm>
              <a:prstGeom prst="rect">
                <a:avLst/>
              </a:prstGeom>
              <a:noFill/>
              <a:ln>
                <a:noFill/>
              </a:ln>
            </p:spPr>
          </p:pic>
          <p:pic>
            <p:nvPicPr>
              <p:cNvPr id="39" name="Google Shape;1027;p13" descr="3"/>
              <p:cNvPicPr preferRelativeResize="0"/>
              <p:nvPr/>
            </p:nvPicPr>
            <p:blipFill rotWithShape="1">
              <a:blip r:embed="rId9"/>
              <a:srcRect/>
              <a:stretch>
                <a:fillRect/>
              </a:stretch>
            </p:blipFill>
            <p:spPr>
              <a:xfrm flipH="1">
                <a:off x="2387762" y="872971"/>
                <a:ext cx="3374585" cy="2860195"/>
              </a:xfrm>
              <a:prstGeom prst="rect">
                <a:avLst/>
              </a:prstGeom>
              <a:noFill/>
              <a:ln>
                <a:noFill/>
              </a:ln>
            </p:spPr>
          </p:pic>
        </p:grpSp>
        <p:sp>
          <p:nvSpPr>
            <p:cNvPr id="36" name="Google Shape;1028;p13"/>
            <p:cNvSpPr/>
            <p:nvPr/>
          </p:nvSpPr>
          <p:spPr>
            <a:xfrm>
              <a:off x="6714251" y="2510908"/>
              <a:ext cx="3495263" cy="1106380"/>
            </a:xfrm>
            <a:prstGeom prst="roundRect">
              <a:avLst>
                <a:gd name="adj" fmla="val 16667"/>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dirty="0" err="1">
                  <a:solidFill>
                    <a:srgbClr val="C00000"/>
                  </a:solidFill>
                  <a:latin typeface="Arial" panose="020B0604020202020204"/>
                  <a:ea typeface="Arial" panose="020B0604020202020204"/>
                  <a:cs typeface="Arial" panose="020B0604020202020204"/>
                  <a:sym typeface="Arial" panose="020B0604020202020204"/>
                </a:rPr>
                <a:t>Thảo</a:t>
              </a:r>
              <a:r>
                <a:rPr lang="en-US" sz="3200" b="1" dirty="0">
                  <a:solidFill>
                    <a:srgbClr val="C00000"/>
                  </a:solidFill>
                  <a:latin typeface="Arial" panose="020B0604020202020204"/>
                  <a:ea typeface="Arial" panose="020B0604020202020204"/>
                  <a:cs typeface="Arial" panose="020B0604020202020204"/>
                  <a:sym typeface="Arial" panose="020B0604020202020204"/>
                </a:rPr>
                <a:t> </a:t>
              </a:r>
              <a:r>
                <a:rPr lang="en-US" sz="3200" b="1" dirty="0" err="1">
                  <a:solidFill>
                    <a:srgbClr val="C00000"/>
                  </a:solidFill>
                  <a:latin typeface="Arial" panose="020B0604020202020204"/>
                  <a:ea typeface="Arial" panose="020B0604020202020204"/>
                  <a:cs typeface="Arial" panose="020B0604020202020204"/>
                  <a:sym typeface="Arial" panose="020B0604020202020204"/>
                </a:rPr>
                <a:t>luận</a:t>
              </a:r>
              <a:endParaRPr lang="en-US" sz="3200" b="1" dirty="0">
                <a:solidFill>
                  <a:srgbClr val="C00000"/>
                </a:solidFill>
                <a:latin typeface="Arial" panose="020B0604020202020204"/>
                <a:ea typeface="Arial" panose="020B0604020202020204"/>
                <a:cs typeface="Arial" panose="020B0604020202020204"/>
                <a:sym typeface="Arial" panose="020B0604020202020204"/>
              </a:endParaRPr>
            </a:p>
            <a:p>
              <a:pPr marL="0" marR="0" lvl="0" indent="0" algn="ctr" rtl="0">
                <a:spcBef>
                  <a:spcPts val="0"/>
                </a:spcBef>
                <a:spcAft>
                  <a:spcPts val="0"/>
                </a:spcAft>
                <a:buNone/>
              </a:pPr>
              <a:r>
                <a:rPr lang="en-US" sz="3200" b="1" dirty="0" err="1">
                  <a:solidFill>
                    <a:srgbClr val="C00000"/>
                  </a:solidFill>
                  <a:latin typeface="Arial" panose="020B0604020202020204"/>
                  <a:ea typeface="Arial" panose="020B0604020202020204"/>
                  <a:cs typeface="Arial" panose="020B0604020202020204"/>
                  <a:sym typeface="Arial" panose="020B0604020202020204"/>
                </a:rPr>
                <a:t>nhóm</a:t>
              </a:r>
              <a:r>
                <a:rPr lang="en-US" sz="3200" b="1" dirty="0">
                  <a:solidFill>
                    <a:srgbClr val="C00000"/>
                  </a:solidFill>
                  <a:latin typeface="Arial" panose="020B0604020202020204"/>
                  <a:ea typeface="Arial" panose="020B0604020202020204"/>
                  <a:cs typeface="Arial" panose="020B0604020202020204"/>
                  <a:sym typeface="Arial" panose="020B0604020202020204"/>
                </a:rPr>
                <a:t> 4</a:t>
              </a:r>
              <a:endParaRPr dirty="0"/>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750"/>
          <a:stretch>
            <a:fillRect/>
          </a:stretch>
        </p:blipFill>
        <p:spPr>
          <a:xfrm>
            <a:off x="-13519" y="4056266"/>
            <a:ext cx="12205519" cy="3793225"/>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119120" y="1920564"/>
            <a:ext cx="3891280" cy="3256809"/>
          </a:xfrm>
          <a:prstGeom prst="rect">
            <a:avLst/>
          </a:prstGeom>
        </p:spPr>
      </p:pic>
      <p:sp>
        <p:nvSpPr>
          <p:cNvPr id="35" name="TextBox 34"/>
          <p:cNvSpPr txBox="1"/>
          <p:nvPr/>
        </p:nvSpPr>
        <p:spPr>
          <a:xfrm>
            <a:off x="1016000" y="1007027"/>
            <a:ext cx="7955280" cy="1015663"/>
          </a:xfrm>
          <a:prstGeom prst="rect">
            <a:avLst/>
          </a:prstGeom>
          <a:noFill/>
        </p:spPr>
        <p:txBody>
          <a:bodyPr wrap="square" rtlCol="0">
            <a:spAutoFit/>
          </a:bodyPr>
          <a:lstStyle/>
          <a:p>
            <a:pPr defTabSz="609600"/>
            <a:r>
              <a:rPr lang="en-US" sz="6000" dirty="0">
                <a:solidFill>
                  <a:prstClr val="black"/>
                </a:solidFill>
                <a:latin typeface="Coiny" panose="02000903060500060000" pitchFamily="2" charset="0"/>
              </a:rPr>
              <a:t>Chia </a:t>
            </a:r>
            <a:r>
              <a:rPr lang="en-US" sz="6000" dirty="0" err="1">
                <a:solidFill>
                  <a:prstClr val="black"/>
                </a:solidFill>
                <a:latin typeface="Coiny" panose="02000903060500060000" pitchFamily="2" charset="0"/>
              </a:rPr>
              <a:t>sẻ</a:t>
            </a:r>
            <a:r>
              <a:rPr lang="en-US" sz="6000" dirty="0">
                <a:solidFill>
                  <a:prstClr val="black"/>
                </a:solidFill>
                <a:latin typeface="Coiny" panose="02000903060500060000" pitchFamily="2" charset="0"/>
              </a:rPr>
              <a:t> </a:t>
            </a:r>
            <a:r>
              <a:rPr lang="en-US" sz="6000" dirty="0" err="1">
                <a:solidFill>
                  <a:prstClr val="black"/>
                </a:solidFill>
                <a:latin typeface="Coiny" panose="02000903060500060000" pitchFamily="2" charset="0"/>
              </a:rPr>
              <a:t>trước</a:t>
            </a:r>
            <a:r>
              <a:rPr lang="en-US" sz="6000" dirty="0">
                <a:solidFill>
                  <a:prstClr val="black"/>
                </a:solidFill>
                <a:latin typeface="Coiny" panose="02000903060500060000" pitchFamily="2" charset="0"/>
              </a:rPr>
              <a:t> </a:t>
            </a:r>
            <a:r>
              <a:rPr lang="en-US" sz="6000" dirty="0" err="1">
                <a:solidFill>
                  <a:prstClr val="black"/>
                </a:solidFill>
                <a:latin typeface="Coiny" panose="02000903060500060000" pitchFamily="2" charset="0"/>
              </a:rPr>
              <a:t>lớp</a:t>
            </a:r>
            <a:endParaRPr lang="en-US" sz="6000" dirty="0">
              <a:solidFill>
                <a:prstClr val="black"/>
              </a:solidFill>
              <a:latin typeface="Coiny" panose="02000903060500060000" pitchFamily="2" charset="0"/>
            </a:endParaRPr>
          </a:p>
        </p:txBody>
      </p:sp>
      <p:pic>
        <p:nvPicPr>
          <p:cNvPr id="7" name="Picture 6"/>
          <p:cNvPicPr>
            <a:picLocks noChangeAspect="1"/>
          </p:cNvPicPr>
          <p:nvPr/>
        </p:nvPicPr>
        <p:blipFill>
          <a:blip r:embed="rId4"/>
          <a:stretch>
            <a:fillRect/>
          </a:stretch>
        </p:blipFill>
        <p:spPr>
          <a:xfrm>
            <a:off x="7241672" y="2604854"/>
            <a:ext cx="4689105" cy="2735224"/>
          </a:xfrm>
          <a:prstGeom prst="rect">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750"/>
          <a:stretch>
            <a:fillRect/>
          </a:stretch>
        </p:blipFill>
        <p:spPr>
          <a:xfrm>
            <a:off x="-13519" y="4056266"/>
            <a:ext cx="12205519" cy="3793225"/>
          </a:xfrm>
          <a:prstGeom prst="rect">
            <a:avLst/>
          </a:prstGeom>
        </p:spPr>
      </p:pic>
      <p:grpSp>
        <p:nvGrpSpPr>
          <p:cNvPr id="22" name="Group 21"/>
          <p:cNvGrpSpPr/>
          <p:nvPr/>
        </p:nvGrpSpPr>
        <p:grpSpPr>
          <a:xfrm>
            <a:off x="7183120" y="2052321"/>
            <a:ext cx="4803393" cy="1695783"/>
            <a:chOff x="8839157" y="2348309"/>
            <a:chExt cx="8275896" cy="2080817"/>
          </a:xfrm>
        </p:grpSpPr>
        <p:sp>
          <p:nvSpPr>
            <p:cNvPr id="23" name="Speech Bubble: Rectangle with Corners Rounded 6"/>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600" dirty="0">
                <a:solidFill>
                  <a:srgbClr val="F79646"/>
                </a:solidFill>
                <a:latin typeface="iCiel Cadena" panose="02000503000000020004" pitchFamily="50" charset="0"/>
              </a:endParaRPr>
            </a:p>
          </p:txBody>
        </p:sp>
        <p:sp>
          <p:nvSpPr>
            <p:cNvPr id="24" name="Rectangle 23"/>
            <p:cNvSpPr/>
            <p:nvPr/>
          </p:nvSpPr>
          <p:spPr>
            <a:xfrm>
              <a:off x="8839157" y="2503069"/>
              <a:ext cx="8259928" cy="1926057"/>
            </a:xfrm>
            <a:prstGeom prst="rect">
              <a:avLst/>
            </a:prstGeom>
          </p:spPr>
          <p:txBody>
            <a:bodyPr wrap="square">
              <a:spAutoFit/>
            </a:bodyPr>
            <a:lstStyle/>
            <a:p>
              <a:pPr algn="ctr" defTabSz="609600"/>
              <a:r>
                <a:rPr lang="nl-NL" sz="2400" i="1" dirty="0">
                  <a:effectLst/>
                  <a:latin typeface="Arial" panose="020B0604020202020204" pitchFamily="34" charset="0"/>
                  <a:ea typeface="Times New Roman" panose="02020603050405020304" pitchFamily="18" charset="0"/>
                  <a:cs typeface="Arial" panose="020B0604020202020204" pitchFamily="34" charset="0"/>
                </a:rPr>
                <a:t>Gặp tình huống này chúng ta bình tĩnh khóa bình ga lại rồi mở các cửa phòng bếp, lấy quạt tay quạt khí ga ra bên ngoài. </a:t>
              </a:r>
              <a:endParaRPr lang="en-US" sz="2400" dirty="0">
                <a:solidFill>
                  <a:srgbClr val="002060"/>
                </a:solidFill>
                <a:latin typeface="Arial" panose="020B0604020202020204" pitchFamily="34" charset="0"/>
                <a:cs typeface="Arial" panose="020B0604020202020204" pitchFamily="34" charset="0"/>
              </a:endParaRPr>
            </a:p>
          </p:txBody>
        </p:sp>
      </p:grpSp>
      <p:grpSp>
        <p:nvGrpSpPr>
          <p:cNvPr id="32" name="Group 31"/>
          <p:cNvGrpSpPr/>
          <p:nvPr/>
        </p:nvGrpSpPr>
        <p:grpSpPr>
          <a:xfrm>
            <a:off x="6486897" y="567707"/>
            <a:ext cx="5623823" cy="1294906"/>
            <a:chOff x="8731328" y="2931953"/>
            <a:chExt cx="8587536" cy="2583742"/>
          </a:xfrm>
        </p:grpSpPr>
        <p:sp>
          <p:nvSpPr>
            <p:cNvPr id="33" name="Speech Bubble: Rectangle with Corners Rounded 6"/>
            <p:cNvSpPr/>
            <p:nvPr/>
          </p:nvSpPr>
          <p:spPr>
            <a:xfrm flipH="1">
              <a:off x="8839152" y="2931953"/>
              <a:ext cx="8275896" cy="2583742"/>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600" dirty="0">
                <a:solidFill>
                  <a:srgbClr val="F79646"/>
                </a:solidFill>
                <a:latin typeface="iCiel Cadena" panose="02000503000000020004" pitchFamily="50" charset="0"/>
              </a:endParaRPr>
            </a:p>
          </p:txBody>
        </p:sp>
        <p:sp>
          <p:nvSpPr>
            <p:cNvPr id="34" name="Rectangle 33"/>
            <p:cNvSpPr/>
            <p:nvPr/>
          </p:nvSpPr>
          <p:spPr>
            <a:xfrm>
              <a:off x="8731328" y="3115039"/>
              <a:ext cx="8587536" cy="2395031"/>
            </a:xfrm>
            <a:prstGeom prst="rect">
              <a:avLst/>
            </a:prstGeom>
          </p:spPr>
          <p:txBody>
            <a:bodyPr wrap="square">
              <a:spAutoFit/>
            </a:bodyPr>
            <a:lstStyle/>
            <a:p>
              <a:pPr algn="ctr" defTabSz="609600"/>
              <a:r>
                <a:rPr lang="nl-NL" sz="2400" i="1" dirty="0">
                  <a:effectLst/>
                  <a:latin typeface="Arial" panose="020B0604020202020204" pitchFamily="34" charset="0"/>
                  <a:ea typeface="Times New Roman" panose="02020603050405020304" pitchFamily="18" charset="0"/>
                  <a:cs typeface="Arial" panose="020B0604020202020204" pitchFamily="34" charset="0"/>
                </a:rPr>
                <a:t>Khi bếp ga có mùi ga, nguyên nhân có thể do hở dây dẫn ga hoặc người nấu bếp chưa tắt hẳn bếp. </a:t>
              </a:r>
              <a:endParaRPr lang="en-US" sz="2400" dirty="0">
                <a:solidFill>
                  <a:srgbClr val="002060"/>
                </a:solidFill>
                <a:latin typeface="Arial" panose="020B0604020202020204" pitchFamily="34" charset="0"/>
                <a:cs typeface="Arial" panose="020B0604020202020204" pitchFamily="34" charset="0"/>
              </a:endParaRPr>
            </a:p>
          </p:txBody>
        </p:sp>
      </p:grpSp>
      <p:pic>
        <p:nvPicPr>
          <p:cNvPr id="20"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4785360" y="1951552"/>
            <a:ext cx="3701048" cy="4619091"/>
          </a:xfrm>
          <a:prstGeom prst="rect">
            <a:avLst/>
          </a:prstGeom>
        </p:spPr>
      </p:pic>
      <p:pic>
        <p:nvPicPr>
          <p:cNvPr id="18" name="Picture 17"/>
          <p:cNvPicPr>
            <a:picLocks noChangeAspect="1"/>
          </p:cNvPicPr>
          <p:nvPr/>
        </p:nvPicPr>
        <p:blipFill>
          <a:blip r:embed="rId5"/>
          <a:stretch>
            <a:fillRect/>
          </a:stretch>
        </p:blipFill>
        <p:spPr>
          <a:xfrm>
            <a:off x="182880" y="1977798"/>
            <a:ext cx="5154473" cy="3006680"/>
          </a:xfrm>
          <a:prstGeom prst="rect">
            <a:avLst/>
          </a:prstGeom>
          <a:ln>
            <a:noFill/>
          </a:ln>
          <a:effectLst>
            <a:softEdge rad="112500"/>
          </a:effectLst>
        </p:spPr>
      </p:pic>
      <p:grpSp>
        <p:nvGrpSpPr>
          <p:cNvPr id="19" name="Group 18"/>
          <p:cNvGrpSpPr/>
          <p:nvPr/>
        </p:nvGrpSpPr>
        <p:grpSpPr>
          <a:xfrm>
            <a:off x="7307327" y="4100842"/>
            <a:ext cx="4803393" cy="1611584"/>
            <a:chOff x="8839157" y="2348309"/>
            <a:chExt cx="8275896" cy="1977500"/>
          </a:xfrm>
        </p:grpSpPr>
        <p:sp>
          <p:nvSpPr>
            <p:cNvPr id="21" name="Speech Bubble: Rectangle with Corners Rounded 6"/>
            <p:cNvSpPr/>
            <p:nvPr/>
          </p:nvSpPr>
          <p:spPr>
            <a:xfrm flipH="1">
              <a:off x="8839157" y="2348309"/>
              <a:ext cx="8275896" cy="1977500"/>
            </a:xfrm>
            <a:prstGeom prst="wedgeRoundRectCallout">
              <a:avLst>
                <a:gd name="adj1" fmla="val 59436"/>
                <a:gd name="adj2" fmla="val 13666"/>
                <a:gd name="adj3" fmla="val 16667"/>
              </a:avLst>
            </a:prstGeom>
            <a:solidFill>
              <a:schemeClr val="accent1">
                <a:lumMod val="20000"/>
                <a:lumOff val="80000"/>
              </a:schemeClr>
            </a:solidFill>
            <a:ln w="38100">
              <a:solidFill>
                <a:srgbClr val="161F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en-US" sz="1600" dirty="0">
                <a:solidFill>
                  <a:srgbClr val="F79646"/>
                </a:solidFill>
                <a:latin typeface="iCiel Cadena" panose="02000503000000020004" pitchFamily="50" charset="0"/>
              </a:endParaRPr>
            </a:p>
          </p:txBody>
        </p:sp>
        <p:sp>
          <p:nvSpPr>
            <p:cNvPr id="35" name="Rectangle 34"/>
            <p:cNvSpPr/>
            <p:nvPr/>
          </p:nvSpPr>
          <p:spPr>
            <a:xfrm>
              <a:off x="8839157" y="2503069"/>
              <a:ext cx="8259928" cy="1699463"/>
            </a:xfrm>
            <a:prstGeom prst="rect">
              <a:avLst/>
            </a:prstGeom>
          </p:spPr>
          <p:txBody>
            <a:bodyPr wrap="square">
              <a:spAutoFit/>
            </a:bodyPr>
            <a:lstStyle/>
            <a:p>
              <a:pPr algn="ctr" defTabSz="609600"/>
              <a:r>
                <a:rPr lang="nl-NL" sz="2800" i="1" dirty="0">
                  <a:effectLst/>
                  <a:latin typeface="Arial" panose="020B0604020202020204" pitchFamily="34" charset="0"/>
                  <a:ea typeface="Times New Roman" panose="02020603050405020304" pitchFamily="18" charset="0"/>
                  <a:cs typeface="Arial" panose="020B0604020202020204" pitchFamily="34" charset="0"/>
                </a:rPr>
                <a:t>Tuyệt đối không được bật quạt điện, bóng điện khi ở khu vực bếp có mùi ga.</a:t>
              </a:r>
              <a:endParaRPr lang="en-US" sz="2800" dirty="0">
                <a:solidFill>
                  <a:srgbClr val="002060"/>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anim calcmode="lin" valueType="num">
                                      <p:cBhvr>
                                        <p:cTn id="21" dur="500" fill="hold"/>
                                        <p:tgtEl>
                                          <p:spTgt spid="32"/>
                                        </p:tgtEl>
                                        <p:attrNameLst>
                                          <p:attrName>ppt_x</p:attrName>
                                        </p:attrNameLst>
                                      </p:cBhvr>
                                      <p:tavLst>
                                        <p:tav tm="0">
                                          <p:val>
                                            <p:strVal val="#ppt_x"/>
                                          </p:val>
                                        </p:tav>
                                        <p:tav tm="100000">
                                          <p:val>
                                            <p:strVal val="#ppt_x"/>
                                          </p:val>
                                        </p:tav>
                                      </p:tavLst>
                                    </p:anim>
                                    <p:anim calcmode="lin" valueType="num">
                                      <p:cBhvr>
                                        <p:cTn id="22"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anim calcmode="lin" valueType="num">
                                      <p:cBhvr>
                                        <p:cTn id="28" dur="500" fill="hold"/>
                                        <p:tgtEl>
                                          <p:spTgt spid="22"/>
                                        </p:tgtEl>
                                        <p:attrNameLst>
                                          <p:attrName>ppt_x</p:attrName>
                                        </p:attrNameLst>
                                      </p:cBhvr>
                                      <p:tavLst>
                                        <p:tav tm="0">
                                          <p:val>
                                            <p:strVal val="#ppt_x"/>
                                          </p:val>
                                        </p:tav>
                                        <p:tav tm="100000">
                                          <p:val>
                                            <p:strVal val="#ppt_x"/>
                                          </p:val>
                                        </p:tav>
                                      </p:tavLst>
                                    </p:anim>
                                    <p:anim calcmode="lin" valueType="num">
                                      <p:cBhvr>
                                        <p:cTn id="2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sp>
        <p:nvSpPr>
          <p:cNvPr id="14" name="Freeform 8"/>
          <p:cNvSpPr/>
          <p:nvPr/>
        </p:nvSpPr>
        <p:spPr bwMode="auto">
          <a:xfrm>
            <a:off x="1117600" y="635001"/>
            <a:ext cx="10550952" cy="6207276"/>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7030A0"/>
            </a:solidFill>
            <a:round/>
          </a:ln>
          <a:effectLst>
            <a:outerShdw blurRad="63500" sx="102000" sy="102000" algn="ctr" rotWithShape="0">
              <a:prstClr val="black">
                <a:alpha val="40000"/>
              </a:prstClr>
            </a:outerShdw>
          </a:effectLst>
        </p:spPr>
        <p:txBody>
          <a:bodyPr vert="horz" wrap="square" lIns="60960" tIns="30480" rIns="60960" bIns="30480" numCol="1" anchor="t" anchorCtr="0" compatLnSpc="1"/>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7388" t="44103" r="6153" b="28119"/>
          <a:stretch>
            <a:fillRect/>
          </a:stretch>
        </p:blipFill>
        <p:spPr>
          <a:xfrm>
            <a:off x="-11374" y="4643356"/>
            <a:ext cx="12254367" cy="2214645"/>
          </a:xfrm>
          <a:prstGeom prst="rect">
            <a:avLst/>
          </a:prstGeom>
        </p:spPr>
      </p:pic>
      <p:sp>
        <p:nvSpPr>
          <p:cNvPr id="16" name="TextBox 11"/>
          <p:cNvSpPr txBox="1"/>
          <p:nvPr/>
        </p:nvSpPr>
        <p:spPr>
          <a:xfrm>
            <a:off x="3512495" y="2035580"/>
            <a:ext cx="5438839" cy="873316"/>
          </a:xfrm>
          <a:prstGeom prst="rect">
            <a:avLst/>
          </a:prstGeom>
        </p:spPr>
        <p:txBody>
          <a:bodyPr lIns="0" tIns="0" rIns="0" bIns="0" rtlCol="0" anchor="t">
            <a:spAutoFit/>
          </a:bodyPr>
          <a:lstStyle/>
          <a:p>
            <a:pPr marL="0" marR="0" lvl="0" indent="0" algn="ctr" defTabSz="609600" rtl="0" eaLnBrk="1" fontAlgn="auto" latinLnBrk="0" hangingPunct="1">
              <a:lnSpc>
                <a:spcPts val="6235"/>
              </a:lnSpc>
              <a:spcBef>
                <a:spcPts val="0"/>
              </a:spcBef>
              <a:spcAft>
                <a:spcPts val="0"/>
              </a:spcAft>
              <a:buClrTx/>
              <a:buSzTx/>
              <a:buFontTx/>
              <a:buNone/>
              <a:defRPr/>
            </a:pPr>
            <a:r>
              <a:rPr kumimoji="0" lang="en-US" sz="7200" b="0" i="0" u="none" strike="noStrike" kern="1200" cap="none" spc="0" normalizeH="0" baseline="0" noProof="0" dirty="0">
                <a:ln>
                  <a:noFill/>
                </a:ln>
                <a:solidFill>
                  <a:srgbClr val="FF0000"/>
                </a:solidFill>
                <a:effectLst/>
                <a:uLnTx/>
                <a:uFillTx/>
                <a:latin typeface="Coiny"/>
                <a:ea typeface="+mn-ea"/>
                <a:cs typeface="+mn-cs"/>
              </a:rPr>
              <a:t>2</a:t>
            </a:r>
            <a:endParaRPr kumimoji="0" lang="en-US" sz="7200" b="0" i="0" u="none" strike="noStrike" kern="1200" cap="none" spc="0" normalizeH="0" baseline="0" noProof="0" dirty="0">
              <a:ln>
                <a:noFill/>
              </a:ln>
              <a:solidFill>
                <a:srgbClr val="FF0000"/>
              </a:solidFill>
              <a:effectLst/>
              <a:uLnTx/>
              <a:uFillTx/>
              <a:latin typeface="Coiny"/>
              <a:ea typeface="+mn-ea"/>
              <a:cs typeface="+mn-cs"/>
            </a:endParaRPr>
          </a:p>
        </p:txBody>
      </p:sp>
      <p:sp>
        <p:nvSpPr>
          <p:cNvPr id="17" name="TextBox 11"/>
          <p:cNvSpPr txBox="1"/>
          <p:nvPr/>
        </p:nvSpPr>
        <p:spPr>
          <a:xfrm>
            <a:off x="2357121" y="2859781"/>
            <a:ext cx="8026400" cy="2385268"/>
          </a:xfrm>
          <a:prstGeom prst="rect">
            <a:avLst/>
          </a:prstGeom>
        </p:spPr>
        <p:txBody>
          <a:bodyPr wrap="square" lIns="0" tIns="0" rIns="0" bIns="0" rtlCol="0" anchor="t">
            <a:spAutoFit/>
          </a:bodyPr>
          <a:lstStyle/>
          <a:p>
            <a:pPr lvl="0" algn="ctr" defTabSz="609600">
              <a:lnSpc>
                <a:spcPts val="6235"/>
              </a:lnSpc>
            </a:pPr>
            <a:r>
              <a:rPr lang="en-US" sz="5400" dirty="0" err="1">
                <a:solidFill>
                  <a:srgbClr val="002060"/>
                </a:solidFill>
              </a:rPr>
              <a:t>Những</a:t>
            </a:r>
            <a:r>
              <a:rPr lang="en-US" sz="5400" dirty="0">
                <a:solidFill>
                  <a:srgbClr val="002060"/>
                </a:solidFill>
              </a:rPr>
              <a:t> </a:t>
            </a:r>
            <a:r>
              <a:rPr lang="en-US" sz="5400" dirty="0" err="1">
                <a:solidFill>
                  <a:srgbClr val="002060"/>
                </a:solidFill>
              </a:rPr>
              <a:t>việc</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và</a:t>
            </a:r>
            <a:r>
              <a:rPr lang="en-US" sz="5400" dirty="0">
                <a:solidFill>
                  <a:srgbClr val="002060"/>
                </a:solidFill>
              </a:rPr>
              <a:t> </a:t>
            </a:r>
            <a:r>
              <a:rPr lang="en-US" sz="5400" dirty="0" err="1">
                <a:solidFill>
                  <a:srgbClr val="002060"/>
                </a:solidFill>
              </a:rPr>
              <a:t>không</a:t>
            </a:r>
            <a:r>
              <a:rPr lang="en-US" sz="5400" dirty="0">
                <a:solidFill>
                  <a:srgbClr val="002060"/>
                </a:solidFill>
              </a:rPr>
              <a:t> </a:t>
            </a:r>
            <a:r>
              <a:rPr lang="en-US" sz="5400" dirty="0" err="1">
                <a:solidFill>
                  <a:srgbClr val="002060"/>
                </a:solidFill>
              </a:rPr>
              <a:t>nên</a:t>
            </a:r>
            <a:r>
              <a:rPr lang="en-US" sz="5400" dirty="0">
                <a:solidFill>
                  <a:srgbClr val="002060"/>
                </a:solidFill>
              </a:rPr>
              <a:t> </a:t>
            </a:r>
            <a:r>
              <a:rPr lang="en-US" sz="5400" dirty="0" err="1">
                <a:solidFill>
                  <a:srgbClr val="002060"/>
                </a:solidFill>
              </a:rPr>
              <a:t>làm</a:t>
            </a:r>
            <a:r>
              <a:rPr lang="en-US" sz="5400" dirty="0">
                <a:solidFill>
                  <a:srgbClr val="002060"/>
                </a:solidFill>
              </a:rPr>
              <a:t> </a:t>
            </a:r>
            <a:r>
              <a:rPr lang="en-US" sz="5400" dirty="0" err="1">
                <a:solidFill>
                  <a:srgbClr val="002060"/>
                </a:solidFill>
              </a:rPr>
              <a:t>để</a:t>
            </a:r>
            <a:r>
              <a:rPr lang="en-US" sz="5400" dirty="0">
                <a:solidFill>
                  <a:srgbClr val="002060"/>
                </a:solidFill>
              </a:rPr>
              <a:t> </a:t>
            </a:r>
            <a:r>
              <a:rPr lang="en-US" sz="5400" dirty="0" err="1">
                <a:solidFill>
                  <a:srgbClr val="002060"/>
                </a:solidFill>
              </a:rPr>
              <a:t>phòng</a:t>
            </a:r>
            <a:r>
              <a:rPr lang="en-US" sz="5400" dirty="0">
                <a:solidFill>
                  <a:srgbClr val="002060"/>
                </a:solidFill>
              </a:rPr>
              <a:t> </a:t>
            </a:r>
            <a:r>
              <a:rPr lang="en-US" sz="5400" dirty="0" err="1">
                <a:solidFill>
                  <a:srgbClr val="002060"/>
                </a:solidFill>
              </a:rPr>
              <a:t>tránh</a:t>
            </a:r>
            <a:r>
              <a:rPr lang="en-US" sz="5400" dirty="0">
                <a:solidFill>
                  <a:srgbClr val="002060"/>
                </a:solidFill>
              </a:rPr>
              <a:t> </a:t>
            </a:r>
            <a:r>
              <a:rPr lang="en-US" sz="5400" dirty="0" err="1">
                <a:solidFill>
                  <a:srgbClr val="002060"/>
                </a:solidFill>
              </a:rPr>
              <a:t>cháy</a:t>
            </a:r>
            <a:r>
              <a:rPr lang="en-US" sz="5400" dirty="0">
                <a:solidFill>
                  <a:srgbClr val="002060"/>
                </a:solidFill>
              </a:rPr>
              <a:t> </a:t>
            </a:r>
            <a:r>
              <a:rPr lang="en-US" sz="5400" dirty="0" err="1">
                <a:solidFill>
                  <a:srgbClr val="002060"/>
                </a:solidFill>
              </a:rPr>
              <a:t>nhà</a:t>
            </a:r>
            <a:r>
              <a:rPr lang="en-US" sz="5400" dirty="0">
                <a:solidFill>
                  <a:srgbClr val="002060"/>
                </a:solidFill>
              </a:rPr>
              <a:t>.</a:t>
            </a:r>
            <a:endPar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5" name="Picture 5"/>
          <p:cNvPicPr>
            <a:picLocks noChangeAspect="1"/>
          </p:cNvPicPr>
          <p:nvPr/>
        </p:nvPicPr>
        <p:blipFill>
          <a:blip r:embed="rId3"/>
          <a:srcRect r="66324" b="70079"/>
          <a:stretch>
            <a:fillRect/>
          </a:stretch>
        </p:blipFill>
        <p:spPr>
          <a:xfrm>
            <a:off x="-11375" y="-21772"/>
            <a:ext cx="4973404" cy="2485572"/>
          </a:xfrm>
          <a:prstGeom prst="rect">
            <a:avLst/>
          </a:prstGeom>
        </p:spPr>
      </p:pic>
      <p:pic>
        <p:nvPicPr>
          <p:cNvPr id="19" name="Picture 5"/>
          <p:cNvPicPr>
            <a:picLocks noChangeAspect="1"/>
          </p:cNvPicPr>
          <p:nvPr/>
        </p:nvPicPr>
        <p:blipFill>
          <a:blip r:embed="rId3"/>
          <a:srcRect r="66324" b="70079"/>
          <a:stretch>
            <a:fillRect/>
          </a:stretch>
        </p:blipFill>
        <p:spPr>
          <a:xfrm flipH="1">
            <a:off x="7218596" y="-45258"/>
            <a:ext cx="4973404" cy="248557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600" fill="hold">
                                          <p:stCondLst>
                                            <p:cond delay="0"/>
                                          </p:stCondLst>
                                        </p:cTn>
                                        <p:tgtEl>
                                          <p:spTgt spid="15"/>
                                        </p:tgtEl>
                                        <p:attrNameLst>
                                          <p:attrName>r</p:attrName>
                                        </p:attrNameLst>
                                      </p:cBhvr>
                                    </p:animRot>
                                    <p:animRot by="-240000">
                                      <p:cBhvr>
                                        <p:cTn id="12" dur="1200" fill="hold">
                                          <p:stCondLst>
                                            <p:cond delay="1200"/>
                                          </p:stCondLst>
                                        </p:cTn>
                                        <p:tgtEl>
                                          <p:spTgt spid="15"/>
                                        </p:tgtEl>
                                        <p:attrNameLst>
                                          <p:attrName>r</p:attrName>
                                        </p:attrNameLst>
                                      </p:cBhvr>
                                    </p:animRot>
                                    <p:animRot by="240000">
                                      <p:cBhvr>
                                        <p:cTn id="13" dur="1200" fill="hold">
                                          <p:stCondLst>
                                            <p:cond delay="2400"/>
                                          </p:stCondLst>
                                        </p:cTn>
                                        <p:tgtEl>
                                          <p:spTgt spid="15"/>
                                        </p:tgtEl>
                                        <p:attrNameLst>
                                          <p:attrName>r</p:attrName>
                                        </p:attrNameLst>
                                      </p:cBhvr>
                                    </p:animRot>
                                    <p:animRot by="-240000">
                                      <p:cBhvr>
                                        <p:cTn id="14" dur="1200" fill="hold">
                                          <p:stCondLst>
                                            <p:cond delay="3600"/>
                                          </p:stCondLst>
                                        </p:cTn>
                                        <p:tgtEl>
                                          <p:spTgt spid="15"/>
                                        </p:tgtEl>
                                        <p:attrNameLst>
                                          <p:attrName>r</p:attrName>
                                        </p:attrNameLst>
                                      </p:cBhvr>
                                    </p:animRot>
                                    <p:animRot by="120000">
                                      <p:cBhvr>
                                        <p:cTn id="15" dur="1200" fill="hold">
                                          <p:stCondLst>
                                            <p:cond delay="4800"/>
                                          </p:stCondLst>
                                        </p:cTn>
                                        <p:tgtEl>
                                          <p:spTgt spid="15"/>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800" fill="hold">
                                          <p:stCondLst>
                                            <p:cond delay="0"/>
                                          </p:stCondLst>
                                        </p:cTn>
                                        <p:tgtEl>
                                          <p:spTgt spid="19"/>
                                        </p:tgtEl>
                                        <p:attrNameLst>
                                          <p:attrName>r</p:attrName>
                                        </p:attrNameLst>
                                      </p:cBhvr>
                                    </p:animRot>
                                    <p:animRot by="-240000">
                                      <p:cBhvr>
                                        <p:cTn id="18" dur="1600" fill="hold">
                                          <p:stCondLst>
                                            <p:cond delay="1600"/>
                                          </p:stCondLst>
                                        </p:cTn>
                                        <p:tgtEl>
                                          <p:spTgt spid="19"/>
                                        </p:tgtEl>
                                        <p:attrNameLst>
                                          <p:attrName>r</p:attrName>
                                        </p:attrNameLst>
                                      </p:cBhvr>
                                    </p:animRot>
                                    <p:animRot by="240000">
                                      <p:cBhvr>
                                        <p:cTn id="19" dur="1600" fill="hold">
                                          <p:stCondLst>
                                            <p:cond delay="3200"/>
                                          </p:stCondLst>
                                        </p:cTn>
                                        <p:tgtEl>
                                          <p:spTgt spid="19"/>
                                        </p:tgtEl>
                                        <p:attrNameLst>
                                          <p:attrName>r</p:attrName>
                                        </p:attrNameLst>
                                      </p:cBhvr>
                                    </p:animRot>
                                    <p:animRot by="-240000">
                                      <p:cBhvr>
                                        <p:cTn id="20" dur="1600" fill="hold">
                                          <p:stCondLst>
                                            <p:cond delay="4800"/>
                                          </p:stCondLst>
                                        </p:cTn>
                                        <p:tgtEl>
                                          <p:spTgt spid="19"/>
                                        </p:tgtEl>
                                        <p:attrNameLst>
                                          <p:attrName>r</p:attrName>
                                        </p:attrNameLst>
                                      </p:cBhvr>
                                    </p:animRot>
                                    <p:animRot by="120000">
                                      <p:cBhvr>
                                        <p:cTn id="21" dur="1600" fill="hold">
                                          <p:stCondLst>
                                            <p:cond delay="6400"/>
                                          </p:stCondLst>
                                        </p:cTn>
                                        <p:tgtEl>
                                          <p:spTgt spid="19"/>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750"/>
          <a:stretch>
            <a:fillRect/>
          </a:stretch>
        </p:blipFill>
        <p:spPr>
          <a:xfrm>
            <a:off x="-13519" y="4056266"/>
            <a:ext cx="12205519" cy="3793225"/>
          </a:xfrm>
          <a:prstGeom prst="rect">
            <a:avLst/>
          </a:prstGeom>
        </p:spPr>
      </p:pic>
      <p:grpSp>
        <p:nvGrpSpPr>
          <p:cNvPr id="25" name="Group 24"/>
          <p:cNvGrpSpPr/>
          <p:nvPr/>
        </p:nvGrpSpPr>
        <p:grpSpPr>
          <a:xfrm>
            <a:off x="437483" y="-108120"/>
            <a:ext cx="10923185" cy="1631685"/>
            <a:chOff x="2010730" y="677561"/>
            <a:chExt cx="16384778" cy="2447527"/>
          </a:xfrm>
        </p:grpSpPr>
        <p:sp>
          <p:nvSpPr>
            <p:cNvPr id="26" name="Rectangle 25"/>
            <p:cNvSpPr/>
            <p:nvPr/>
          </p:nvSpPr>
          <p:spPr>
            <a:xfrm>
              <a:off x="4806316" y="997112"/>
              <a:ext cx="13589192" cy="1704970"/>
            </a:xfrm>
            <a:prstGeom prst="rect">
              <a:avLst/>
            </a:prstGeom>
            <a:solidFill>
              <a:srgbClr val="DCE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7" name="Group 26"/>
            <p:cNvGrpSpPr/>
            <p:nvPr/>
          </p:nvGrpSpPr>
          <p:grpSpPr>
            <a:xfrm>
              <a:off x="2010730" y="677561"/>
              <a:ext cx="3557378" cy="2447527"/>
              <a:chOff x="1928812" y="125280"/>
              <a:chExt cx="3557378" cy="2447527"/>
            </a:xfrm>
          </p:grpSpPr>
          <p:pic>
            <p:nvPicPr>
              <p:cNvPr id="29" name="Picture 4"/>
              <p:cNvPicPr>
                <a:picLocks noChangeAspect="1"/>
              </p:cNvPicPr>
              <p:nvPr/>
            </p:nvPicPr>
            <p:blipFill>
              <a:blip r:embed="rId3"/>
              <a:srcRect t="15855" b="15342"/>
              <a:stretch>
                <a:fillRect/>
              </a:stretch>
            </p:blipFill>
            <p:spPr>
              <a:xfrm>
                <a:off x="1928812" y="125280"/>
                <a:ext cx="3557378" cy="2447527"/>
              </a:xfrm>
              <a:prstGeom prst="rect">
                <a:avLst/>
              </a:prstGeom>
            </p:spPr>
          </p:pic>
          <p:pic>
            <p:nvPicPr>
              <p:cNvPr id="3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519584" y="213110"/>
                <a:ext cx="2269231" cy="1577115"/>
              </a:xfrm>
              <a:prstGeom prst="rect">
                <a:avLst/>
              </a:prstGeom>
            </p:spPr>
          </p:pic>
        </p:grpSp>
        <p:sp>
          <p:nvSpPr>
            <p:cNvPr id="28" name="TextBox 14"/>
            <p:cNvSpPr txBox="1"/>
            <p:nvPr/>
          </p:nvSpPr>
          <p:spPr>
            <a:xfrm>
              <a:off x="5691480" y="1195746"/>
              <a:ext cx="12131630" cy="1477329"/>
            </a:xfrm>
            <a:prstGeom prst="rect">
              <a:avLst/>
            </a:prstGeom>
          </p:spPr>
          <p:txBody>
            <a:bodyPr wrap="square" lIns="0" tIns="0" rIns="0" bIns="0" rtlCol="0" anchor="t">
              <a:spAutoFit/>
            </a:bodyPr>
            <a:lstStyle/>
            <a:p>
              <a:pPr marL="0" marR="0" lvl="0" indent="0" algn="just" defTabSz="914400" rtl="0" eaLnBrk="1" fontAlgn="auto" latinLnBrk="0" hangingPunct="1">
                <a:spcBef>
                  <a:spcPts val="0"/>
                </a:spcBef>
                <a:spcAft>
                  <a:spcPts val="0"/>
                </a:spcAft>
                <a:buClrTx/>
                <a:buSzTx/>
                <a:buFontTx/>
                <a:buNone/>
                <a:defRPr/>
              </a:pPr>
              <a:r>
                <a:rPr lang="vi-VN" sz="3200" b="0" i="0" dirty="0">
                  <a:solidFill>
                    <a:srgbClr val="333333"/>
                  </a:solidFill>
                  <a:effectLst/>
                  <a:latin typeface="Roboto" panose="02000000000000000000" pitchFamily="2" charset="0"/>
                </a:rPr>
                <a:t>Nói với người lớn những việc nên làm hoặc không nên làm để phòng tránh cháy nhà.</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pic>
        <p:nvPicPr>
          <p:cNvPr id="4" name="Picture 3"/>
          <p:cNvPicPr>
            <a:picLocks noChangeAspect="1"/>
          </p:cNvPicPr>
          <p:nvPr/>
        </p:nvPicPr>
        <p:blipFill>
          <a:blip r:embed="rId6"/>
          <a:stretch>
            <a:fillRect/>
          </a:stretch>
        </p:blipFill>
        <p:spPr>
          <a:xfrm>
            <a:off x="147911" y="1480435"/>
            <a:ext cx="4718730" cy="2382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9" name="Group 18"/>
          <p:cNvGrpSpPr/>
          <p:nvPr/>
        </p:nvGrpSpPr>
        <p:grpSpPr>
          <a:xfrm>
            <a:off x="6008628" y="3597332"/>
            <a:ext cx="4876379" cy="1611584"/>
            <a:chOff x="8713407" y="2348309"/>
            <a:chExt cx="8401646" cy="1977500"/>
          </a:xfrm>
        </p:grpSpPr>
        <p:sp>
          <p:nvSpPr>
            <p:cNvPr id="20" name="Speech Bubble: Rectangle with Corners Rounded 6"/>
            <p:cNvSpPr/>
            <p:nvPr/>
          </p:nvSpPr>
          <p:spPr>
            <a:xfrm flipH="1">
              <a:off x="8839157" y="2348309"/>
              <a:ext cx="8275896" cy="1977500"/>
            </a:xfrm>
            <a:prstGeom prst="wedgeRoundRectCallout">
              <a:avLst>
                <a:gd name="adj1" fmla="val 59436"/>
                <a:gd name="adj2" fmla="val 1366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00"/>
              <a:endParaRPr lang="en-US" sz="3200" dirty="0">
                <a:solidFill>
                  <a:srgbClr val="F79646"/>
                </a:solidFill>
                <a:latin typeface="Arial" panose="020B0604020202020204" pitchFamily="34" charset="0"/>
                <a:cs typeface="Arial" panose="020B0604020202020204" pitchFamily="34" charset="0"/>
              </a:endParaRPr>
            </a:p>
          </p:txBody>
        </p:sp>
        <p:sp>
          <p:nvSpPr>
            <p:cNvPr id="21" name="Rectangle 20"/>
            <p:cNvSpPr/>
            <p:nvPr/>
          </p:nvSpPr>
          <p:spPr>
            <a:xfrm>
              <a:off x="8713407" y="2683253"/>
              <a:ext cx="8259928" cy="1321804"/>
            </a:xfrm>
            <a:prstGeom prst="rect">
              <a:avLst/>
            </a:prstGeom>
          </p:spPr>
          <p:txBody>
            <a:bodyPr wrap="square">
              <a:spAutoFit/>
            </a:bodyPr>
            <a:lstStyle/>
            <a:p>
              <a:pPr algn="ctr" defTabSz="609600"/>
              <a:r>
                <a:rPr lang="nl-NL" sz="3200" dirty="0">
                  <a:effectLst/>
                  <a:latin typeface="Arial" panose="020B0604020202020204" pitchFamily="34" charset="0"/>
                  <a:ea typeface="Times New Roman" panose="02020603050405020304" pitchFamily="18" charset="0"/>
                  <a:cs typeface="Arial" panose="020B0604020202020204" pitchFamily="34" charset="0"/>
                </a:rPr>
                <a:t>Vì sao bạn lại góp ý với bố mẹ như vậy?</a:t>
              </a:r>
              <a:endParaRPr lang="en-US" sz="3200" dirty="0">
                <a:solidFill>
                  <a:srgbClr val="002060"/>
                </a:solidFill>
                <a:latin typeface="Arial" panose="020B0604020202020204" pitchFamily="34" charset="0"/>
                <a:cs typeface="Arial" panose="020B0604020202020204" pitchFamily="34" charset="0"/>
              </a:endParaRPr>
            </a:p>
          </p:txBody>
        </p:sp>
      </p:grpSp>
      <p:grpSp>
        <p:nvGrpSpPr>
          <p:cNvPr id="22" name="Group 21"/>
          <p:cNvGrpSpPr/>
          <p:nvPr/>
        </p:nvGrpSpPr>
        <p:grpSpPr>
          <a:xfrm>
            <a:off x="5943308" y="2108978"/>
            <a:ext cx="5781332" cy="1311644"/>
            <a:chOff x="8731330" y="2931953"/>
            <a:chExt cx="8533283" cy="2617140"/>
          </a:xfrm>
        </p:grpSpPr>
        <p:sp>
          <p:nvSpPr>
            <p:cNvPr id="23" name="Speech Bubble: Rectangle with Corners Rounded 6"/>
            <p:cNvSpPr/>
            <p:nvPr/>
          </p:nvSpPr>
          <p:spPr>
            <a:xfrm flipH="1">
              <a:off x="8839152" y="2931953"/>
              <a:ext cx="8275896" cy="2583742"/>
            </a:xfrm>
            <a:prstGeom prst="wedgeRoundRectCallout">
              <a:avLst>
                <a:gd name="adj1" fmla="val 59436"/>
                <a:gd name="adj2" fmla="val 13666"/>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609600"/>
              <a:endParaRPr lang="en-US" sz="3200" dirty="0">
                <a:solidFill>
                  <a:srgbClr val="F79646"/>
                </a:solidFill>
                <a:latin typeface="Arial" panose="020B0604020202020204" pitchFamily="34" charset="0"/>
                <a:cs typeface="Arial" panose="020B0604020202020204" pitchFamily="34" charset="0"/>
              </a:endParaRPr>
            </a:p>
          </p:txBody>
        </p:sp>
        <p:sp>
          <p:nvSpPr>
            <p:cNvPr id="24" name="Rectangle 23"/>
            <p:cNvSpPr/>
            <p:nvPr/>
          </p:nvSpPr>
          <p:spPr>
            <a:xfrm>
              <a:off x="8731330" y="3115039"/>
              <a:ext cx="8533283" cy="2434054"/>
            </a:xfrm>
            <a:prstGeom prst="rect">
              <a:avLst/>
            </a:prstGeom>
          </p:spPr>
          <p:txBody>
            <a:bodyPr wrap="square">
              <a:spAutoFit/>
            </a:bodyPr>
            <a:lstStyle/>
            <a:p>
              <a:pPr marL="0" marR="0" algn="ctr">
                <a:lnSpc>
                  <a:spcPct val="120000"/>
                </a:lnSpc>
                <a:spcBef>
                  <a:spcPts val="0"/>
                </a:spcBef>
                <a:spcAft>
                  <a:spcPts val="0"/>
                </a:spcAft>
              </a:pPr>
              <a:r>
                <a:rPr lang="nl-NL" sz="3200" dirty="0">
                  <a:effectLst/>
                  <a:latin typeface="Arial" panose="020B0604020202020204" pitchFamily="34" charset="0"/>
                  <a:ea typeface="Times New Roman" panose="02020603050405020304" pitchFamily="18" charset="0"/>
                  <a:cs typeface="Arial" panose="020B0604020202020204" pitchFamily="34" charset="0"/>
                </a:rPr>
                <a:t>Hai bạn nhỏ đang trao đổi với bố mẹ bạn ấy nội dung gì?</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32" name="Picture 31"/>
          <p:cNvPicPr>
            <a:picLocks noChangeAspect="1"/>
          </p:cNvPicPr>
          <p:nvPr/>
        </p:nvPicPr>
        <p:blipFill>
          <a:blip r:embed="rId7"/>
          <a:stretch>
            <a:fillRect/>
          </a:stretch>
        </p:blipFill>
        <p:spPr>
          <a:xfrm>
            <a:off x="1600790" y="3986811"/>
            <a:ext cx="3100845" cy="30500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anim calcmode="lin" valueType="num">
                                      <p:cBhvr>
                                        <p:cTn id="21" dur="500" fill="hold"/>
                                        <p:tgtEl>
                                          <p:spTgt spid="22"/>
                                        </p:tgtEl>
                                        <p:attrNameLst>
                                          <p:attrName>ppt_x</p:attrName>
                                        </p:attrNameLst>
                                      </p:cBhvr>
                                      <p:tavLst>
                                        <p:tav tm="0">
                                          <p:val>
                                            <p:strVal val="#ppt_x"/>
                                          </p:val>
                                        </p:tav>
                                        <p:tav tm="100000">
                                          <p:val>
                                            <p:strVal val="#ppt_x"/>
                                          </p:val>
                                        </p:tav>
                                      </p:tavLst>
                                    </p:anim>
                                    <p:anim calcmode="lin" valueType="num">
                                      <p:cBhvr>
                                        <p:cTn id="22"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886"/>
            <a:ext cx="12192000" cy="6858000"/>
          </a:xfrm>
          <a:prstGeom prst="rect">
            <a:avLst/>
          </a:prstGeom>
        </p:spPr>
      </p:pic>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44750"/>
          <a:stretch>
            <a:fillRect/>
          </a:stretch>
        </p:blipFill>
        <p:spPr>
          <a:xfrm>
            <a:off x="-13519" y="4056266"/>
            <a:ext cx="12205519" cy="3793225"/>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893406" y="2152857"/>
            <a:ext cx="3891280" cy="3256809"/>
          </a:xfrm>
          <a:prstGeom prst="rect">
            <a:avLst/>
          </a:prstGeom>
        </p:spPr>
      </p:pic>
      <p:sp>
        <p:nvSpPr>
          <p:cNvPr id="35" name="TextBox 34"/>
          <p:cNvSpPr txBox="1"/>
          <p:nvPr/>
        </p:nvSpPr>
        <p:spPr>
          <a:xfrm>
            <a:off x="1422400" y="346627"/>
            <a:ext cx="5794703" cy="1938992"/>
          </a:xfrm>
          <a:prstGeom prst="rect">
            <a:avLst/>
          </a:prstGeom>
          <a:noFill/>
        </p:spPr>
        <p:txBody>
          <a:bodyPr wrap="square" rtlCol="0">
            <a:spAutoFit/>
          </a:bodyPr>
          <a:lstStyle/>
          <a:p>
            <a:pPr marL="0" marR="0" lvl="0" indent="0" algn="ctr" defTabSz="6096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Chia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sẻ</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endPar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a:p>
            <a:pPr marL="0" marR="0" lvl="0" indent="0" algn="ctr" defTabSz="609600" rtl="0" eaLnBrk="1" fontAlgn="auto" latinLnBrk="0" hangingPunct="1">
              <a:lnSpc>
                <a:spcPct val="100000"/>
              </a:lnSpc>
              <a:spcBef>
                <a:spcPts val="0"/>
              </a:spcBef>
              <a:spcAft>
                <a:spcPts val="0"/>
              </a:spcAft>
              <a:buClrTx/>
              <a:buSzTx/>
              <a:buFontTx/>
              <a:buNone/>
              <a:defRPr/>
            </a:pP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trước</a:t>
            </a:r>
            <a:r>
              <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60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lớp</a:t>
            </a:r>
            <a:endParaRPr kumimoji="0" lang="en-US" sz="60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pic>
        <p:nvPicPr>
          <p:cNvPr id="7" name="Picture 6"/>
          <p:cNvPicPr>
            <a:picLocks noChangeAspect="1"/>
          </p:cNvPicPr>
          <p:nvPr/>
        </p:nvPicPr>
        <p:blipFill>
          <a:blip r:embed="rId4"/>
          <a:stretch>
            <a:fillRect/>
          </a:stretch>
        </p:blipFill>
        <p:spPr>
          <a:xfrm>
            <a:off x="7002092" y="514146"/>
            <a:ext cx="4216833" cy="21289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5"/>
          <a:stretch>
            <a:fillRect/>
          </a:stretch>
        </p:blipFill>
        <p:spPr>
          <a:xfrm>
            <a:off x="7678092" y="2689863"/>
            <a:ext cx="3100845" cy="305001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tags/tag1.xml><?xml version="1.0" encoding="utf-8"?>
<p:tagLst xmlns:p="http://schemas.openxmlformats.org/presentationml/2006/main">
  <p:tag name="KSO_WM_UNIT_PLACING_PICTURE_USER_VIEWPORT" val="{&quot;height&quot;:3580.899212598425,&quot;width&quot;:3580.899212598425}"/>
</p:tagLst>
</file>

<file path=ppt/tags/tag2.xml><?xml version="1.0" encoding="utf-8"?>
<p:tagLst xmlns:p="http://schemas.openxmlformats.org/presentationml/2006/main">
  <p:tag name="KSO_WM_UNIT_PLACING_PICTURE_USER_VIEWPORT" val="{&quot;height&quot;:3580.899212598425,&quot;width&quot;:3580.899212598425}"/>
</p:tagLst>
</file>

<file path=ppt/tags/tag3.xml><?xml version="1.0" encoding="utf-8"?>
<p:tagLst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1250</Words>
  <Application>WPS Presentation</Application>
  <PresentationFormat>Widescreen</PresentationFormat>
  <Paragraphs>57</Paragraphs>
  <Slides>15</Slides>
  <Notes>1</Notes>
  <HiddenSlides>0</HiddenSlides>
  <MMClips>2</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15</vt:i4>
      </vt:variant>
    </vt:vector>
  </HeadingPairs>
  <TitlesOfParts>
    <vt:vector size="34" baseType="lpstr">
      <vt:lpstr>Arial</vt:lpstr>
      <vt:lpstr>SimSun</vt:lpstr>
      <vt:lpstr>Wingdings</vt:lpstr>
      <vt:lpstr>Calibri</vt:lpstr>
      <vt:lpstr>Times New Roman</vt:lpstr>
      <vt:lpstr>Coiny</vt:lpstr>
      <vt:lpstr>UTM Scriptina KT</vt:lpstr>
      <vt:lpstr>Arial</vt:lpstr>
      <vt:lpstr>Coiny</vt:lpstr>
      <vt:lpstr>Yu Gothic UI Semibold</vt:lpstr>
      <vt:lpstr>iCiel Cadena</vt:lpstr>
      <vt:lpstr>Roboto</vt:lpstr>
      <vt:lpstr>Microsoft YaHei</vt:lpstr>
      <vt:lpstr>Baloo 2</vt:lpstr>
      <vt:lpstr>Mongolian Baiti</vt:lpstr>
      <vt:lpstr>Palatino Linotype</vt:lpstr>
      <vt:lpstr>Arial Unicode MS</vt:lpstr>
      <vt:lpstr>UTM Swiss Condensed</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ninhtrang dinhthi</cp:lastModifiedBy>
  <cp:revision>30</cp:revision>
  <dcterms:created xsi:type="dcterms:W3CDTF">2022-07-05T08:23:00Z</dcterms:created>
  <dcterms:modified xsi:type="dcterms:W3CDTF">2024-09-19T18:47:28Z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658011445B3C4711A8F9AB20BDB0095C_12</vt:lpwstr>
  </property>
  <property fmtid="{D5CDD505-2E9C-101B-9397-08002B2CF9AE}" pid="3" name="KSOProductBuildVer">
    <vt:lpwstr>1033-12.2.0.18165</vt:lpwstr>
  </property>
</Properties>
</file>