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5" r:id="rId3"/>
  </p:sldMasterIdLst>
  <p:notesMasterIdLst>
    <p:notesMasterId r:id="rId5"/>
  </p:notesMasterIdLst>
  <p:sldIdLst>
    <p:sldId id="259" r:id="rId4"/>
    <p:sldId id="359" r:id="rId6"/>
    <p:sldId id="263" r:id="rId7"/>
    <p:sldId id="367" r:id="rId8"/>
    <p:sldId id="523" r:id="rId9"/>
    <p:sldId id="260" r:id="rId10"/>
    <p:sldId id="524" r:id="rId11"/>
    <p:sldId id="525" r:id="rId12"/>
    <p:sldId id="526" r:id="rId13"/>
    <p:sldId id="528" r:id="rId14"/>
    <p:sldId id="529" r:id="rId15"/>
    <p:sldId id="354" r:id="rId16"/>
    <p:sldId id="530" r:id="rId17"/>
    <p:sldId id="265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73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0E13C8-8BB8-4A17-80F2-EEFDB59F3C13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9C54AC-8D29-4752-974A-C9A7BE97BFEC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 panose="020F0502020204030204"/>
              <a:buChar char="-"/>
            </a:pPr>
            <a:r>
              <a:rPr lang="en-US" dirty="0"/>
              <a:t>Slide</a:t>
            </a:r>
            <a:r>
              <a:rPr lang="en-US" baseline="0" dirty="0"/>
              <a:t> HS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bày</a:t>
            </a:r>
            <a:r>
              <a:rPr lang="en-US" baseline="0" dirty="0"/>
              <a:t> </a:t>
            </a: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 panose="020F0502020204030204"/>
              <a:buChar char="-"/>
            </a:pPr>
            <a:r>
              <a:rPr lang="en-US" dirty="0"/>
              <a:t>Slide</a:t>
            </a:r>
            <a:r>
              <a:rPr lang="en-US" baseline="0" dirty="0"/>
              <a:t> HS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bày</a:t>
            </a:r>
            <a:r>
              <a:rPr lang="en-US" baseline="0" dirty="0"/>
              <a:t> </a:t>
            </a: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png"/><Relationship Id="rId8" Type="http://schemas.openxmlformats.org/officeDocument/2006/relationships/image" Target="../media/image7.png"/><Relationship Id="rId7" Type="http://schemas.openxmlformats.org/officeDocument/2006/relationships/image" Target="../media/image6.png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1" Type="http://schemas.openxmlformats.org/officeDocument/2006/relationships/image" Target="../media/image10.png"/><Relationship Id="rId10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12.png"/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png"/><Relationship Id="rId8" Type="http://schemas.openxmlformats.org/officeDocument/2006/relationships/image" Target="../media/image7.png"/><Relationship Id="rId7" Type="http://schemas.openxmlformats.org/officeDocument/2006/relationships/image" Target="../media/image18.png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0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8382"/>
            <a:ext cx="2206785" cy="4076227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8137CA-D131-4EF6-9B14-D9F7E276C74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7755A1B-FC52-483B-B683-58CCB79784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052291"/>
            <a:ext cx="12192000" cy="180570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31" y="2685940"/>
            <a:ext cx="4742253" cy="417205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27314"/>
            <a:ext cx="1152934" cy="180571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964" y="-2505"/>
            <a:ext cx="3370567" cy="685800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2" t="92226" r="47585" b="-1804"/>
          <a:stretch>
            <a:fillRect/>
          </a:stretch>
        </p:blipFill>
        <p:spPr>
          <a:xfrm>
            <a:off x="1396376" y="5030169"/>
            <a:ext cx="1424171" cy="1112312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86" r="83500"/>
          <a:stretch>
            <a:fillRect/>
          </a:stretch>
        </p:blipFill>
        <p:spPr>
          <a:xfrm>
            <a:off x="1370564" y="2609850"/>
            <a:ext cx="658261" cy="719653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4" r="62080" b="46502"/>
          <a:stretch>
            <a:fillRect/>
          </a:stretch>
        </p:blipFill>
        <p:spPr>
          <a:xfrm>
            <a:off x="1606202" y="476250"/>
            <a:ext cx="1512786" cy="130492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41" b="58493"/>
          <a:stretch>
            <a:fillRect/>
          </a:stretch>
        </p:blipFill>
        <p:spPr>
          <a:xfrm>
            <a:off x="9080158" y="-5010"/>
            <a:ext cx="1812887" cy="178618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53" t="29628" r="38723" b="56206"/>
          <a:stretch>
            <a:fillRect/>
          </a:stretch>
        </p:blipFill>
        <p:spPr>
          <a:xfrm>
            <a:off x="8101554" y="1270000"/>
            <a:ext cx="826205" cy="6096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24" t="46450" r="30103" b="29350"/>
          <a:stretch>
            <a:fillRect/>
          </a:stretch>
        </p:blipFill>
        <p:spPr>
          <a:xfrm>
            <a:off x="8419759" y="1993900"/>
            <a:ext cx="952500" cy="10414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66" t="60764" r="50922" b="25070"/>
          <a:stretch>
            <a:fillRect/>
          </a:stretch>
        </p:blipFill>
        <p:spPr>
          <a:xfrm>
            <a:off x="7917761" y="2609850"/>
            <a:ext cx="413098" cy="6096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11" t="70650" r="5329"/>
          <a:stretch>
            <a:fillRect/>
          </a:stretch>
        </p:blipFill>
        <p:spPr>
          <a:xfrm>
            <a:off x="9461158" y="3035300"/>
            <a:ext cx="1168401" cy="12630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26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73" name="Google Shape;373;p126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2pPr>
            <a:lvl3pPr marL="1370965" lvl="2" indent="-317500" algn="l">
              <a:lnSpc>
                <a:spcPct val="115000"/>
              </a:lnSpc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3pPr>
            <a:lvl4pPr marL="1828165" lvl="3" indent="-317500" algn="l">
              <a:lnSpc>
                <a:spcPct val="115000"/>
              </a:lnSpc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4pPr>
            <a:lvl5pPr marL="2285365" lvl="4" indent="-317500" algn="l">
              <a:lnSpc>
                <a:spcPct val="115000"/>
              </a:lnSpc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5pPr>
            <a:lvl6pPr marL="2742565" lvl="5" indent="-317500" algn="l">
              <a:lnSpc>
                <a:spcPct val="115000"/>
              </a:lnSpc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6pPr>
            <a:lvl7pPr marL="3199130" lvl="6" indent="-317500" algn="l">
              <a:lnSpc>
                <a:spcPct val="115000"/>
              </a:lnSpc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7pPr>
            <a:lvl8pPr marL="3656330" lvl="7" indent="-317500" algn="l">
              <a:lnSpc>
                <a:spcPct val="115000"/>
              </a:lnSpc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8pPr>
            <a:lvl9pPr marL="4113530" lvl="8" indent="-317500" algn="l">
              <a:lnSpc>
                <a:spcPct val="115000"/>
              </a:lnSpc>
              <a:spcBef>
                <a:spcPts val="2135"/>
              </a:spcBef>
              <a:spcAft>
                <a:spcPts val="2135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74" name="Google Shape;374;p12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defTabSz="914400">
              <a:defRPr/>
            </a:pPr>
            <a:fld id="{00000000-1234-1234-1234-123412341234}" type="slidenum">
              <a:rPr lang="en-US" kern="0" smtClean="0"/>
            </a:fld>
            <a:endParaRPr lang="en-US" kern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matchingName="Title and two columns">
  <p:cSld name="Title and two columns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27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77" name="Google Shape;377;p127"/>
          <p:cNvSpPr txBox="1">
            <a:spLocks noGrp="1"/>
          </p:cNvSpPr>
          <p:nvPr>
            <p:ph type="body" idx="1"/>
          </p:nvPr>
        </p:nvSpPr>
        <p:spPr>
          <a:xfrm>
            <a:off x="415600" y="1536634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914400" lvl="1" indent="-304800" algn="l">
              <a:lnSpc>
                <a:spcPct val="115000"/>
              </a:lnSpc>
              <a:spcBef>
                <a:spcPts val="2135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0965" lvl="2" indent="-304800" algn="l">
              <a:lnSpc>
                <a:spcPct val="115000"/>
              </a:lnSpc>
              <a:spcBef>
                <a:spcPts val="2135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165" lvl="3" indent="-304800" algn="l">
              <a:lnSpc>
                <a:spcPct val="115000"/>
              </a:lnSpc>
              <a:spcBef>
                <a:spcPts val="2135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65" lvl="4" indent="-304800" algn="l">
              <a:lnSpc>
                <a:spcPct val="115000"/>
              </a:lnSpc>
              <a:spcBef>
                <a:spcPts val="2135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565" lvl="5" indent="-304800" algn="l">
              <a:lnSpc>
                <a:spcPct val="115000"/>
              </a:lnSpc>
              <a:spcBef>
                <a:spcPts val="2135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130" lvl="6" indent="-304800" algn="l">
              <a:lnSpc>
                <a:spcPct val="115000"/>
              </a:lnSpc>
              <a:spcBef>
                <a:spcPts val="2135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330" lvl="7" indent="-304800" algn="l">
              <a:lnSpc>
                <a:spcPct val="115000"/>
              </a:lnSpc>
              <a:spcBef>
                <a:spcPts val="2135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30" lvl="8" indent="-304800" algn="l">
              <a:lnSpc>
                <a:spcPct val="115000"/>
              </a:lnSpc>
              <a:spcBef>
                <a:spcPts val="2135"/>
              </a:spcBef>
              <a:spcAft>
                <a:spcPts val="2135"/>
              </a:spcAft>
              <a:buSzPts val="1200"/>
              <a:buChar char="■"/>
              <a:defRPr sz="1600"/>
            </a:lvl9pPr>
          </a:lstStyle>
          <a:p/>
        </p:txBody>
      </p:sp>
      <p:sp>
        <p:nvSpPr>
          <p:cNvPr id="378" name="Google Shape;378;p127"/>
          <p:cNvSpPr txBox="1">
            <a:spLocks noGrp="1"/>
          </p:cNvSpPr>
          <p:nvPr>
            <p:ph type="body" idx="2"/>
          </p:nvPr>
        </p:nvSpPr>
        <p:spPr>
          <a:xfrm>
            <a:off x="6443200" y="1536634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914400" lvl="1" indent="-304800" algn="l">
              <a:lnSpc>
                <a:spcPct val="115000"/>
              </a:lnSpc>
              <a:spcBef>
                <a:spcPts val="2135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0965" lvl="2" indent="-304800" algn="l">
              <a:lnSpc>
                <a:spcPct val="115000"/>
              </a:lnSpc>
              <a:spcBef>
                <a:spcPts val="2135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165" lvl="3" indent="-304800" algn="l">
              <a:lnSpc>
                <a:spcPct val="115000"/>
              </a:lnSpc>
              <a:spcBef>
                <a:spcPts val="2135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65" lvl="4" indent="-304800" algn="l">
              <a:lnSpc>
                <a:spcPct val="115000"/>
              </a:lnSpc>
              <a:spcBef>
                <a:spcPts val="2135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565" lvl="5" indent="-304800" algn="l">
              <a:lnSpc>
                <a:spcPct val="115000"/>
              </a:lnSpc>
              <a:spcBef>
                <a:spcPts val="2135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130" lvl="6" indent="-304800" algn="l">
              <a:lnSpc>
                <a:spcPct val="115000"/>
              </a:lnSpc>
              <a:spcBef>
                <a:spcPts val="2135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330" lvl="7" indent="-304800" algn="l">
              <a:lnSpc>
                <a:spcPct val="115000"/>
              </a:lnSpc>
              <a:spcBef>
                <a:spcPts val="2135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30" lvl="8" indent="-304800" algn="l">
              <a:lnSpc>
                <a:spcPct val="115000"/>
              </a:lnSpc>
              <a:spcBef>
                <a:spcPts val="2135"/>
              </a:spcBef>
              <a:spcAft>
                <a:spcPts val="2135"/>
              </a:spcAft>
              <a:buSzPts val="1200"/>
              <a:buChar char="■"/>
              <a:defRPr sz="1600"/>
            </a:lvl9pPr>
          </a:lstStyle>
          <a:p/>
        </p:txBody>
      </p:sp>
      <p:sp>
        <p:nvSpPr>
          <p:cNvPr id="379" name="Google Shape;379;p12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defTabSz="914400">
              <a:defRPr/>
            </a:pPr>
            <a:fld id="{00000000-1234-1234-1234-123412341234}" type="slidenum">
              <a:rPr lang="en-US" kern="0" smtClean="0"/>
            </a:fld>
            <a:endParaRPr lang="en-US" kern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matchingName="Title only">
  <p:cSld name="Title only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28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82" name="Google Shape;382;p12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defTabSz="914400">
              <a:defRPr/>
            </a:pPr>
            <a:fld id="{00000000-1234-1234-1234-123412341234}" type="slidenum">
              <a:rPr lang="en-US" kern="0" smtClean="0"/>
            </a:fld>
            <a:endParaRPr lang="en-US" kern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29"/>
          <p:cNvSpPr txBox="1">
            <a:spLocks noGrp="1"/>
          </p:cNvSpPr>
          <p:nvPr>
            <p:ph type="title"/>
          </p:nvPr>
        </p:nvSpPr>
        <p:spPr>
          <a:xfrm>
            <a:off x="415601" y="740801"/>
            <a:ext cx="3744000" cy="10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/>
        </p:txBody>
      </p:sp>
      <p:sp>
        <p:nvSpPr>
          <p:cNvPr id="385" name="Google Shape;385;p129"/>
          <p:cNvSpPr txBox="1">
            <a:spLocks noGrp="1"/>
          </p:cNvSpPr>
          <p:nvPr>
            <p:ph type="body" idx="1"/>
          </p:nvPr>
        </p:nvSpPr>
        <p:spPr>
          <a:xfrm>
            <a:off x="415601" y="1852800"/>
            <a:ext cx="3744000" cy="42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400" lvl="1" indent="-304800" algn="l">
              <a:lnSpc>
                <a:spcPct val="115000"/>
              </a:lnSpc>
              <a:spcBef>
                <a:spcPts val="2135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0965" lvl="2" indent="-304800" algn="l">
              <a:lnSpc>
                <a:spcPct val="115000"/>
              </a:lnSpc>
              <a:spcBef>
                <a:spcPts val="2135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165" lvl="3" indent="-304800" algn="l">
              <a:lnSpc>
                <a:spcPct val="115000"/>
              </a:lnSpc>
              <a:spcBef>
                <a:spcPts val="2135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65" lvl="4" indent="-304800" algn="l">
              <a:lnSpc>
                <a:spcPct val="115000"/>
              </a:lnSpc>
              <a:spcBef>
                <a:spcPts val="2135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565" lvl="5" indent="-304800" algn="l">
              <a:lnSpc>
                <a:spcPct val="115000"/>
              </a:lnSpc>
              <a:spcBef>
                <a:spcPts val="2135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130" lvl="6" indent="-304800" algn="l">
              <a:lnSpc>
                <a:spcPct val="115000"/>
              </a:lnSpc>
              <a:spcBef>
                <a:spcPts val="2135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330" lvl="7" indent="-304800" algn="l">
              <a:lnSpc>
                <a:spcPct val="115000"/>
              </a:lnSpc>
              <a:spcBef>
                <a:spcPts val="2135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30" lvl="8" indent="-304800" algn="l">
              <a:lnSpc>
                <a:spcPct val="115000"/>
              </a:lnSpc>
              <a:spcBef>
                <a:spcPts val="2135"/>
              </a:spcBef>
              <a:spcAft>
                <a:spcPts val="2135"/>
              </a:spcAft>
              <a:buSzPts val="1200"/>
              <a:buChar char="■"/>
              <a:defRPr sz="1600"/>
            </a:lvl9pPr>
          </a:lstStyle>
          <a:p/>
        </p:txBody>
      </p:sp>
      <p:sp>
        <p:nvSpPr>
          <p:cNvPr id="386" name="Google Shape;386;p12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defTabSz="914400">
              <a:defRPr/>
            </a:pPr>
            <a:fld id="{00000000-1234-1234-1234-123412341234}" type="slidenum">
              <a:rPr lang="en-US" kern="0" smtClean="0"/>
            </a:fld>
            <a:endParaRPr lang="en-US" kern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30"/>
          <p:cNvSpPr txBox="1">
            <a:spLocks noGrp="1"/>
          </p:cNvSpPr>
          <p:nvPr>
            <p:ph type="title"/>
          </p:nvPr>
        </p:nvSpPr>
        <p:spPr>
          <a:xfrm>
            <a:off x="653668" y="600201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/>
        </p:txBody>
      </p:sp>
      <p:sp>
        <p:nvSpPr>
          <p:cNvPr id="389" name="Google Shape;389;p13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defTabSz="914400">
              <a:defRPr/>
            </a:pPr>
            <a:fld id="{00000000-1234-1234-1234-123412341234}" type="slidenum">
              <a:rPr lang="en-US" kern="0" smtClean="0"/>
            </a:fld>
            <a:endParaRPr lang="en-US" kern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31"/>
          <p:cNvSpPr/>
          <p:nvPr/>
        </p:nvSpPr>
        <p:spPr>
          <a:xfrm>
            <a:off x="6096000" y="-167"/>
            <a:ext cx="6096001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/>
              <a:buNone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92" name="Google Shape;392;p131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/>
        </p:txBody>
      </p:sp>
      <p:sp>
        <p:nvSpPr>
          <p:cNvPr id="393" name="Google Shape;393;p131"/>
          <p:cNvSpPr txBox="1">
            <a:spLocks noGrp="1"/>
          </p:cNvSpPr>
          <p:nvPr>
            <p:ph type="subTitle" idx="1"/>
          </p:nvPr>
        </p:nvSpPr>
        <p:spPr>
          <a:xfrm>
            <a:off x="354000" y="3737434"/>
            <a:ext cx="5393600" cy="1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/>
        </p:txBody>
      </p:sp>
      <p:sp>
        <p:nvSpPr>
          <p:cNvPr id="394" name="Google Shape;394;p131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2pPr>
            <a:lvl3pPr marL="1370965" lvl="2" indent="-317500" algn="l">
              <a:lnSpc>
                <a:spcPct val="115000"/>
              </a:lnSpc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3pPr>
            <a:lvl4pPr marL="1828165" lvl="3" indent="-317500" algn="l">
              <a:lnSpc>
                <a:spcPct val="115000"/>
              </a:lnSpc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4pPr>
            <a:lvl5pPr marL="2285365" lvl="4" indent="-317500" algn="l">
              <a:lnSpc>
                <a:spcPct val="115000"/>
              </a:lnSpc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5pPr>
            <a:lvl6pPr marL="2742565" lvl="5" indent="-317500" algn="l">
              <a:lnSpc>
                <a:spcPct val="115000"/>
              </a:lnSpc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6pPr>
            <a:lvl7pPr marL="3199130" lvl="6" indent="-317500" algn="l">
              <a:lnSpc>
                <a:spcPct val="115000"/>
              </a:lnSpc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7pPr>
            <a:lvl8pPr marL="3656330" lvl="7" indent="-317500" algn="l">
              <a:lnSpc>
                <a:spcPct val="115000"/>
              </a:lnSpc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8pPr>
            <a:lvl9pPr marL="4113530" lvl="8" indent="-317500" algn="l">
              <a:lnSpc>
                <a:spcPct val="115000"/>
              </a:lnSpc>
              <a:spcBef>
                <a:spcPts val="2135"/>
              </a:spcBef>
              <a:spcAft>
                <a:spcPts val="2135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95" name="Google Shape;395;p13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defTabSz="914400">
              <a:defRPr/>
            </a:pPr>
            <a:fld id="{00000000-1234-1234-1234-123412341234}" type="slidenum">
              <a:rPr lang="en-US" kern="0" smtClean="0"/>
            </a:fld>
            <a:endParaRPr lang="en-US" kern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32"/>
          <p:cNvSpPr txBox="1">
            <a:spLocks noGrp="1"/>
          </p:cNvSpPr>
          <p:nvPr>
            <p:ph type="body" idx="1"/>
          </p:nvPr>
        </p:nvSpPr>
        <p:spPr>
          <a:xfrm>
            <a:off x="415601" y="5640767"/>
            <a:ext cx="7998400" cy="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0965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165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365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2565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19913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633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353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98" name="Google Shape;398;p13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defTabSz="914400">
              <a:defRPr/>
            </a:pPr>
            <a:fld id="{00000000-1234-1234-1234-123412341234}" type="slidenum">
              <a:rPr lang="en-US" kern="0" smtClean="0"/>
            </a:fld>
            <a:endParaRPr lang="en-US" kern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33"/>
          <p:cNvSpPr txBox="1">
            <a:spLocks noGrp="1"/>
          </p:cNvSpPr>
          <p:nvPr>
            <p:ph type="title"/>
          </p:nvPr>
        </p:nvSpPr>
        <p:spPr>
          <a:xfrm>
            <a:off x="415601" y="1474833"/>
            <a:ext cx="1136080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9pPr>
          </a:lstStyle>
          <a:p/>
        </p:txBody>
      </p:sp>
      <p:sp>
        <p:nvSpPr>
          <p:cNvPr id="401" name="Google Shape;401;p133"/>
          <p:cNvSpPr txBox="1">
            <a:spLocks noGrp="1"/>
          </p:cNvSpPr>
          <p:nvPr>
            <p:ph type="body" idx="1"/>
          </p:nvPr>
        </p:nvSpPr>
        <p:spPr>
          <a:xfrm>
            <a:off x="415601" y="4202967"/>
            <a:ext cx="1136080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2pPr>
            <a:lvl3pPr marL="1370965" lvl="2" indent="-317500" algn="ctr">
              <a:lnSpc>
                <a:spcPct val="115000"/>
              </a:lnSpc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3pPr>
            <a:lvl4pPr marL="1828165" lvl="3" indent="-317500" algn="ctr">
              <a:lnSpc>
                <a:spcPct val="115000"/>
              </a:lnSpc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4pPr>
            <a:lvl5pPr marL="2285365" lvl="4" indent="-317500" algn="ctr">
              <a:lnSpc>
                <a:spcPct val="115000"/>
              </a:lnSpc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5pPr>
            <a:lvl6pPr marL="2742565" lvl="5" indent="-317500" algn="ctr">
              <a:lnSpc>
                <a:spcPct val="115000"/>
              </a:lnSpc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6pPr>
            <a:lvl7pPr marL="3199130" lvl="6" indent="-317500" algn="ctr">
              <a:lnSpc>
                <a:spcPct val="115000"/>
              </a:lnSpc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7pPr>
            <a:lvl8pPr marL="3656330" lvl="7" indent="-317500" algn="ctr">
              <a:lnSpc>
                <a:spcPct val="115000"/>
              </a:lnSpc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8pPr>
            <a:lvl9pPr marL="4113530" lvl="8" indent="-317500" algn="ctr">
              <a:lnSpc>
                <a:spcPct val="115000"/>
              </a:lnSpc>
              <a:spcBef>
                <a:spcPts val="2135"/>
              </a:spcBef>
              <a:spcAft>
                <a:spcPts val="2135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2" name="Google Shape;402;p13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defTabSz="914400">
              <a:defRPr/>
            </a:pPr>
            <a:fld id="{00000000-1234-1234-1234-123412341234}" type="slidenum">
              <a:rPr lang="en-US" kern="0" smtClean="0"/>
            </a:fld>
            <a:endParaRPr lang="en-US" kern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Blank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3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defTabSz="914400">
              <a:defRPr/>
            </a:pPr>
            <a:fld id="{00000000-1234-1234-1234-123412341234}" type="slidenum">
              <a:rPr lang="en-US" kern="0" smtClean="0"/>
            </a:fld>
            <a:endParaRPr lang="en-US" kern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8137CA-D131-4EF6-9B14-D9F7E276C74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7755A1B-FC52-483B-B683-58CCB79784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97"/>
          <a:stretch>
            <a:fillRect/>
          </a:stretch>
        </p:blipFill>
        <p:spPr>
          <a:xfrm flipH="1">
            <a:off x="8531" y="5783193"/>
            <a:ext cx="12192000" cy="1074808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964" y="-2505"/>
            <a:ext cx="3370567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30226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20323"/>
            <a:ext cx="2206785" cy="4076227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8137CA-D131-4EF6-9B14-D9F7E276C74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7755A1B-FC52-483B-B683-58CCB79784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416"/>
          <a:stretch>
            <a:fillRect/>
          </a:stretch>
        </p:blipFill>
        <p:spPr>
          <a:xfrm flipH="1">
            <a:off x="0" y="5727903"/>
            <a:ext cx="12192000" cy="1130097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964" y="-2505"/>
            <a:ext cx="3370567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标题 9"/>
          <p:cNvSpPr>
            <a:spLocks noGrp="1"/>
          </p:cNvSpPr>
          <p:nvPr>
            <p:ph type="title" hasCustomPrompt="1"/>
          </p:nvPr>
        </p:nvSpPr>
        <p:spPr>
          <a:xfrm>
            <a:off x="3818667" y="2675211"/>
            <a:ext cx="4514057" cy="1354217"/>
          </a:xfrm>
          <a:noFill/>
        </p:spPr>
        <p:txBody>
          <a:bodyPr vert="horz" wrap="none" lIns="0" tIns="0" rIns="0" bIns="0" rtlCol="0">
            <a:spAutoFit/>
          </a:bodyPr>
          <a:lstStyle>
            <a:lvl1pPr>
              <a:lnSpc>
                <a:spcPct val="100000"/>
              </a:lnSpc>
              <a:defRPr lang="zh-CN" altLang="en-US" sz="8800">
                <a:blipFill dpi="0" rotWithShape="1">
                  <a:blip r:embed="rId2"/>
                  <a:srcRect/>
                  <a:stretch>
                    <a:fillRect/>
                  </a:stretch>
                </a:blipFill>
                <a:latin typeface="+mn-lt"/>
                <a:ea typeface="+mn-ea"/>
                <a:cs typeface="+mn-cs"/>
              </a:defRPr>
            </a:lvl1pPr>
          </a:lstStyle>
          <a:p>
            <a:pPr marL="0" lvl="0" algn="ctr"/>
            <a:r>
              <a:rPr lang="zh-CN" altLang="en-US" dirty="0"/>
              <a:t>编辑标题</a:t>
            </a:r>
            <a:endParaRPr lang="zh-CN" altLang="en-US" dirty="0"/>
          </a:p>
        </p:txBody>
      </p:sp>
      <p:sp>
        <p:nvSpPr>
          <p:cNvPr id="21" name="文本占位符 20"/>
          <p:cNvSpPr>
            <a:spLocks noGrp="1"/>
          </p:cNvSpPr>
          <p:nvPr>
            <p:ph type="body" sz="quarter" idx="10" hasCustomPrompt="1"/>
          </p:nvPr>
        </p:nvSpPr>
        <p:spPr>
          <a:xfrm>
            <a:off x="3292911" y="2063308"/>
            <a:ext cx="2257029" cy="609398"/>
          </a:xfrm>
          <a:noFill/>
        </p:spPr>
        <p:txBody>
          <a:bodyPr vert="horz" wrap="none" lIns="0" tIns="0" rIns="0" bIns="0" rtlCol="0" anchor="ctr" anchorCtr="0">
            <a:spAutoFit/>
          </a:bodyPr>
          <a:lstStyle>
            <a:lvl1pPr marL="0" indent="0">
              <a:buNone/>
              <a:defRPr lang="zh-CN" altLang="en-US" sz="4400" dirty="0" smtClean="0">
                <a:blipFill dpi="0" rotWithShape="1">
                  <a:blip r:embed="rId2"/>
                  <a:srcRect/>
                  <a:stretch>
                    <a:fillRect/>
                  </a:stretch>
                </a:blipFill>
              </a:defRPr>
            </a:lvl1pPr>
            <a:lvl2pPr marL="228600" indent="0">
              <a:buNone/>
              <a:defRPr lang="zh-CN" altLang="en-US" sz="1800" dirty="0" smtClean="0"/>
            </a:lvl2pPr>
            <a:lvl3pPr marL="685800" indent="0">
              <a:buNone/>
              <a:defRPr lang="zh-CN" altLang="en-US" sz="1800" dirty="0" smtClean="0"/>
            </a:lvl3pPr>
            <a:lvl4pPr marL="1143000" indent="0">
              <a:buNone/>
              <a:defRPr lang="zh-CN" altLang="en-US" dirty="0" smtClean="0"/>
            </a:lvl4pPr>
            <a:lvl5pPr marL="1600200" indent="0">
              <a:buNone/>
              <a:defRPr lang="zh-CN" altLang="en-US" dirty="0"/>
            </a:lvl5pPr>
          </a:lstStyle>
          <a:p>
            <a:pPr marL="0" lvl="0" algn="ctr"/>
            <a:r>
              <a:rPr lang="zh-CN" altLang="en-US" dirty="0"/>
              <a:t>编辑文本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7247"/>
          <a:stretch>
            <a:fillRect/>
          </a:stretch>
        </p:blipFill>
        <p:spPr>
          <a:xfrm flipH="1">
            <a:off x="0" y="5183147"/>
            <a:ext cx="12192000" cy="167485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-2505"/>
            <a:ext cx="4419601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2300"/>
            <a:ext cx="2688327" cy="49657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24900" y="606203"/>
            <a:ext cx="3467100" cy="640419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66"/>
          <a:stretch>
            <a:fillRect/>
          </a:stretch>
        </p:blipFill>
        <p:spPr>
          <a:xfrm>
            <a:off x="7264399" y="0"/>
            <a:ext cx="2514021" cy="356018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080"/>
          <a:stretch>
            <a:fillRect/>
          </a:stretch>
        </p:blipFill>
        <p:spPr>
          <a:xfrm rot="19341026">
            <a:off x="2244379" y="1735776"/>
            <a:ext cx="1512786" cy="332950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2" r="82287" b="90422"/>
          <a:stretch>
            <a:fillRect/>
          </a:stretch>
        </p:blipFill>
        <p:spPr>
          <a:xfrm>
            <a:off x="2777142" y="466742"/>
            <a:ext cx="927100" cy="94230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" t="16523" r="80237" b="73899"/>
          <a:stretch>
            <a:fillRect/>
          </a:stretch>
        </p:blipFill>
        <p:spPr>
          <a:xfrm>
            <a:off x="5590191" y="949994"/>
            <a:ext cx="1206500" cy="94230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2" t="92226" r="47585" b="-1804"/>
          <a:stretch>
            <a:fillRect/>
          </a:stretch>
        </p:blipFill>
        <p:spPr>
          <a:xfrm>
            <a:off x="7060316" y="4474591"/>
            <a:ext cx="1424171" cy="11123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0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0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>
        <p:tmplLst>
          <p:tmpl lvl="0">
            <p:tnLst>
              <p:par>
                <p:cTn presetID="50" presetClass="entr" presetSubtype="0" decel="10000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 userDrawn="1">
            <p:ph type="title" hasCustomPrompt="1"/>
          </p:nvPr>
        </p:nvSpPr>
        <p:spPr>
          <a:xfrm>
            <a:off x="1013103" y="160113"/>
            <a:ext cx="2544286" cy="729430"/>
          </a:xfrm>
        </p:spPr>
        <p:txBody>
          <a:bodyPr vert="horz" wrap="none">
            <a:spAutoFit/>
          </a:bodyPr>
          <a:lstStyle>
            <a:lvl1pPr algn="l">
              <a:defRPr sz="4600">
                <a:blipFill>
                  <a:blip r:embed="rId2"/>
                  <a:stretch>
                    <a:fillRect/>
                  </a:stretch>
                </a:blipFill>
              </a:defRPr>
            </a:lvl1pPr>
          </a:lstStyle>
          <a:p>
            <a:r>
              <a:rPr lang="zh-CN" altLang="en-US" dirty="0"/>
              <a:t>编辑标题</a:t>
            </a:r>
            <a:endParaRPr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93"/>
          <a:stretch>
            <a:fillRect/>
          </a:stretch>
        </p:blipFill>
        <p:spPr>
          <a:xfrm rot="5400000">
            <a:off x="-50479" y="50477"/>
            <a:ext cx="1320801" cy="121984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07084" y="1562100"/>
            <a:ext cx="2884916" cy="5328825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>
          <a:xfrm>
            <a:off x="6261100" y="749300"/>
            <a:ext cx="5930900" cy="6108700"/>
          </a:xfrm>
          <a:prstGeom prst="rect">
            <a:avLst/>
          </a:prstGeom>
          <a:solidFill>
            <a:srgbClr val="FFF6CC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93"/>
          <a:stretch>
            <a:fillRect/>
          </a:stretch>
        </p:blipFill>
        <p:spPr>
          <a:xfrm rot="5400000">
            <a:off x="-50479" y="50477"/>
            <a:ext cx="1320801" cy="121984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07084" y="1562100"/>
            <a:ext cx="2884916" cy="5328825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>
          <a:xfrm>
            <a:off x="6261100" y="749300"/>
            <a:ext cx="5930900" cy="6108700"/>
          </a:xfrm>
          <a:prstGeom prst="rect">
            <a:avLst/>
          </a:prstGeom>
          <a:solidFill>
            <a:srgbClr val="FFF6CC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matchingName="Title and body">
  <p:cSld name="Title and body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62" name="Google Shape;362;p43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2pPr>
            <a:lvl3pPr marL="1370965" lvl="2" indent="-317500" algn="l">
              <a:lnSpc>
                <a:spcPct val="115000"/>
              </a:lnSpc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3pPr>
            <a:lvl4pPr marL="1828165" lvl="3" indent="-317500" algn="l">
              <a:lnSpc>
                <a:spcPct val="115000"/>
              </a:lnSpc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4pPr>
            <a:lvl5pPr marL="2285365" lvl="4" indent="-317500" algn="l">
              <a:lnSpc>
                <a:spcPct val="115000"/>
              </a:lnSpc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5pPr>
            <a:lvl6pPr marL="2742565" lvl="5" indent="-317500" algn="l">
              <a:lnSpc>
                <a:spcPct val="115000"/>
              </a:lnSpc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6pPr>
            <a:lvl7pPr marL="3199130" lvl="6" indent="-317500" algn="l">
              <a:lnSpc>
                <a:spcPct val="115000"/>
              </a:lnSpc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7pPr>
            <a:lvl8pPr marL="3656330" lvl="7" indent="-317500" algn="l">
              <a:lnSpc>
                <a:spcPct val="115000"/>
              </a:lnSpc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8pPr>
            <a:lvl9pPr marL="4113530" lvl="8" indent="-317500" algn="l">
              <a:lnSpc>
                <a:spcPct val="115000"/>
              </a:lnSpc>
              <a:spcBef>
                <a:spcPts val="2135"/>
              </a:spcBef>
              <a:spcAft>
                <a:spcPts val="2135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63" name="Google Shape;363;p4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defTabSz="914400">
              <a:defRPr/>
            </a:pPr>
            <a:fld id="{00000000-1234-1234-1234-123412341234}" type="slidenum">
              <a:rPr lang="en-US" kern="0" smtClean="0"/>
            </a:fld>
            <a:endParaRPr lang="en-US" kern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 slide">
  <p:cSld name="Title slide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24"/>
          <p:cNvSpPr txBox="1">
            <a:spLocks noGrp="1"/>
          </p:cNvSpPr>
          <p:nvPr>
            <p:ph type="ctrTitle"/>
          </p:nvPr>
        </p:nvSpPr>
        <p:spPr>
          <a:xfrm>
            <a:off x="415612" y="992767"/>
            <a:ext cx="113608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0"/>
            </a:lvl9pPr>
          </a:lstStyle>
          <a:p/>
        </p:txBody>
      </p:sp>
      <p:sp>
        <p:nvSpPr>
          <p:cNvPr id="366" name="Google Shape;366;p124"/>
          <p:cNvSpPr txBox="1">
            <a:spLocks noGrp="1"/>
          </p:cNvSpPr>
          <p:nvPr>
            <p:ph type="subTitle" idx="1"/>
          </p:nvPr>
        </p:nvSpPr>
        <p:spPr>
          <a:xfrm>
            <a:off x="415601" y="3778834"/>
            <a:ext cx="11360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0"/>
            </a:lvl9pPr>
          </a:lstStyle>
          <a:p/>
        </p:txBody>
      </p:sp>
      <p:sp>
        <p:nvSpPr>
          <p:cNvPr id="367" name="Google Shape;367;p12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defTabSz="914400">
              <a:defRPr/>
            </a:pPr>
            <a:fld id="{00000000-1234-1234-1234-123412341234}" type="slidenum">
              <a:rPr lang="en-US" kern="0" smtClean="0"/>
            </a:fld>
            <a:endParaRPr lang="en-US" kern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matchingName="Section header">
  <p:cSld name="Section header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25"/>
          <p:cNvSpPr txBox="1">
            <a:spLocks noGrp="1"/>
          </p:cNvSpPr>
          <p:nvPr>
            <p:ph type="title"/>
          </p:nvPr>
        </p:nvSpPr>
        <p:spPr>
          <a:xfrm>
            <a:off x="415601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/>
        </p:txBody>
      </p:sp>
      <p:sp>
        <p:nvSpPr>
          <p:cNvPr id="370" name="Google Shape;370;p12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defTabSz="914400">
              <a:defRPr/>
            </a:pPr>
            <a:fld id="{00000000-1234-1234-1234-123412341234}" type="slidenum">
              <a:rPr lang="en-US" kern="0" smtClean="0"/>
            </a:fld>
            <a:endParaRPr lang="en-US" kern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7" Type="http://schemas.openxmlformats.org/officeDocument/2006/relationships/image" Target="../media/image22.png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5.xml"/><Relationship Id="rId8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16.xml"/><Relationship Id="rId1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8137CA-D131-4EF6-9B14-D9F7E276C74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7755A1B-FC52-483B-B683-58CCB79784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pic>
        <p:nvPicPr>
          <p:cNvPr id="7" name="Picture 6" descr="Shape&#10;&#10;Description automatically generated with medium confidence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0688" y="0"/>
            <a:ext cx="1300900" cy="13009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2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/>
        </p:txBody>
      </p:sp>
      <p:sp>
        <p:nvSpPr>
          <p:cNvPr id="358" name="Google Shape;358;p42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 panose="020B0604020202020204"/>
              <a:buChar char="●"/>
              <a:defRPr sz="18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○"/>
              <a:defRPr sz="1865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■"/>
              <a:defRPr sz="1865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●"/>
              <a:defRPr sz="1865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○"/>
              <a:defRPr sz="1865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■"/>
              <a:defRPr sz="1865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●"/>
              <a:defRPr sz="1865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○"/>
              <a:defRPr sz="1865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 panose="020B0604020202020204"/>
              <a:buChar char="■"/>
              <a:defRPr sz="1865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/>
        </p:txBody>
      </p:sp>
      <p:sp>
        <p:nvSpPr>
          <p:cNvPr id="359" name="Google Shape;359;p4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defTabSz="914400">
              <a:defRPr/>
            </a:pPr>
            <a:fld id="{00000000-1234-1234-1234-123412341234}" type="slidenum">
              <a:rPr lang="en-US" kern="0" smtClean="0"/>
            </a:fld>
            <a:endParaRPr lang="en-US" kern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  <p:sldLayoutId id="2147483667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46.png"/><Relationship Id="rId1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47.png"/><Relationship Id="rId1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49.png"/><Relationship Id="rId1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2.png"/><Relationship Id="rId1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6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41.png"/><Relationship Id="rId8" Type="http://schemas.openxmlformats.org/officeDocument/2006/relationships/image" Target="../media/image40.png"/><Relationship Id="rId7" Type="http://schemas.openxmlformats.org/officeDocument/2006/relationships/image" Target="../media/image39.jpeg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3" Type="http://schemas.openxmlformats.org/officeDocument/2006/relationships/notesSlide" Target="../notesSlides/notesSlide4.xml"/><Relationship Id="rId12" Type="http://schemas.openxmlformats.org/officeDocument/2006/relationships/slideLayout" Target="../slideLayouts/slideLayout7.xml"/><Relationship Id="rId11" Type="http://schemas.openxmlformats.org/officeDocument/2006/relationships/image" Target="../media/image43.png"/><Relationship Id="rId10" Type="http://schemas.openxmlformats.org/officeDocument/2006/relationships/image" Target="../media/image42.png"/><Relationship Id="rId1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6.xml"/><Relationship Id="rId3" Type="http://schemas.microsoft.com/office/2007/relationships/hdphoto" Target="../media/image45.wdp"/><Relationship Id="rId2" Type="http://schemas.openxmlformats.org/officeDocument/2006/relationships/image" Target="../media/image44.png"/><Relationship Id="rId1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41.png"/><Relationship Id="rId8" Type="http://schemas.openxmlformats.org/officeDocument/2006/relationships/image" Target="../media/image40.png"/><Relationship Id="rId7" Type="http://schemas.openxmlformats.org/officeDocument/2006/relationships/image" Target="../media/image39.jpeg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3" Type="http://schemas.openxmlformats.org/officeDocument/2006/relationships/notesSlide" Target="../notesSlides/notesSlide7.xml"/><Relationship Id="rId12" Type="http://schemas.openxmlformats.org/officeDocument/2006/relationships/slideLayout" Target="../slideLayouts/slideLayout7.xml"/><Relationship Id="rId11" Type="http://schemas.openxmlformats.org/officeDocument/2006/relationships/image" Target="../media/image43.png"/><Relationship Id="rId10" Type="http://schemas.openxmlformats.org/officeDocument/2006/relationships/image" Target="../media/image42.png"/><Relationship Id="rId1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32.png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04;p20"/>
          <p:cNvSpPr txBox="1"/>
          <p:nvPr/>
        </p:nvSpPr>
        <p:spPr>
          <a:xfrm>
            <a:off x="1895953" y="281261"/>
            <a:ext cx="7639933" cy="6566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Thứ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 …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ngày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 …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tháng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 …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năm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 2022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Odibee Sans"/>
            </a:endParaRPr>
          </a:p>
        </p:txBody>
      </p:sp>
      <p:pic>
        <p:nvPicPr>
          <p:cNvPr id="7" name="Picture 6" descr="A picture containing vector graphics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750" y="2676525"/>
            <a:ext cx="4295775" cy="429577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900211" y="1843227"/>
            <a:ext cx="354456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Font typeface="Arial" panose="020B0604020202020204"/>
              <a:buNone/>
            </a:pPr>
            <a:r>
              <a:rPr lang="en-US" sz="4000" kern="0" dirty="0" err="1">
                <a:ln>
                  <a:solidFill>
                    <a:srgbClr val="0FB29B"/>
                  </a:solidFill>
                </a:ln>
                <a:solidFill>
                  <a:srgbClr val="0FB29B"/>
                </a:solidFill>
                <a:latin typeface="Coiny" panose="02000903060500060000" pitchFamily="2" charset="0"/>
                <a:cs typeface="Arial" panose="020B0604020202020204"/>
                <a:sym typeface="Arial" panose="020B0604020202020204"/>
              </a:rPr>
              <a:t>Bài</a:t>
            </a:r>
            <a:r>
              <a:rPr lang="en-US" sz="4000" kern="0" dirty="0">
                <a:ln>
                  <a:solidFill>
                    <a:srgbClr val="0FB29B"/>
                  </a:solidFill>
                </a:ln>
                <a:solidFill>
                  <a:srgbClr val="0FB29B"/>
                </a:solidFill>
                <a:latin typeface="Coiny" panose="02000903060500060000" pitchFamily="2" charset="0"/>
                <a:cs typeface="Arial" panose="020B0604020202020204"/>
                <a:sym typeface="Arial" panose="020B0604020202020204"/>
              </a:rPr>
              <a:t> 1 – </a:t>
            </a:r>
            <a:r>
              <a:rPr lang="en-US" sz="4000" kern="0" dirty="0" err="1">
                <a:ln>
                  <a:solidFill>
                    <a:srgbClr val="0FB29B"/>
                  </a:solidFill>
                </a:ln>
                <a:solidFill>
                  <a:srgbClr val="0FB29B"/>
                </a:solidFill>
                <a:latin typeface="Coiny" panose="02000903060500060000" pitchFamily="2" charset="0"/>
                <a:cs typeface="Arial" panose="020B0604020202020204"/>
                <a:sym typeface="Arial" panose="020B0604020202020204"/>
              </a:rPr>
              <a:t>Tiết</a:t>
            </a:r>
            <a:r>
              <a:rPr lang="en-US" sz="4000" kern="0" dirty="0">
                <a:ln>
                  <a:solidFill>
                    <a:srgbClr val="0FB29B"/>
                  </a:solidFill>
                </a:ln>
                <a:solidFill>
                  <a:srgbClr val="0FB29B"/>
                </a:solidFill>
                <a:latin typeface="Coiny" panose="02000903060500060000" pitchFamily="2" charset="0"/>
                <a:cs typeface="Arial" panose="020B0604020202020204"/>
                <a:sym typeface="Arial" panose="020B0604020202020204"/>
              </a:rPr>
              <a:t> 3</a:t>
            </a:r>
            <a:endParaRPr lang="en-US" sz="4000" kern="0" dirty="0">
              <a:ln>
                <a:solidFill>
                  <a:srgbClr val="0FB29B"/>
                </a:solidFill>
              </a:ln>
              <a:solidFill>
                <a:srgbClr val="0FB29B"/>
              </a:solidFill>
              <a:latin typeface="Coiny" panose="02000903060500060000" pitchFamily="2" charset="0"/>
              <a:cs typeface="Arial" panose="020B0604020202020204"/>
              <a:sym typeface="Arial" panose="020B0604020202020204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4318" y="988226"/>
            <a:ext cx="1700931" cy="8291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290" y="2576986"/>
            <a:ext cx="11205419" cy="14631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972510" y="-132080"/>
            <a:ext cx="6090210" cy="1371600"/>
            <a:chOff x="595159" y="192870"/>
            <a:chExt cx="3662620" cy="1371600"/>
          </a:xfrm>
        </p:grpSpPr>
        <p:sp>
          <p:nvSpPr>
            <p:cNvPr id="16" name="Google Shape;1352;p29"/>
            <p:cNvSpPr/>
            <p:nvPr/>
          </p:nvSpPr>
          <p:spPr>
            <a:xfrm>
              <a:off x="1143111" y="512482"/>
              <a:ext cx="3114668" cy="1051988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9CE8D9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7" name="Google Shape;697;p24"/>
            <p:cNvSpPr txBox="1"/>
            <p:nvPr/>
          </p:nvSpPr>
          <p:spPr>
            <a:xfrm>
              <a:off x="1395088" y="672288"/>
              <a:ext cx="2801590" cy="7323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FFFFFF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/>
              </a:pPr>
              <a:r>
                <a:rPr lang="nl-NL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Đường thời gian mẫu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Odibee Sans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95159" y="192870"/>
              <a:ext cx="601425" cy="1371600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590" y="2132731"/>
            <a:ext cx="10570210" cy="2183518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561;p23"/>
          <p:cNvSpPr/>
          <p:nvPr/>
        </p:nvSpPr>
        <p:spPr>
          <a:xfrm>
            <a:off x="2056791" y="2643827"/>
            <a:ext cx="7480270" cy="2345826"/>
          </a:xfrm>
          <a:custGeom>
            <a:avLst/>
            <a:gdLst/>
            <a:ahLst/>
            <a:cxnLst/>
            <a:rect l="l" t="t" r="r" b="b"/>
            <a:pathLst>
              <a:path w="35450" h="5768" extrusionOk="0">
                <a:moveTo>
                  <a:pt x="1" y="1"/>
                </a:moveTo>
                <a:cubicBezTo>
                  <a:pt x="1" y="1"/>
                  <a:pt x="83" y="1069"/>
                  <a:pt x="840" y="1565"/>
                </a:cubicBezTo>
                <a:cubicBezTo>
                  <a:pt x="1594" y="2064"/>
                  <a:pt x="996" y="2775"/>
                  <a:pt x="1082" y="3347"/>
                </a:cubicBezTo>
                <a:cubicBezTo>
                  <a:pt x="1165" y="3916"/>
                  <a:pt x="1651" y="4558"/>
                  <a:pt x="1988" y="4911"/>
                </a:cubicBezTo>
                <a:cubicBezTo>
                  <a:pt x="2322" y="5268"/>
                  <a:pt x="2659" y="5768"/>
                  <a:pt x="2659" y="5768"/>
                </a:cubicBezTo>
                <a:lnTo>
                  <a:pt x="34559" y="5768"/>
                </a:lnTo>
                <a:cubicBezTo>
                  <a:pt x="34559" y="5768"/>
                  <a:pt x="35132" y="5371"/>
                  <a:pt x="35257" y="4395"/>
                </a:cubicBezTo>
                <a:cubicBezTo>
                  <a:pt x="35449" y="2884"/>
                  <a:pt x="34930" y="3016"/>
                  <a:pt x="34999" y="2279"/>
                </a:cubicBezTo>
                <a:cubicBezTo>
                  <a:pt x="35098" y="1151"/>
                  <a:pt x="34880" y="712"/>
                  <a:pt x="35049" y="1"/>
                </a:cubicBezTo>
                <a:close/>
              </a:path>
            </a:pathLst>
          </a:custGeom>
          <a:solidFill>
            <a:srgbClr val="FFAE24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03" name="Google Shape;315;p20"/>
          <p:cNvGrpSpPr/>
          <p:nvPr/>
        </p:nvGrpSpPr>
        <p:grpSpPr>
          <a:xfrm>
            <a:off x="2117448" y="1823618"/>
            <a:ext cx="1433731" cy="1157400"/>
            <a:chOff x="1376172" y="452280"/>
            <a:chExt cx="1320841" cy="1229757"/>
          </a:xfrm>
        </p:grpSpPr>
        <p:sp>
          <p:nvSpPr>
            <p:cNvPr id="104" name="Google Shape;316;p20"/>
            <p:cNvSpPr/>
            <p:nvPr/>
          </p:nvSpPr>
          <p:spPr>
            <a:xfrm rot="-3998617">
              <a:off x="1623217" y="567436"/>
              <a:ext cx="830012" cy="950521"/>
            </a:xfrm>
            <a:custGeom>
              <a:avLst/>
              <a:gdLst/>
              <a:ahLst/>
              <a:cxnLst/>
              <a:rect l="l" t="t" r="r" b="b"/>
              <a:pathLst>
                <a:path w="12501" h="14316" extrusionOk="0">
                  <a:moveTo>
                    <a:pt x="7699" y="1"/>
                  </a:moveTo>
                  <a:cubicBezTo>
                    <a:pt x="6441" y="1"/>
                    <a:pt x="5583" y="887"/>
                    <a:pt x="5559" y="913"/>
                  </a:cubicBezTo>
                  <a:cubicBezTo>
                    <a:pt x="5364" y="858"/>
                    <a:pt x="5164" y="832"/>
                    <a:pt x="4965" y="832"/>
                  </a:cubicBezTo>
                  <a:cubicBezTo>
                    <a:pt x="4548" y="832"/>
                    <a:pt x="4138" y="949"/>
                    <a:pt x="3790" y="1178"/>
                  </a:cubicBezTo>
                  <a:cubicBezTo>
                    <a:pt x="3615" y="1293"/>
                    <a:pt x="3453" y="1442"/>
                    <a:pt x="3317" y="1614"/>
                  </a:cubicBezTo>
                  <a:cubicBezTo>
                    <a:pt x="3149" y="1833"/>
                    <a:pt x="3050" y="2051"/>
                    <a:pt x="2994" y="2259"/>
                  </a:cubicBezTo>
                  <a:cubicBezTo>
                    <a:pt x="2815" y="2900"/>
                    <a:pt x="3070" y="3426"/>
                    <a:pt x="3070" y="3426"/>
                  </a:cubicBezTo>
                  <a:cubicBezTo>
                    <a:pt x="3070" y="3426"/>
                    <a:pt x="2421" y="3919"/>
                    <a:pt x="1717" y="4871"/>
                  </a:cubicBezTo>
                  <a:cubicBezTo>
                    <a:pt x="1668" y="4862"/>
                    <a:pt x="1618" y="4857"/>
                    <a:pt x="1571" y="4857"/>
                  </a:cubicBezTo>
                  <a:cubicBezTo>
                    <a:pt x="1433" y="4857"/>
                    <a:pt x="1308" y="4898"/>
                    <a:pt x="1214" y="4983"/>
                  </a:cubicBezTo>
                  <a:cubicBezTo>
                    <a:pt x="1036" y="5152"/>
                    <a:pt x="1016" y="5447"/>
                    <a:pt x="1139" y="5748"/>
                  </a:cubicBezTo>
                  <a:cubicBezTo>
                    <a:pt x="613" y="6654"/>
                    <a:pt x="150" y="7817"/>
                    <a:pt x="1" y="9226"/>
                  </a:cubicBezTo>
                  <a:lnTo>
                    <a:pt x="87" y="12507"/>
                  </a:lnTo>
                  <a:lnTo>
                    <a:pt x="133" y="14315"/>
                  </a:lnTo>
                  <a:lnTo>
                    <a:pt x="1860" y="13763"/>
                  </a:lnTo>
                  <a:lnTo>
                    <a:pt x="4773" y="12827"/>
                  </a:lnTo>
                  <a:cubicBezTo>
                    <a:pt x="4773" y="12827"/>
                    <a:pt x="6009" y="12321"/>
                    <a:pt x="7438" y="10896"/>
                  </a:cubicBezTo>
                  <a:cubicBezTo>
                    <a:pt x="7573" y="10954"/>
                    <a:pt x="7708" y="10984"/>
                    <a:pt x="7831" y="10984"/>
                  </a:cubicBezTo>
                  <a:cubicBezTo>
                    <a:pt x="7988" y="10984"/>
                    <a:pt x="8127" y="10935"/>
                    <a:pt x="8225" y="10833"/>
                  </a:cubicBezTo>
                  <a:cubicBezTo>
                    <a:pt x="8404" y="10645"/>
                    <a:pt x="8393" y="10328"/>
                    <a:pt x="8231" y="10020"/>
                  </a:cubicBezTo>
                  <a:cubicBezTo>
                    <a:pt x="8532" y="9653"/>
                    <a:pt x="8833" y="9246"/>
                    <a:pt x="9124" y="8789"/>
                  </a:cubicBezTo>
                  <a:cubicBezTo>
                    <a:pt x="9227" y="8811"/>
                    <a:pt x="9325" y="8821"/>
                    <a:pt x="9419" y="8821"/>
                  </a:cubicBezTo>
                  <a:cubicBezTo>
                    <a:pt x="9632" y="8821"/>
                    <a:pt x="9822" y="8770"/>
                    <a:pt x="9994" y="8687"/>
                  </a:cubicBezTo>
                  <a:cubicBezTo>
                    <a:pt x="10295" y="8545"/>
                    <a:pt x="10533" y="8304"/>
                    <a:pt x="10708" y="8055"/>
                  </a:cubicBezTo>
                  <a:cubicBezTo>
                    <a:pt x="11042" y="7596"/>
                    <a:pt x="11128" y="7004"/>
                    <a:pt x="10960" y="6459"/>
                  </a:cubicBezTo>
                  <a:cubicBezTo>
                    <a:pt x="10896" y="6260"/>
                    <a:pt x="10831" y="6065"/>
                    <a:pt x="10754" y="5876"/>
                  </a:cubicBezTo>
                  <a:lnTo>
                    <a:pt x="10754" y="5876"/>
                  </a:lnTo>
                  <a:cubicBezTo>
                    <a:pt x="10801" y="5986"/>
                    <a:pt x="10821" y="6048"/>
                    <a:pt x="10821" y="6048"/>
                  </a:cubicBezTo>
                  <a:cubicBezTo>
                    <a:pt x="11258" y="5572"/>
                    <a:pt x="12500" y="3426"/>
                    <a:pt x="10057" y="1088"/>
                  </a:cubicBezTo>
                  <a:cubicBezTo>
                    <a:pt x="9199" y="267"/>
                    <a:pt x="8389" y="1"/>
                    <a:pt x="7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" name="Google Shape;317;p20"/>
            <p:cNvSpPr/>
            <p:nvPr/>
          </p:nvSpPr>
          <p:spPr>
            <a:xfrm rot="-3998617">
              <a:off x="1595160" y="538417"/>
              <a:ext cx="882863" cy="1057484"/>
            </a:xfrm>
            <a:custGeom>
              <a:avLst/>
              <a:gdLst/>
              <a:ahLst/>
              <a:cxnLst/>
              <a:rect l="l" t="t" r="r" b="b"/>
              <a:pathLst>
                <a:path w="13297" h="15927" extrusionOk="0">
                  <a:moveTo>
                    <a:pt x="8440" y="0"/>
                  </a:moveTo>
                  <a:cubicBezTo>
                    <a:pt x="7471" y="0"/>
                    <a:pt x="6643" y="416"/>
                    <a:pt x="6104" y="858"/>
                  </a:cubicBezTo>
                  <a:cubicBezTo>
                    <a:pt x="5972" y="840"/>
                    <a:pt x="5840" y="831"/>
                    <a:pt x="5708" y="831"/>
                  </a:cubicBezTo>
                  <a:cubicBezTo>
                    <a:pt x="5158" y="831"/>
                    <a:pt x="4619" y="987"/>
                    <a:pt x="4163" y="1291"/>
                  </a:cubicBezTo>
                  <a:cubicBezTo>
                    <a:pt x="3921" y="1450"/>
                    <a:pt x="3706" y="1648"/>
                    <a:pt x="3525" y="1880"/>
                  </a:cubicBezTo>
                  <a:cubicBezTo>
                    <a:pt x="3313" y="2150"/>
                    <a:pt x="3164" y="2448"/>
                    <a:pt x="3082" y="2759"/>
                  </a:cubicBezTo>
                  <a:cubicBezTo>
                    <a:pt x="2963" y="3192"/>
                    <a:pt x="2983" y="3586"/>
                    <a:pt x="3039" y="3880"/>
                  </a:cubicBezTo>
                  <a:cubicBezTo>
                    <a:pt x="2804" y="4098"/>
                    <a:pt x="2476" y="4432"/>
                    <a:pt x="2126" y="4872"/>
                  </a:cubicBezTo>
                  <a:cubicBezTo>
                    <a:pt x="1888" y="4905"/>
                    <a:pt x="1670" y="5007"/>
                    <a:pt x="1498" y="5166"/>
                  </a:cubicBezTo>
                  <a:cubicBezTo>
                    <a:pt x="1191" y="5454"/>
                    <a:pt x="1068" y="5887"/>
                    <a:pt x="1151" y="6344"/>
                  </a:cubicBezTo>
                  <a:cubicBezTo>
                    <a:pt x="651" y="7269"/>
                    <a:pt x="314" y="8252"/>
                    <a:pt x="145" y="9276"/>
                  </a:cubicBezTo>
                  <a:lnTo>
                    <a:pt x="49" y="9287"/>
                  </a:lnTo>
                  <a:lnTo>
                    <a:pt x="66" y="9882"/>
                  </a:lnTo>
                  <a:lnTo>
                    <a:pt x="0" y="10513"/>
                  </a:lnTo>
                  <a:lnTo>
                    <a:pt x="83" y="10520"/>
                  </a:lnTo>
                  <a:lnTo>
                    <a:pt x="222" y="15927"/>
                  </a:lnTo>
                  <a:lnTo>
                    <a:pt x="4936" y="14412"/>
                  </a:lnTo>
                  <a:lnTo>
                    <a:pt x="4947" y="14482"/>
                  </a:lnTo>
                  <a:lnTo>
                    <a:pt x="5777" y="14141"/>
                  </a:lnTo>
                  <a:cubicBezTo>
                    <a:pt x="5829" y="14121"/>
                    <a:pt x="6997" y="13635"/>
                    <a:pt x="8382" y="12336"/>
                  </a:cubicBezTo>
                  <a:cubicBezTo>
                    <a:pt x="8448" y="12344"/>
                    <a:pt x="8514" y="12349"/>
                    <a:pt x="8578" y="12349"/>
                  </a:cubicBezTo>
                  <a:cubicBezTo>
                    <a:pt x="8922" y="12349"/>
                    <a:pt x="9236" y="12224"/>
                    <a:pt x="9467" y="11985"/>
                  </a:cubicBezTo>
                  <a:cubicBezTo>
                    <a:pt x="9745" y="11690"/>
                    <a:pt x="9844" y="11267"/>
                    <a:pt x="9748" y="10831"/>
                  </a:cubicBezTo>
                  <a:cubicBezTo>
                    <a:pt x="9910" y="10619"/>
                    <a:pt x="10066" y="10404"/>
                    <a:pt x="10218" y="10186"/>
                  </a:cubicBezTo>
                  <a:cubicBezTo>
                    <a:pt x="10499" y="10179"/>
                    <a:pt x="10773" y="10114"/>
                    <a:pt x="11031" y="9987"/>
                  </a:cubicBezTo>
                  <a:cubicBezTo>
                    <a:pt x="11401" y="9812"/>
                    <a:pt x="11732" y="9525"/>
                    <a:pt x="12010" y="9137"/>
                  </a:cubicBezTo>
                  <a:cubicBezTo>
                    <a:pt x="12460" y="8510"/>
                    <a:pt x="12592" y="7689"/>
                    <a:pt x="12357" y="6939"/>
                  </a:cubicBezTo>
                  <a:cubicBezTo>
                    <a:pt x="12350" y="6912"/>
                    <a:pt x="12341" y="6883"/>
                    <a:pt x="12331" y="6853"/>
                  </a:cubicBezTo>
                  <a:cubicBezTo>
                    <a:pt x="12820" y="6106"/>
                    <a:pt x="13296" y="4710"/>
                    <a:pt x="12611" y="3130"/>
                  </a:cubicBezTo>
                  <a:cubicBezTo>
                    <a:pt x="12334" y="2484"/>
                    <a:pt x="11885" y="1860"/>
                    <a:pt x="11273" y="1277"/>
                  </a:cubicBezTo>
                  <a:cubicBezTo>
                    <a:pt x="10286" y="333"/>
                    <a:pt x="9306" y="0"/>
                    <a:pt x="8440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" name="Google Shape;318;p20"/>
            <p:cNvSpPr/>
            <p:nvPr/>
          </p:nvSpPr>
          <p:spPr>
            <a:xfrm rot="-3998617">
              <a:off x="2065778" y="867228"/>
              <a:ext cx="304955" cy="408068"/>
            </a:xfrm>
            <a:custGeom>
              <a:avLst/>
              <a:gdLst/>
              <a:ahLst/>
              <a:cxnLst/>
              <a:rect l="l" t="t" r="r" b="b"/>
              <a:pathLst>
                <a:path w="4593" h="6146" extrusionOk="0">
                  <a:moveTo>
                    <a:pt x="3637" y="1"/>
                  </a:moveTo>
                  <a:lnTo>
                    <a:pt x="0" y="4508"/>
                  </a:lnTo>
                  <a:lnTo>
                    <a:pt x="241" y="6145"/>
                  </a:lnTo>
                  <a:cubicBezTo>
                    <a:pt x="241" y="6145"/>
                    <a:pt x="2625" y="5173"/>
                    <a:pt x="4593" y="2111"/>
                  </a:cubicBezTo>
                  <a:cubicBezTo>
                    <a:pt x="4593" y="2111"/>
                    <a:pt x="4411" y="1139"/>
                    <a:pt x="3637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" name="Google Shape;319;p20"/>
            <p:cNvSpPr/>
            <p:nvPr/>
          </p:nvSpPr>
          <p:spPr>
            <a:xfrm rot="-3998617">
              <a:off x="1720068" y="1032346"/>
              <a:ext cx="371816" cy="390672"/>
            </a:xfrm>
            <a:custGeom>
              <a:avLst/>
              <a:gdLst/>
              <a:ahLst/>
              <a:cxnLst/>
              <a:rect l="l" t="t" r="r" b="b"/>
              <a:pathLst>
                <a:path w="5600" h="5884" extrusionOk="0">
                  <a:moveTo>
                    <a:pt x="3069" y="0"/>
                  </a:moveTo>
                  <a:cubicBezTo>
                    <a:pt x="3069" y="0"/>
                    <a:pt x="397" y="2021"/>
                    <a:pt x="0" y="5797"/>
                  </a:cubicBezTo>
                  <a:lnTo>
                    <a:pt x="1991" y="5883"/>
                  </a:lnTo>
                  <a:lnTo>
                    <a:pt x="5599" y="933"/>
                  </a:lnTo>
                  <a:cubicBezTo>
                    <a:pt x="4898" y="546"/>
                    <a:pt x="4064" y="218"/>
                    <a:pt x="3069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" name="Google Shape;320;p20"/>
            <p:cNvSpPr/>
            <p:nvPr/>
          </p:nvSpPr>
          <p:spPr>
            <a:xfrm rot="-3998617">
              <a:off x="1779991" y="1257387"/>
              <a:ext cx="46344" cy="59358"/>
            </a:xfrm>
            <a:custGeom>
              <a:avLst/>
              <a:gdLst/>
              <a:ahLst/>
              <a:cxnLst/>
              <a:rect l="l" t="t" r="r" b="b"/>
              <a:pathLst>
                <a:path w="698" h="894" extrusionOk="0">
                  <a:moveTo>
                    <a:pt x="556" y="1"/>
                  </a:moveTo>
                  <a:cubicBezTo>
                    <a:pt x="417" y="1"/>
                    <a:pt x="294" y="40"/>
                    <a:pt x="198" y="127"/>
                  </a:cubicBezTo>
                  <a:cubicBezTo>
                    <a:pt x="20" y="295"/>
                    <a:pt x="0" y="593"/>
                    <a:pt x="122" y="893"/>
                  </a:cubicBezTo>
                  <a:cubicBezTo>
                    <a:pt x="310" y="566"/>
                    <a:pt x="506" y="272"/>
                    <a:pt x="698" y="14"/>
                  </a:cubicBezTo>
                  <a:cubicBezTo>
                    <a:pt x="651" y="4"/>
                    <a:pt x="602" y="1"/>
                    <a:pt x="556" y="1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" name="Google Shape;321;p20"/>
            <p:cNvSpPr/>
            <p:nvPr/>
          </p:nvSpPr>
          <p:spPr>
            <a:xfrm rot="-3998617">
              <a:off x="1788881" y="1201489"/>
              <a:ext cx="115794" cy="115528"/>
            </a:xfrm>
            <a:custGeom>
              <a:avLst/>
              <a:gdLst/>
              <a:ahLst/>
              <a:cxnLst/>
              <a:rect l="l" t="t" r="r" b="b"/>
              <a:pathLst>
                <a:path w="1744" h="1740" extrusionOk="0">
                  <a:moveTo>
                    <a:pt x="576" y="0"/>
                  </a:moveTo>
                  <a:cubicBezTo>
                    <a:pt x="384" y="258"/>
                    <a:pt x="188" y="552"/>
                    <a:pt x="0" y="879"/>
                  </a:cubicBezTo>
                  <a:cubicBezTo>
                    <a:pt x="60" y="1029"/>
                    <a:pt x="156" y="1180"/>
                    <a:pt x="284" y="1319"/>
                  </a:cubicBezTo>
                  <a:cubicBezTo>
                    <a:pt x="536" y="1590"/>
                    <a:pt x="853" y="1740"/>
                    <a:pt x="1115" y="1740"/>
                  </a:cubicBezTo>
                  <a:cubicBezTo>
                    <a:pt x="1253" y="1740"/>
                    <a:pt x="1379" y="1700"/>
                    <a:pt x="1472" y="1610"/>
                  </a:cubicBezTo>
                  <a:cubicBezTo>
                    <a:pt x="1743" y="1359"/>
                    <a:pt x="1650" y="820"/>
                    <a:pt x="1267" y="406"/>
                  </a:cubicBezTo>
                  <a:cubicBezTo>
                    <a:pt x="1058" y="182"/>
                    <a:pt x="807" y="43"/>
                    <a:pt x="576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" name="Google Shape;322;p20"/>
            <p:cNvSpPr/>
            <p:nvPr/>
          </p:nvSpPr>
          <p:spPr>
            <a:xfrm rot="-3998617">
              <a:off x="2260484" y="992211"/>
              <a:ext cx="64205" cy="64205"/>
            </a:xfrm>
            <a:custGeom>
              <a:avLst/>
              <a:gdLst/>
              <a:ahLst/>
              <a:cxnLst/>
              <a:rect l="l" t="t" r="r" b="b"/>
              <a:pathLst>
                <a:path w="967" h="967" extrusionOk="0">
                  <a:moveTo>
                    <a:pt x="794" y="0"/>
                  </a:moveTo>
                  <a:cubicBezTo>
                    <a:pt x="526" y="325"/>
                    <a:pt x="261" y="615"/>
                    <a:pt x="0" y="877"/>
                  </a:cubicBezTo>
                  <a:cubicBezTo>
                    <a:pt x="136" y="937"/>
                    <a:pt x="268" y="966"/>
                    <a:pt x="394" y="966"/>
                  </a:cubicBezTo>
                  <a:cubicBezTo>
                    <a:pt x="549" y="966"/>
                    <a:pt x="688" y="917"/>
                    <a:pt x="788" y="814"/>
                  </a:cubicBezTo>
                  <a:cubicBezTo>
                    <a:pt x="966" y="626"/>
                    <a:pt x="956" y="308"/>
                    <a:pt x="794" y="0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" name="Google Shape;323;p20"/>
            <p:cNvSpPr/>
            <p:nvPr/>
          </p:nvSpPr>
          <p:spPr>
            <a:xfrm rot="-3998617">
              <a:off x="2194153" y="993773"/>
              <a:ext cx="116192" cy="107893"/>
            </a:xfrm>
            <a:custGeom>
              <a:avLst/>
              <a:gdLst/>
              <a:ahLst/>
              <a:cxnLst/>
              <a:rect l="l" t="t" r="r" b="b"/>
              <a:pathLst>
                <a:path w="1750" h="1625" extrusionOk="0">
                  <a:moveTo>
                    <a:pt x="649" y="0"/>
                  </a:moveTo>
                  <a:cubicBezTo>
                    <a:pt x="494" y="0"/>
                    <a:pt x="355" y="50"/>
                    <a:pt x="259" y="152"/>
                  </a:cubicBezTo>
                  <a:cubicBezTo>
                    <a:pt x="1" y="420"/>
                    <a:pt x="126" y="953"/>
                    <a:pt x="540" y="1342"/>
                  </a:cubicBezTo>
                  <a:cubicBezTo>
                    <a:pt x="669" y="1469"/>
                    <a:pt x="811" y="1561"/>
                    <a:pt x="956" y="1624"/>
                  </a:cubicBezTo>
                  <a:cubicBezTo>
                    <a:pt x="1217" y="1362"/>
                    <a:pt x="1482" y="1072"/>
                    <a:pt x="1750" y="747"/>
                  </a:cubicBezTo>
                  <a:cubicBezTo>
                    <a:pt x="1681" y="616"/>
                    <a:pt x="1585" y="486"/>
                    <a:pt x="1463" y="370"/>
                  </a:cubicBezTo>
                  <a:cubicBezTo>
                    <a:pt x="1208" y="129"/>
                    <a:pt x="904" y="0"/>
                    <a:pt x="649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" name="Google Shape;324;p20"/>
            <p:cNvSpPr/>
            <p:nvPr/>
          </p:nvSpPr>
          <p:spPr>
            <a:xfrm rot="-3998617">
              <a:off x="1635655" y="559253"/>
              <a:ext cx="460653" cy="401495"/>
            </a:xfrm>
            <a:custGeom>
              <a:avLst/>
              <a:gdLst/>
              <a:ahLst/>
              <a:cxnLst/>
              <a:rect l="l" t="t" r="r" b="b"/>
              <a:pathLst>
                <a:path w="6938" h="6047" extrusionOk="0">
                  <a:moveTo>
                    <a:pt x="2141" y="0"/>
                  </a:moveTo>
                  <a:cubicBezTo>
                    <a:pt x="865" y="0"/>
                    <a:pt x="1" y="914"/>
                    <a:pt x="1" y="914"/>
                  </a:cubicBezTo>
                  <a:cubicBezTo>
                    <a:pt x="4140" y="2561"/>
                    <a:pt x="5258" y="6046"/>
                    <a:pt x="5258" y="6046"/>
                  </a:cubicBezTo>
                  <a:cubicBezTo>
                    <a:pt x="5698" y="5573"/>
                    <a:pt x="6938" y="3427"/>
                    <a:pt x="4494" y="1086"/>
                  </a:cubicBezTo>
                  <a:cubicBezTo>
                    <a:pt x="3638" y="267"/>
                    <a:pt x="2830" y="0"/>
                    <a:pt x="2141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" name="Google Shape;325;p20"/>
            <p:cNvSpPr/>
            <p:nvPr/>
          </p:nvSpPr>
          <p:spPr>
            <a:xfrm rot="-3998617">
              <a:off x="1711368" y="767590"/>
              <a:ext cx="476721" cy="436684"/>
            </a:xfrm>
            <a:custGeom>
              <a:avLst/>
              <a:gdLst/>
              <a:ahLst/>
              <a:cxnLst/>
              <a:rect l="l" t="t" r="r" b="b"/>
              <a:pathLst>
                <a:path w="7180" h="6577" extrusionOk="0">
                  <a:moveTo>
                    <a:pt x="243" y="1"/>
                  </a:moveTo>
                  <a:cubicBezTo>
                    <a:pt x="204" y="1"/>
                    <a:pt x="182" y="6"/>
                    <a:pt x="179" y="14"/>
                  </a:cubicBezTo>
                  <a:cubicBezTo>
                    <a:pt x="0" y="657"/>
                    <a:pt x="255" y="1182"/>
                    <a:pt x="255" y="1182"/>
                  </a:cubicBezTo>
                  <a:cubicBezTo>
                    <a:pt x="5847" y="2839"/>
                    <a:pt x="6310" y="6545"/>
                    <a:pt x="6310" y="6545"/>
                  </a:cubicBezTo>
                  <a:cubicBezTo>
                    <a:pt x="6412" y="6567"/>
                    <a:pt x="6510" y="6576"/>
                    <a:pt x="6605" y="6576"/>
                  </a:cubicBezTo>
                  <a:cubicBezTo>
                    <a:pt x="6817" y="6576"/>
                    <a:pt x="7008" y="6526"/>
                    <a:pt x="7179" y="6446"/>
                  </a:cubicBezTo>
                  <a:cubicBezTo>
                    <a:pt x="5299" y="1079"/>
                    <a:pt x="832" y="1"/>
                    <a:pt x="243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4" name="Google Shape;326;p20"/>
            <p:cNvSpPr/>
            <p:nvPr/>
          </p:nvSpPr>
          <p:spPr>
            <a:xfrm rot="-3998617">
              <a:off x="1668802" y="693565"/>
              <a:ext cx="512309" cy="498831"/>
            </a:xfrm>
            <a:custGeom>
              <a:avLst/>
              <a:gdLst/>
              <a:ahLst/>
              <a:cxnLst/>
              <a:rect l="l" t="t" r="r" b="b"/>
              <a:pathLst>
                <a:path w="7716" h="7513" extrusionOk="0">
                  <a:moveTo>
                    <a:pt x="798" y="1"/>
                  </a:moveTo>
                  <a:cubicBezTo>
                    <a:pt x="623" y="116"/>
                    <a:pt x="461" y="265"/>
                    <a:pt x="326" y="440"/>
                  </a:cubicBezTo>
                  <a:cubicBezTo>
                    <a:pt x="157" y="655"/>
                    <a:pt x="54" y="874"/>
                    <a:pt x="1" y="1081"/>
                  </a:cubicBezTo>
                  <a:cubicBezTo>
                    <a:pt x="4" y="1073"/>
                    <a:pt x="26" y="1068"/>
                    <a:pt x="65" y="1068"/>
                  </a:cubicBezTo>
                  <a:cubicBezTo>
                    <a:pt x="654" y="1068"/>
                    <a:pt x="5121" y="2146"/>
                    <a:pt x="7001" y="7513"/>
                  </a:cubicBezTo>
                  <a:cubicBezTo>
                    <a:pt x="7302" y="7368"/>
                    <a:pt x="7537" y="7126"/>
                    <a:pt x="7716" y="6878"/>
                  </a:cubicBezTo>
                  <a:cubicBezTo>
                    <a:pt x="6241" y="953"/>
                    <a:pt x="1036" y="40"/>
                    <a:pt x="798" y="1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5" name="Google Shape;327;p20"/>
            <p:cNvSpPr/>
            <p:nvPr/>
          </p:nvSpPr>
          <p:spPr>
            <a:xfrm rot="-3998617">
              <a:off x="1667496" y="653184"/>
              <a:ext cx="487278" cy="479642"/>
            </a:xfrm>
            <a:custGeom>
              <a:avLst/>
              <a:gdLst/>
              <a:ahLst/>
              <a:cxnLst/>
              <a:rect l="l" t="t" r="r" b="b"/>
              <a:pathLst>
                <a:path w="7339" h="7224" extrusionOk="0">
                  <a:moveTo>
                    <a:pt x="1176" y="1"/>
                  </a:moveTo>
                  <a:cubicBezTo>
                    <a:pt x="759" y="1"/>
                    <a:pt x="348" y="118"/>
                    <a:pt x="1" y="346"/>
                  </a:cubicBezTo>
                  <a:cubicBezTo>
                    <a:pt x="239" y="385"/>
                    <a:pt x="5444" y="1298"/>
                    <a:pt x="6919" y="7223"/>
                  </a:cubicBezTo>
                  <a:cubicBezTo>
                    <a:pt x="7253" y="6764"/>
                    <a:pt x="7339" y="6172"/>
                    <a:pt x="7170" y="5629"/>
                  </a:cubicBezTo>
                  <a:cubicBezTo>
                    <a:pt x="6142" y="2307"/>
                    <a:pt x="3513" y="782"/>
                    <a:pt x="2025" y="167"/>
                  </a:cubicBezTo>
                  <a:cubicBezTo>
                    <a:pt x="1750" y="55"/>
                    <a:pt x="1462" y="1"/>
                    <a:pt x="1176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" name="Google Shape;328;p20"/>
            <p:cNvSpPr/>
            <p:nvPr/>
          </p:nvSpPr>
          <p:spPr>
            <a:xfrm rot="-3998617">
              <a:off x="2228193" y="1464383"/>
              <a:ext cx="117520" cy="120176"/>
            </a:xfrm>
            <a:custGeom>
              <a:avLst/>
              <a:gdLst/>
              <a:ahLst/>
              <a:cxnLst/>
              <a:rect l="l" t="t" r="r" b="b"/>
              <a:pathLst>
                <a:path w="1770" h="1810" extrusionOk="0">
                  <a:moveTo>
                    <a:pt x="1" y="0"/>
                  </a:moveTo>
                  <a:lnTo>
                    <a:pt x="47" y="1809"/>
                  </a:lnTo>
                  <a:lnTo>
                    <a:pt x="1770" y="12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" name="Google Shape;329;p20"/>
            <p:cNvSpPr/>
            <p:nvPr/>
          </p:nvSpPr>
          <p:spPr>
            <a:xfrm rot="-3998617">
              <a:off x="1906081" y="1014169"/>
              <a:ext cx="377526" cy="297386"/>
            </a:xfrm>
            <a:custGeom>
              <a:avLst/>
              <a:gdLst/>
              <a:ahLst/>
              <a:cxnLst/>
              <a:rect l="l" t="t" r="r" b="b"/>
              <a:pathLst>
                <a:path w="5686" h="4479" extrusionOk="0">
                  <a:moveTo>
                    <a:pt x="782" y="0"/>
                  </a:moveTo>
                  <a:cubicBezTo>
                    <a:pt x="147" y="0"/>
                    <a:pt x="0" y="899"/>
                    <a:pt x="0" y="899"/>
                  </a:cubicBezTo>
                  <a:cubicBezTo>
                    <a:pt x="43" y="2916"/>
                    <a:pt x="2071" y="3945"/>
                    <a:pt x="3324" y="4391"/>
                  </a:cubicBezTo>
                  <a:cubicBezTo>
                    <a:pt x="3492" y="4451"/>
                    <a:pt x="3662" y="4478"/>
                    <a:pt x="3826" y="4478"/>
                  </a:cubicBezTo>
                  <a:cubicBezTo>
                    <a:pt x="4887" y="4478"/>
                    <a:pt x="5686" y="3339"/>
                    <a:pt x="3982" y="2628"/>
                  </a:cubicBezTo>
                  <a:cubicBezTo>
                    <a:pt x="2018" y="1812"/>
                    <a:pt x="2371" y="777"/>
                    <a:pt x="1297" y="162"/>
                  </a:cubicBezTo>
                  <a:cubicBezTo>
                    <a:pt x="1097" y="47"/>
                    <a:pt x="927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" name="Google Shape;330;p20"/>
            <p:cNvSpPr/>
            <p:nvPr/>
          </p:nvSpPr>
          <p:spPr>
            <a:xfrm rot="-3998617">
              <a:off x="1929689" y="1224101"/>
              <a:ext cx="89634" cy="87178"/>
            </a:xfrm>
            <a:custGeom>
              <a:avLst/>
              <a:gdLst/>
              <a:ahLst/>
              <a:cxnLst/>
              <a:rect l="l" t="t" r="r" b="b"/>
              <a:pathLst>
                <a:path w="1350" h="1313" extrusionOk="0">
                  <a:moveTo>
                    <a:pt x="110" y="0"/>
                  </a:moveTo>
                  <a:lnTo>
                    <a:pt x="0" y="354"/>
                  </a:lnTo>
                  <a:cubicBezTo>
                    <a:pt x="317" y="706"/>
                    <a:pt x="846" y="1032"/>
                    <a:pt x="1138" y="1198"/>
                  </a:cubicBezTo>
                  <a:lnTo>
                    <a:pt x="1138" y="1198"/>
                  </a:lnTo>
                  <a:cubicBezTo>
                    <a:pt x="534" y="807"/>
                    <a:pt x="110" y="0"/>
                    <a:pt x="110" y="0"/>
                  </a:cubicBezTo>
                  <a:close/>
                  <a:moveTo>
                    <a:pt x="1138" y="1198"/>
                  </a:moveTo>
                  <a:cubicBezTo>
                    <a:pt x="1206" y="1242"/>
                    <a:pt x="1277" y="1281"/>
                    <a:pt x="1349" y="1313"/>
                  </a:cubicBezTo>
                  <a:cubicBezTo>
                    <a:pt x="1349" y="1313"/>
                    <a:pt x="1266" y="1271"/>
                    <a:pt x="1138" y="1198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" name="Google Shape;331;p20"/>
            <p:cNvSpPr/>
            <p:nvPr/>
          </p:nvSpPr>
          <p:spPr>
            <a:xfrm rot="-3998617">
              <a:off x="2153868" y="1105507"/>
              <a:ext cx="126749" cy="74695"/>
            </a:xfrm>
            <a:custGeom>
              <a:avLst/>
              <a:gdLst/>
              <a:ahLst/>
              <a:cxnLst/>
              <a:rect l="l" t="t" r="r" b="b"/>
              <a:pathLst>
                <a:path w="1909" h="1125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669" y="874"/>
                    <a:pt x="1363" y="1124"/>
                  </a:cubicBezTo>
                  <a:lnTo>
                    <a:pt x="1909" y="814"/>
                  </a:lnTo>
                  <a:cubicBezTo>
                    <a:pt x="1909" y="814"/>
                    <a:pt x="729" y="695"/>
                    <a:pt x="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6" name="文本框 18"/>
          <p:cNvSpPr txBox="1"/>
          <p:nvPr/>
        </p:nvSpPr>
        <p:spPr>
          <a:xfrm>
            <a:off x="2706761" y="3307893"/>
            <a:ext cx="64628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8000" b="1" i="0" u="none" strike="noStrike" kern="1200" cap="none" spc="0" normalizeH="0" baseline="0" noProof="0" dirty="0" err="1">
                <a:ln w="28575">
                  <a:solidFill>
                    <a:srgbClr val="FFFFFF"/>
                  </a:solidFill>
                </a:ln>
                <a:solidFill>
                  <a:srgbClr val="6DAA2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站酷快乐体2016修订版" panose="02010600030101010101" pitchFamily="2" charset="-122"/>
                <a:cs typeface="Calibri" panose="020F0502020204030204" pitchFamily="34" charset="0"/>
                <a:sym typeface="Arial" panose="020B0604020202020204"/>
              </a:rPr>
              <a:t>Thực</a:t>
            </a:r>
            <a:r>
              <a:rPr kumimoji="0" lang="en-US" altLang="zh-CN" sz="8000" b="1" i="0" u="none" strike="noStrike" kern="1200" cap="none" spc="0" normalizeH="0" noProof="0" dirty="0">
                <a:ln w="28575">
                  <a:solidFill>
                    <a:srgbClr val="FFFFFF"/>
                  </a:solidFill>
                </a:ln>
                <a:solidFill>
                  <a:srgbClr val="6DAA2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站酷快乐体2016修订版" panose="02010600030101010101" pitchFamily="2" charset="-122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altLang="zh-CN" sz="8000" b="1" i="0" u="none" strike="noStrike" kern="1200" cap="none" spc="0" normalizeH="0" noProof="0" dirty="0" err="1">
                <a:ln w="28575">
                  <a:solidFill>
                    <a:srgbClr val="FFFFFF"/>
                  </a:solidFill>
                </a:ln>
                <a:solidFill>
                  <a:srgbClr val="6DAA2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站酷快乐体2016修订版" panose="02010600030101010101" pitchFamily="2" charset="-122"/>
                <a:cs typeface="Calibri" panose="020F0502020204030204" pitchFamily="34" charset="0"/>
                <a:sym typeface="Arial" panose="020B0604020202020204"/>
              </a:rPr>
              <a:t>hành</a:t>
            </a:r>
            <a:endParaRPr kumimoji="0" lang="zh-CN" altLang="en-US" sz="8000" b="1" i="0" u="none" strike="noStrike" kern="1200" cap="none" spc="0" normalizeH="0" baseline="0" noProof="0" dirty="0">
              <a:ln w="3175">
                <a:solidFill>
                  <a:srgbClr val="FFFFFF"/>
                </a:solidFill>
              </a:ln>
              <a:solidFill>
                <a:srgbClr val="6DAA2D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iny" panose="02000903060500060000" pitchFamily="2" charset="0"/>
              <a:ea typeface="站酷快乐体2016修订版" panose="02010600030101010101" pitchFamily="2" charset="-122"/>
              <a:cs typeface="Calibri" panose="020F0502020204030204" pitchFamily="34" charset="0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468830" y="-71120"/>
            <a:ext cx="10276130" cy="1371600"/>
            <a:chOff x="595159" y="192870"/>
            <a:chExt cx="6180010" cy="1371600"/>
          </a:xfrm>
        </p:grpSpPr>
        <p:sp>
          <p:nvSpPr>
            <p:cNvPr id="12" name="Google Shape;1352;p29"/>
            <p:cNvSpPr/>
            <p:nvPr/>
          </p:nvSpPr>
          <p:spPr>
            <a:xfrm>
              <a:off x="1143111" y="512482"/>
              <a:ext cx="5632058" cy="1051988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9CE8D9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4" name="Google Shape;697;p24"/>
            <p:cNvSpPr txBox="1"/>
            <p:nvPr/>
          </p:nvSpPr>
          <p:spPr>
            <a:xfrm>
              <a:off x="1412688" y="512482"/>
              <a:ext cx="5092903" cy="7323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FFFFFF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/>
              </a:pPr>
              <a:r>
                <a:rPr lang="nl-NL" sz="280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Nếu em là bạn gái trong tình huống sau, em sẽ bày tỏ tình cảm và sự quan tâm đối với bố như thế nào?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Odibee Sans"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95159" y="192870"/>
              <a:ext cx="601425" cy="1371600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659" y="1823292"/>
            <a:ext cx="6928265" cy="4525328"/>
          </a:xfrm>
          <a:prstGeom prst="rect">
            <a:avLst/>
          </a:prstGeom>
        </p:spPr>
      </p:pic>
      <p:sp>
        <p:nvSpPr>
          <p:cNvPr id="17" name="Google Shape;1045;p15"/>
          <p:cNvSpPr/>
          <p:nvPr/>
        </p:nvSpPr>
        <p:spPr>
          <a:xfrm>
            <a:off x="7494357" y="1742096"/>
            <a:ext cx="4443739" cy="1198060"/>
          </a:xfrm>
          <a:prstGeom prst="wedgeRoundRectCallout">
            <a:avLst>
              <a:gd name="adj1" fmla="val -54720"/>
              <a:gd name="adj2" fmla="val 69898"/>
              <a:gd name="adj3" fmla="val 16667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lvl="0" algn="just" defTabSz="914400">
              <a:buClr>
                <a:srgbClr val="000000"/>
              </a:buClr>
              <a:defRPr/>
            </a:pPr>
            <a:r>
              <a:rPr lang="en-US" sz="2800" kern="0" dirty="0" err="1">
                <a:solidFill>
                  <a:prstClr val="black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Tuyệt</a:t>
            </a:r>
            <a:r>
              <a:rPr lang="en-US" sz="2800" kern="0" dirty="0">
                <a:solidFill>
                  <a:prstClr val="black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vời</a:t>
            </a:r>
            <a:r>
              <a:rPr lang="en-US" sz="2800" kern="0" dirty="0">
                <a:solidFill>
                  <a:prstClr val="black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quá</a:t>
            </a:r>
            <a:r>
              <a:rPr lang="en-US" sz="2800" kern="0" dirty="0">
                <a:solidFill>
                  <a:prstClr val="black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, con </a:t>
            </a:r>
            <a:r>
              <a:rPr lang="en-US" sz="2800" kern="0" dirty="0" err="1">
                <a:solidFill>
                  <a:prstClr val="black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chúc</a:t>
            </a:r>
            <a:r>
              <a:rPr lang="en-US" sz="2800" kern="0" dirty="0">
                <a:solidFill>
                  <a:prstClr val="black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mừng</a:t>
            </a:r>
            <a:r>
              <a:rPr lang="en-US" sz="2800" kern="0" dirty="0">
                <a:solidFill>
                  <a:prstClr val="black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bố</a:t>
            </a:r>
            <a:r>
              <a:rPr lang="en-US" sz="2800" kern="0" dirty="0">
                <a:solidFill>
                  <a:prstClr val="black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!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" name="Google Shape;1045;p15"/>
          <p:cNvSpPr/>
          <p:nvPr/>
        </p:nvSpPr>
        <p:spPr>
          <a:xfrm>
            <a:off x="7494356" y="3222801"/>
            <a:ext cx="4443739" cy="1429219"/>
          </a:xfrm>
          <a:prstGeom prst="wedgeRoundRectCallout">
            <a:avLst>
              <a:gd name="adj1" fmla="val -54720"/>
              <a:gd name="adj2" fmla="val 69898"/>
              <a:gd name="adj3" fmla="val 16667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lvl="0" algn="just" defTabSz="914400">
              <a:buClr>
                <a:srgbClr val="000000"/>
              </a:buClr>
              <a:defRPr/>
            </a:pPr>
            <a:r>
              <a:rPr lang="en-US" sz="2800" kern="0">
                <a:solidFill>
                  <a:prstClr val="black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Vậy là bố đã có vông việc mới rồi, con vui lắm. Chúc mừng bố nhé!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757735" y="103751"/>
            <a:ext cx="4998382" cy="1198858"/>
          </a:xfrm>
          <a:prstGeom prst="rect">
            <a:avLst/>
          </a:prstGeom>
          <a:solidFill>
            <a:srgbClr val="FDD000"/>
          </a:solidFill>
          <a:ln>
            <a:solidFill>
              <a:srgbClr val="FDD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"/>
          <a:srcRect l="20840" t="7807"/>
          <a:stretch>
            <a:fillRect/>
          </a:stretch>
        </p:blipFill>
        <p:spPr>
          <a:xfrm>
            <a:off x="3832587" y="-101157"/>
            <a:ext cx="5383751" cy="16899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683" y="1778018"/>
            <a:ext cx="11664633" cy="507998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561;p23"/>
          <p:cNvSpPr/>
          <p:nvPr/>
        </p:nvSpPr>
        <p:spPr>
          <a:xfrm>
            <a:off x="1773623" y="2245417"/>
            <a:ext cx="7536499" cy="2444994"/>
          </a:xfrm>
          <a:custGeom>
            <a:avLst/>
            <a:gdLst/>
            <a:ahLst/>
            <a:cxnLst/>
            <a:rect l="l" t="t" r="r" b="b"/>
            <a:pathLst>
              <a:path w="35450" h="5768" extrusionOk="0">
                <a:moveTo>
                  <a:pt x="1" y="1"/>
                </a:moveTo>
                <a:cubicBezTo>
                  <a:pt x="1" y="1"/>
                  <a:pt x="83" y="1069"/>
                  <a:pt x="840" y="1565"/>
                </a:cubicBezTo>
                <a:cubicBezTo>
                  <a:pt x="1594" y="2064"/>
                  <a:pt x="996" y="2775"/>
                  <a:pt x="1082" y="3347"/>
                </a:cubicBezTo>
                <a:cubicBezTo>
                  <a:pt x="1165" y="3916"/>
                  <a:pt x="1651" y="4558"/>
                  <a:pt x="1988" y="4911"/>
                </a:cubicBezTo>
                <a:cubicBezTo>
                  <a:pt x="2322" y="5268"/>
                  <a:pt x="2659" y="5768"/>
                  <a:pt x="2659" y="5768"/>
                </a:cubicBezTo>
                <a:lnTo>
                  <a:pt x="34559" y="5768"/>
                </a:lnTo>
                <a:cubicBezTo>
                  <a:pt x="34559" y="5768"/>
                  <a:pt x="35132" y="5371"/>
                  <a:pt x="35257" y="4395"/>
                </a:cubicBezTo>
                <a:cubicBezTo>
                  <a:pt x="35449" y="2884"/>
                  <a:pt x="34930" y="3016"/>
                  <a:pt x="34999" y="2279"/>
                </a:cubicBezTo>
                <a:cubicBezTo>
                  <a:pt x="35098" y="1151"/>
                  <a:pt x="34880" y="712"/>
                  <a:pt x="35049" y="1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87" name="Picture 8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89617" y="2153223"/>
            <a:ext cx="6143414" cy="2629382"/>
          </a:xfrm>
          <a:prstGeom prst="rect">
            <a:avLst/>
          </a:prstGeom>
        </p:spPr>
      </p:pic>
      <p:pic>
        <p:nvPicPr>
          <p:cNvPr id="4" name="Picture 3" descr="Shape&#10;&#10;Description automatically generated with medium confidenc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4480" y="0"/>
            <a:ext cx="1747520" cy="174752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561;p23"/>
          <p:cNvSpPr/>
          <p:nvPr/>
        </p:nvSpPr>
        <p:spPr>
          <a:xfrm>
            <a:off x="2056791" y="2643827"/>
            <a:ext cx="7480270" cy="2345826"/>
          </a:xfrm>
          <a:custGeom>
            <a:avLst/>
            <a:gdLst/>
            <a:ahLst/>
            <a:cxnLst/>
            <a:rect l="l" t="t" r="r" b="b"/>
            <a:pathLst>
              <a:path w="35450" h="5768" extrusionOk="0">
                <a:moveTo>
                  <a:pt x="1" y="1"/>
                </a:moveTo>
                <a:cubicBezTo>
                  <a:pt x="1" y="1"/>
                  <a:pt x="83" y="1069"/>
                  <a:pt x="840" y="1565"/>
                </a:cubicBezTo>
                <a:cubicBezTo>
                  <a:pt x="1594" y="2064"/>
                  <a:pt x="996" y="2775"/>
                  <a:pt x="1082" y="3347"/>
                </a:cubicBezTo>
                <a:cubicBezTo>
                  <a:pt x="1165" y="3916"/>
                  <a:pt x="1651" y="4558"/>
                  <a:pt x="1988" y="4911"/>
                </a:cubicBezTo>
                <a:cubicBezTo>
                  <a:pt x="2322" y="5268"/>
                  <a:pt x="2659" y="5768"/>
                  <a:pt x="2659" y="5768"/>
                </a:cubicBezTo>
                <a:lnTo>
                  <a:pt x="34559" y="5768"/>
                </a:lnTo>
                <a:cubicBezTo>
                  <a:pt x="34559" y="5768"/>
                  <a:pt x="35132" y="5371"/>
                  <a:pt x="35257" y="4395"/>
                </a:cubicBezTo>
                <a:cubicBezTo>
                  <a:pt x="35449" y="2884"/>
                  <a:pt x="34930" y="3016"/>
                  <a:pt x="34999" y="2279"/>
                </a:cubicBezTo>
                <a:cubicBezTo>
                  <a:pt x="35098" y="1151"/>
                  <a:pt x="34880" y="712"/>
                  <a:pt x="35049" y="1"/>
                </a:cubicBezTo>
                <a:close/>
              </a:path>
            </a:pathLst>
          </a:custGeom>
          <a:solidFill>
            <a:srgbClr val="FFAE24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03" name="Google Shape;315;p20"/>
          <p:cNvGrpSpPr/>
          <p:nvPr/>
        </p:nvGrpSpPr>
        <p:grpSpPr>
          <a:xfrm>
            <a:off x="2117448" y="1823618"/>
            <a:ext cx="1433731" cy="1157400"/>
            <a:chOff x="1376172" y="452280"/>
            <a:chExt cx="1320841" cy="1229757"/>
          </a:xfrm>
        </p:grpSpPr>
        <p:sp>
          <p:nvSpPr>
            <p:cNvPr id="104" name="Google Shape;316;p20"/>
            <p:cNvSpPr/>
            <p:nvPr/>
          </p:nvSpPr>
          <p:spPr>
            <a:xfrm rot="-3998617">
              <a:off x="1623217" y="567436"/>
              <a:ext cx="830012" cy="950521"/>
            </a:xfrm>
            <a:custGeom>
              <a:avLst/>
              <a:gdLst/>
              <a:ahLst/>
              <a:cxnLst/>
              <a:rect l="l" t="t" r="r" b="b"/>
              <a:pathLst>
                <a:path w="12501" h="14316" extrusionOk="0">
                  <a:moveTo>
                    <a:pt x="7699" y="1"/>
                  </a:moveTo>
                  <a:cubicBezTo>
                    <a:pt x="6441" y="1"/>
                    <a:pt x="5583" y="887"/>
                    <a:pt x="5559" y="913"/>
                  </a:cubicBezTo>
                  <a:cubicBezTo>
                    <a:pt x="5364" y="858"/>
                    <a:pt x="5164" y="832"/>
                    <a:pt x="4965" y="832"/>
                  </a:cubicBezTo>
                  <a:cubicBezTo>
                    <a:pt x="4548" y="832"/>
                    <a:pt x="4138" y="949"/>
                    <a:pt x="3790" y="1178"/>
                  </a:cubicBezTo>
                  <a:cubicBezTo>
                    <a:pt x="3615" y="1293"/>
                    <a:pt x="3453" y="1442"/>
                    <a:pt x="3317" y="1614"/>
                  </a:cubicBezTo>
                  <a:cubicBezTo>
                    <a:pt x="3149" y="1833"/>
                    <a:pt x="3050" y="2051"/>
                    <a:pt x="2994" y="2259"/>
                  </a:cubicBezTo>
                  <a:cubicBezTo>
                    <a:pt x="2815" y="2900"/>
                    <a:pt x="3070" y="3426"/>
                    <a:pt x="3070" y="3426"/>
                  </a:cubicBezTo>
                  <a:cubicBezTo>
                    <a:pt x="3070" y="3426"/>
                    <a:pt x="2421" y="3919"/>
                    <a:pt x="1717" y="4871"/>
                  </a:cubicBezTo>
                  <a:cubicBezTo>
                    <a:pt x="1668" y="4862"/>
                    <a:pt x="1618" y="4857"/>
                    <a:pt x="1571" y="4857"/>
                  </a:cubicBezTo>
                  <a:cubicBezTo>
                    <a:pt x="1433" y="4857"/>
                    <a:pt x="1308" y="4898"/>
                    <a:pt x="1214" y="4983"/>
                  </a:cubicBezTo>
                  <a:cubicBezTo>
                    <a:pt x="1036" y="5152"/>
                    <a:pt x="1016" y="5447"/>
                    <a:pt x="1139" y="5748"/>
                  </a:cubicBezTo>
                  <a:cubicBezTo>
                    <a:pt x="613" y="6654"/>
                    <a:pt x="150" y="7817"/>
                    <a:pt x="1" y="9226"/>
                  </a:cubicBezTo>
                  <a:lnTo>
                    <a:pt x="87" y="12507"/>
                  </a:lnTo>
                  <a:lnTo>
                    <a:pt x="133" y="14315"/>
                  </a:lnTo>
                  <a:lnTo>
                    <a:pt x="1860" y="13763"/>
                  </a:lnTo>
                  <a:lnTo>
                    <a:pt x="4773" y="12827"/>
                  </a:lnTo>
                  <a:cubicBezTo>
                    <a:pt x="4773" y="12827"/>
                    <a:pt x="6009" y="12321"/>
                    <a:pt x="7438" y="10896"/>
                  </a:cubicBezTo>
                  <a:cubicBezTo>
                    <a:pt x="7573" y="10954"/>
                    <a:pt x="7708" y="10984"/>
                    <a:pt x="7831" y="10984"/>
                  </a:cubicBezTo>
                  <a:cubicBezTo>
                    <a:pt x="7988" y="10984"/>
                    <a:pt x="8127" y="10935"/>
                    <a:pt x="8225" y="10833"/>
                  </a:cubicBezTo>
                  <a:cubicBezTo>
                    <a:pt x="8404" y="10645"/>
                    <a:pt x="8393" y="10328"/>
                    <a:pt x="8231" y="10020"/>
                  </a:cubicBezTo>
                  <a:cubicBezTo>
                    <a:pt x="8532" y="9653"/>
                    <a:pt x="8833" y="9246"/>
                    <a:pt x="9124" y="8789"/>
                  </a:cubicBezTo>
                  <a:cubicBezTo>
                    <a:pt x="9227" y="8811"/>
                    <a:pt x="9325" y="8821"/>
                    <a:pt x="9419" y="8821"/>
                  </a:cubicBezTo>
                  <a:cubicBezTo>
                    <a:pt x="9632" y="8821"/>
                    <a:pt x="9822" y="8770"/>
                    <a:pt x="9994" y="8687"/>
                  </a:cubicBezTo>
                  <a:cubicBezTo>
                    <a:pt x="10295" y="8545"/>
                    <a:pt x="10533" y="8304"/>
                    <a:pt x="10708" y="8055"/>
                  </a:cubicBezTo>
                  <a:cubicBezTo>
                    <a:pt x="11042" y="7596"/>
                    <a:pt x="11128" y="7004"/>
                    <a:pt x="10960" y="6459"/>
                  </a:cubicBezTo>
                  <a:cubicBezTo>
                    <a:pt x="10896" y="6260"/>
                    <a:pt x="10831" y="6065"/>
                    <a:pt x="10754" y="5876"/>
                  </a:cubicBezTo>
                  <a:lnTo>
                    <a:pt x="10754" y="5876"/>
                  </a:lnTo>
                  <a:cubicBezTo>
                    <a:pt x="10801" y="5986"/>
                    <a:pt x="10821" y="6048"/>
                    <a:pt x="10821" y="6048"/>
                  </a:cubicBezTo>
                  <a:cubicBezTo>
                    <a:pt x="11258" y="5572"/>
                    <a:pt x="12500" y="3426"/>
                    <a:pt x="10057" y="1088"/>
                  </a:cubicBezTo>
                  <a:cubicBezTo>
                    <a:pt x="9199" y="267"/>
                    <a:pt x="8389" y="1"/>
                    <a:pt x="7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" name="Google Shape;317;p20"/>
            <p:cNvSpPr/>
            <p:nvPr/>
          </p:nvSpPr>
          <p:spPr>
            <a:xfrm rot="-3998617">
              <a:off x="1595160" y="538417"/>
              <a:ext cx="882863" cy="1057484"/>
            </a:xfrm>
            <a:custGeom>
              <a:avLst/>
              <a:gdLst/>
              <a:ahLst/>
              <a:cxnLst/>
              <a:rect l="l" t="t" r="r" b="b"/>
              <a:pathLst>
                <a:path w="13297" h="15927" extrusionOk="0">
                  <a:moveTo>
                    <a:pt x="8440" y="0"/>
                  </a:moveTo>
                  <a:cubicBezTo>
                    <a:pt x="7471" y="0"/>
                    <a:pt x="6643" y="416"/>
                    <a:pt x="6104" y="858"/>
                  </a:cubicBezTo>
                  <a:cubicBezTo>
                    <a:pt x="5972" y="840"/>
                    <a:pt x="5840" y="831"/>
                    <a:pt x="5708" y="831"/>
                  </a:cubicBezTo>
                  <a:cubicBezTo>
                    <a:pt x="5158" y="831"/>
                    <a:pt x="4619" y="987"/>
                    <a:pt x="4163" y="1291"/>
                  </a:cubicBezTo>
                  <a:cubicBezTo>
                    <a:pt x="3921" y="1450"/>
                    <a:pt x="3706" y="1648"/>
                    <a:pt x="3525" y="1880"/>
                  </a:cubicBezTo>
                  <a:cubicBezTo>
                    <a:pt x="3313" y="2150"/>
                    <a:pt x="3164" y="2448"/>
                    <a:pt x="3082" y="2759"/>
                  </a:cubicBezTo>
                  <a:cubicBezTo>
                    <a:pt x="2963" y="3192"/>
                    <a:pt x="2983" y="3586"/>
                    <a:pt x="3039" y="3880"/>
                  </a:cubicBezTo>
                  <a:cubicBezTo>
                    <a:pt x="2804" y="4098"/>
                    <a:pt x="2476" y="4432"/>
                    <a:pt x="2126" y="4872"/>
                  </a:cubicBezTo>
                  <a:cubicBezTo>
                    <a:pt x="1888" y="4905"/>
                    <a:pt x="1670" y="5007"/>
                    <a:pt x="1498" y="5166"/>
                  </a:cubicBezTo>
                  <a:cubicBezTo>
                    <a:pt x="1191" y="5454"/>
                    <a:pt x="1068" y="5887"/>
                    <a:pt x="1151" y="6344"/>
                  </a:cubicBezTo>
                  <a:cubicBezTo>
                    <a:pt x="651" y="7269"/>
                    <a:pt x="314" y="8252"/>
                    <a:pt x="145" y="9276"/>
                  </a:cubicBezTo>
                  <a:lnTo>
                    <a:pt x="49" y="9287"/>
                  </a:lnTo>
                  <a:lnTo>
                    <a:pt x="66" y="9882"/>
                  </a:lnTo>
                  <a:lnTo>
                    <a:pt x="0" y="10513"/>
                  </a:lnTo>
                  <a:lnTo>
                    <a:pt x="83" y="10520"/>
                  </a:lnTo>
                  <a:lnTo>
                    <a:pt x="222" y="15927"/>
                  </a:lnTo>
                  <a:lnTo>
                    <a:pt x="4936" y="14412"/>
                  </a:lnTo>
                  <a:lnTo>
                    <a:pt x="4947" y="14482"/>
                  </a:lnTo>
                  <a:lnTo>
                    <a:pt x="5777" y="14141"/>
                  </a:lnTo>
                  <a:cubicBezTo>
                    <a:pt x="5829" y="14121"/>
                    <a:pt x="6997" y="13635"/>
                    <a:pt x="8382" y="12336"/>
                  </a:cubicBezTo>
                  <a:cubicBezTo>
                    <a:pt x="8448" y="12344"/>
                    <a:pt x="8514" y="12349"/>
                    <a:pt x="8578" y="12349"/>
                  </a:cubicBezTo>
                  <a:cubicBezTo>
                    <a:pt x="8922" y="12349"/>
                    <a:pt x="9236" y="12224"/>
                    <a:pt x="9467" y="11985"/>
                  </a:cubicBezTo>
                  <a:cubicBezTo>
                    <a:pt x="9745" y="11690"/>
                    <a:pt x="9844" y="11267"/>
                    <a:pt x="9748" y="10831"/>
                  </a:cubicBezTo>
                  <a:cubicBezTo>
                    <a:pt x="9910" y="10619"/>
                    <a:pt x="10066" y="10404"/>
                    <a:pt x="10218" y="10186"/>
                  </a:cubicBezTo>
                  <a:cubicBezTo>
                    <a:pt x="10499" y="10179"/>
                    <a:pt x="10773" y="10114"/>
                    <a:pt x="11031" y="9987"/>
                  </a:cubicBezTo>
                  <a:cubicBezTo>
                    <a:pt x="11401" y="9812"/>
                    <a:pt x="11732" y="9525"/>
                    <a:pt x="12010" y="9137"/>
                  </a:cubicBezTo>
                  <a:cubicBezTo>
                    <a:pt x="12460" y="8510"/>
                    <a:pt x="12592" y="7689"/>
                    <a:pt x="12357" y="6939"/>
                  </a:cubicBezTo>
                  <a:cubicBezTo>
                    <a:pt x="12350" y="6912"/>
                    <a:pt x="12341" y="6883"/>
                    <a:pt x="12331" y="6853"/>
                  </a:cubicBezTo>
                  <a:cubicBezTo>
                    <a:pt x="12820" y="6106"/>
                    <a:pt x="13296" y="4710"/>
                    <a:pt x="12611" y="3130"/>
                  </a:cubicBezTo>
                  <a:cubicBezTo>
                    <a:pt x="12334" y="2484"/>
                    <a:pt x="11885" y="1860"/>
                    <a:pt x="11273" y="1277"/>
                  </a:cubicBezTo>
                  <a:cubicBezTo>
                    <a:pt x="10286" y="333"/>
                    <a:pt x="9306" y="0"/>
                    <a:pt x="8440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" name="Google Shape;318;p20"/>
            <p:cNvSpPr/>
            <p:nvPr/>
          </p:nvSpPr>
          <p:spPr>
            <a:xfrm rot="-3998617">
              <a:off x="2065778" y="867228"/>
              <a:ext cx="304955" cy="408068"/>
            </a:xfrm>
            <a:custGeom>
              <a:avLst/>
              <a:gdLst/>
              <a:ahLst/>
              <a:cxnLst/>
              <a:rect l="l" t="t" r="r" b="b"/>
              <a:pathLst>
                <a:path w="4593" h="6146" extrusionOk="0">
                  <a:moveTo>
                    <a:pt x="3637" y="1"/>
                  </a:moveTo>
                  <a:lnTo>
                    <a:pt x="0" y="4508"/>
                  </a:lnTo>
                  <a:lnTo>
                    <a:pt x="241" y="6145"/>
                  </a:lnTo>
                  <a:cubicBezTo>
                    <a:pt x="241" y="6145"/>
                    <a:pt x="2625" y="5173"/>
                    <a:pt x="4593" y="2111"/>
                  </a:cubicBezTo>
                  <a:cubicBezTo>
                    <a:pt x="4593" y="2111"/>
                    <a:pt x="4411" y="1139"/>
                    <a:pt x="3637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" name="Google Shape;319;p20"/>
            <p:cNvSpPr/>
            <p:nvPr/>
          </p:nvSpPr>
          <p:spPr>
            <a:xfrm rot="-3998617">
              <a:off x="1720068" y="1032346"/>
              <a:ext cx="371816" cy="390672"/>
            </a:xfrm>
            <a:custGeom>
              <a:avLst/>
              <a:gdLst/>
              <a:ahLst/>
              <a:cxnLst/>
              <a:rect l="l" t="t" r="r" b="b"/>
              <a:pathLst>
                <a:path w="5600" h="5884" extrusionOk="0">
                  <a:moveTo>
                    <a:pt x="3069" y="0"/>
                  </a:moveTo>
                  <a:cubicBezTo>
                    <a:pt x="3069" y="0"/>
                    <a:pt x="397" y="2021"/>
                    <a:pt x="0" y="5797"/>
                  </a:cubicBezTo>
                  <a:lnTo>
                    <a:pt x="1991" y="5883"/>
                  </a:lnTo>
                  <a:lnTo>
                    <a:pt x="5599" y="933"/>
                  </a:lnTo>
                  <a:cubicBezTo>
                    <a:pt x="4898" y="546"/>
                    <a:pt x="4064" y="218"/>
                    <a:pt x="3069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" name="Google Shape;320;p20"/>
            <p:cNvSpPr/>
            <p:nvPr/>
          </p:nvSpPr>
          <p:spPr>
            <a:xfrm rot="-3998617">
              <a:off x="1779991" y="1257387"/>
              <a:ext cx="46344" cy="59358"/>
            </a:xfrm>
            <a:custGeom>
              <a:avLst/>
              <a:gdLst/>
              <a:ahLst/>
              <a:cxnLst/>
              <a:rect l="l" t="t" r="r" b="b"/>
              <a:pathLst>
                <a:path w="698" h="894" extrusionOk="0">
                  <a:moveTo>
                    <a:pt x="556" y="1"/>
                  </a:moveTo>
                  <a:cubicBezTo>
                    <a:pt x="417" y="1"/>
                    <a:pt x="294" y="40"/>
                    <a:pt x="198" y="127"/>
                  </a:cubicBezTo>
                  <a:cubicBezTo>
                    <a:pt x="20" y="295"/>
                    <a:pt x="0" y="593"/>
                    <a:pt x="122" y="893"/>
                  </a:cubicBezTo>
                  <a:cubicBezTo>
                    <a:pt x="310" y="566"/>
                    <a:pt x="506" y="272"/>
                    <a:pt x="698" y="14"/>
                  </a:cubicBezTo>
                  <a:cubicBezTo>
                    <a:pt x="651" y="4"/>
                    <a:pt x="602" y="1"/>
                    <a:pt x="556" y="1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" name="Google Shape;321;p20"/>
            <p:cNvSpPr/>
            <p:nvPr/>
          </p:nvSpPr>
          <p:spPr>
            <a:xfrm rot="-3998617">
              <a:off x="1788881" y="1201489"/>
              <a:ext cx="115794" cy="115528"/>
            </a:xfrm>
            <a:custGeom>
              <a:avLst/>
              <a:gdLst/>
              <a:ahLst/>
              <a:cxnLst/>
              <a:rect l="l" t="t" r="r" b="b"/>
              <a:pathLst>
                <a:path w="1744" h="1740" extrusionOk="0">
                  <a:moveTo>
                    <a:pt x="576" y="0"/>
                  </a:moveTo>
                  <a:cubicBezTo>
                    <a:pt x="384" y="258"/>
                    <a:pt x="188" y="552"/>
                    <a:pt x="0" y="879"/>
                  </a:cubicBezTo>
                  <a:cubicBezTo>
                    <a:pt x="60" y="1029"/>
                    <a:pt x="156" y="1180"/>
                    <a:pt x="284" y="1319"/>
                  </a:cubicBezTo>
                  <a:cubicBezTo>
                    <a:pt x="536" y="1590"/>
                    <a:pt x="853" y="1740"/>
                    <a:pt x="1115" y="1740"/>
                  </a:cubicBezTo>
                  <a:cubicBezTo>
                    <a:pt x="1253" y="1740"/>
                    <a:pt x="1379" y="1700"/>
                    <a:pt x="1472" y="1610"/>
                  </a:cubicBezTo>
                  <a:cubicBezTo>
                    <a:pt x="1743" y="1359"/>
                    <a:pt x="1650" y="820"/>
                    <a:pt x="1267" y="406"/>
                  </a:cubicBezTo>
                  <a:cubicBezTo>
                    <a:pt x="1058" y="182"/>
                    <a:pt x="807" y="43"/>
                    <a:pt x="576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" name="Google Shape;322;p20"/>
            <p:cNvSpPr/>
            <p:nvPr/>
          </p:nvSpPr>
          <p:spPr>
            <a:xfrm rot="-3998617">
              <a:off x="2260484" y="992211"/>
              <a:ext cx="64205" cy="64205"/>
            </a:xfrm>
            <a:custGeom>
              <a:avLst/>
              <a:gdLst/>
              <a:ahLst/>
              <a:cxnLst/>
              <a:rect l="l" t="t" r="r" b="b"/>
              <a:pathLst>
                <a:path w="967" h="967" extrusionOk="0">
                  <a:moveTo>
                    <a:pt x="794" y="0"/>
                  </a:moveTo>
                  <a:cubicBezTo>
                    <a:pt x="526" y="325"/>
                    <a:pt x="261" y="615"/>
                    <a:pt x="0" y="877"/>
                  </a:cubicBezTo>
                  <a:cubicBezTo>
                    <a:pt x="136" y="937"/>
                    <a:pt x="268" y="966"/>
                    <a:pt x="394" y="966"/>
                  </a:cubicBezTo>
                  <a:cubicBezTo>
                    <a:pt x="549" y="966"/>
                    <a:pt x="688" y="917"/>
                    <a:pt x="788" y="814"/>
                  </a:cubicBezTo>
                  <a:cubicBezTo>
                    <a:pt x="966" y="626"/>
                    <a:pt x="956" y="308"/>
                    <a:pt x="794" y="0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" name="Google Shape;323;p20"/>
            <p:cNvSpPr/>
            <p:nvPr/>
          </p:nvSpPr>
          <p:spPr>
            <a:xfrm rot="-3998617">
              <a:off x="2194153" y="993773"/>
              <a:ext cx="116192" cy="107893"/>
            </a:xfrm>
            <a:custGeom>
              <a:avLst/>
              <a:gdLst/>
              <a:ahLst/>
              <a:cxnLst/>
              <a:rect l="l" t="t" r="r" b="b"/>
              <a:pathLst>
                <a:path w="1750" h="1625" extrusionOk="0">
                  <a:moveTo>
                    <a:pt x="649" y="0"/>
                  </a:moveTo>
                  <a:cubicBezTo>
                    <a:pt x="494" y="0"/>
                    <a:pt x="355" y="50"/>
                    <a:pt x="259" y="152"/>
                  </a:cubicBezTo>
                  <a:cubicBezTo>
                    <a:pt x="1" y="420"/>
                    <a:pt x="126" y="953"/>
                    <a:pt x="540" y="1342"/>
                  </a:cubicBezTo>
                  <a:cubicBezTo>
                    <a:pt x="669" y="1469"/>
                    <a:pt x="811" y="1561"/>
                    <a:pt x="956" y="1624"/>
                  </a:cubicBezTo>
                  <a:cubicBezTo>
                    <a:pt x="1217" y="1362"/>
                    <a:pt x="1482" y="1072"/>
                    <a:pt x="1750" y="747"/>
                  </a:cubicBezTo>
                  <a:cubicBezTo>
                    <a:pt x="1681" y="616"/>
                    <a:pt x="1585" y="486"/>
                    <a:pt x="1463" y="370"/>
                  </a:cubicBezTo>
                  <a:cubicBezTo>
                    <a:pt x="1208" y="129"/>
                    <a:pt x="904" y="0"/>
                    <a:pt x="649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" name="Google Shape;324;p20"/>
            <p:cNvSpPr/>
            <p:nvPr/>
          </p:nvSpPr>
          <p:spPr>
            <a:xfrm rot="-3998617">
              <a:off x="1635655" y="559253"/>
              <a:ext cx="460653" cy="401495"/>
            </a:xfrm>
            <a:custGeom>
              <a:avLst/>
              <a:gdLst/>
              <a:ahLst/>
              <a:cxnLst/>
              <a:rect l="l" t="t" r="r" b="b"/>
              <a:pathLst>
                <a:path w="6938" h="6047" extrusionOk="0">
                  <a:moveTo>
                    <a:pt x="2141" y="0"/>
                  </a:moveTo>
                  <a:cubicBezTo>
                    <a:pt x="865" y="0"/>
                    <a:pt x="1" y="914"/>
                    <a:pt x="1" y="914"/>
                  </a:cubicBezTo>
                  <a:cubicBezTo>
                    <a:pt x="4140" y="2561"/>
                    <a:pt x="5258" y="6046"/>
                    <a:pt x="5258" y="6046"/>
                  </a:cubicBezTo>
                  <a:cubicBezTo>
                    <a:pt x="5698" y="5573"/>
                    <a:pt x="6938" y="3427"/>
                    <a:pt x="4494" y="1086"/>
                  </a:cubicBezTo>
                  <a:cubicBezTo>
                    <a:pt x="3638" y="267"/>
                    <a:pt x="2830" y="0"/>
                    <a:pt x="2141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" name="Google Shape;325;p20"/>
            <p:cNvSpPr/>
            <p:nvPr/>
          </p:nvSpPr>
          <p:spPr>
            <a:xfrm rot="-3998617">
              <a:off x="1711368" y="767590"/>
              <a:ext cx="476721" cy="436684"/>
            </a:xfrm>
            <a:custGeom>
              <a:avLst/>
              <a:gdLst/>
              <a:ahLst/>
              <a:cxnLst/>
              <a:rect l="l" t="t" r="r" b="b"/>
              <a:pathLst>
                <a:path w="7180" h="6577" extrusionOk="0">
                  <a:moveTo>
                    <a:pt x="243" y="1"/>
                  </a:moveTo>
                  <a:cubicBezTo>
                    <a:pt x="204" y="1"/>
                    <a:pt x="182" y="6"/>
                    <a:pt x="179" y="14"/>
                  </a:cubicBezTo>
                  <a:cubicBezTo>
                    <a:pt x="0" y="657"/>
                    <a:pt x="255" y="1182"/>
                    <a:pt x="255" y="1182"/>
                  </a:cubicBezTo>
                  <a:cubicBezTo>
                    <a:pt x="5847" y="2839"/>
                    <a:pt x="6310" y="6545"/>
                    <a:pt x="6310" y="6545"/>
                  </a:cubicBezTo>
                  <a:cubicBezTo>
                    <a:pt x="6412" y="6567"/>
                    <a:pt x="6510" y="6576"/>
                    <a:pt x="6605" y="6576"/>
                  </a:cubicBezTo>
                  <a:cubicBezTo>
                    <a:pt x="6817" y="6576"/>
                    <a:pt x="7008" y="6526"/>
                    <a:pt x="7179" y="6446"/>
                  </a:cubicBezTo>
                  <a:cubicBezTo>
                    <a:pt x="5299" y="1079"/>
                    <a:pt x="832" y="1"/>
                    <a:pt x="243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4" name="Google Shape;326;p20"/>
            <p:cNvSpPr/>
            <p:nvPr/>
          </p:nvSpPr>
          <p:spPr>
            <a:xfrm rot="-3998617">
              <a:off x="1668802" y="693565"/>
              <a:ext cx="512309" cy="498831"/>
            </a:xfrm>
            <a:custGeom>
              <a:avLst/>
              <a:gdLst/>
              <a:ahLst/>
              <a:cxnLst/>
              <a:rect l="l" t="t" r="r" b="b"/>
              <a:pathLst>
                <a:path w="7716" h="7513" extrusionOk="0">
                  <a:moveTo>
                    <a:pt x="798" y="1"/>
                  </a:moveTo>
                  <a:cubicBezTo>
                    <a:pt x="623" y="116"/>
                    <a:pt x="461" y="265"/>
                    <a:pt x="326" y="440"/>
                  </a:cubicBezTo>
                  <a:cubicBezTo>
                    <a:pt x="157" y="655"/>
                    <a:pt x="54" y="874"/>
                    <a:pt x="1" y="1081"/>
                  </a:cubicBezTo>
                  <a:cubicBezTo>
                    <a:pt x="4" y="1073"/>
                    <a:pt x="26" y="1068"/>
                    <a:pt x="65" y="1068"/>
                  </a:cubicBezTo>
                  <a:cubicBezTo>
                    <a:pt x="654" y="1068"/>
                    <a:pt x="5121" y="2146"/>
                    <a:pt x="7001" y="7513"/>
                  </a:cubicBezTo>
                  <a:cubicBezTo>
                    <a:pt x="7302" y="7368"/>
                    <a:pt x="7537" y="7126"/>
                    <a:pt x="7716" y="6878"/>
                  </a:cubicBezTo>
                  <a:cubicBezTo>
                    <a:pt x="6241" y="953"/>
                    <a:pt x="1036" y="40"/>
                    <a:pt x="798" y="1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5" name="Google Shape;327;p20"/>
            <p:cNvSpPr/>
            <p:nvPr/>
          </p:nvSpPr>
          <p:spPr>
            <a:xfrm rot="-3998617">
              <a:off x="1667496" y="653184"/>
              <a:ext cx="487278" cy="479642"/>
            </a:xfrm>
            <a:custGeom>
              <a:avLst/>
              <a:gdLst/>
              <a:ahLst/>
              <a:cxnLst/>
              <a:rect l="l" t="t" r="r" b="b"/>
              <a:pathLst>
                <a:path w="7339" h="7224" extrusionOk="0">
                  <a:moveTo>
                    <a:pt x="1176" y="1"/>
                  </a:moveTo>
                  <a:cubicBezTo>
                    <a:pt x="759" y="1"/>
                    <a:pt x="348" y="118"/>
                    <a:pt x="1" y="346"/>
                  </a:cubicBezTo>
                  <a:cubicBezTo>
                    <a:pt x="239" y="385"/>
                    <a:pt x="5444" y="1298"/>
                    <a:pt x="6919" y="7223"/>
                  </a:cubicBezTo>
                  <a:cubicBezTo>
                    <a:pt x="7253" y="6764"/>
                    <a:pt x="7339" y="6172"/>
                    <a:pt x="7170" y="5629"/>
                  </a:cubicBezTo>
                  <a:cubicBezTo>
                    <a:pt x="6142" y="2307"/>
                    <a:pt x="3513" y="782"/>
                    <a:pt x="2025" y="167"/>
                  </a:cubicBezTo>
                  <a:cubicBezTo>
                    <a:pt x="1750" y="55"/>
                    <a:pt x="1462" y="1"/>
                    <a:pt x="1176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" name="Google Shape;328;p20"/>
            <p:cNvSpPr/>
            <p:nvPr/>
          </p:nvSpPr>
          <p:spPr>
            <a:xfrm rot="-3998617">
              <a:off x="2228193" y="1464383"/>
              <a:ext cx="117520" cy="120176"/>
            </a:xfrm>
            <a:custGeom>
              <a:avLst/>
              <a:gdLst/>
              <a:ahLst/>
              <a:cxnLst/>
              <a:rect l="l" t="t" r="r" b="b"/>
              <a:pathLst>
                <a:path w="1770" h="1810" extrusionOk="0">
                  <a:moveTo>
                    <a:pt x="1" y="0"/>
                  </a:moveTo>
                  <a:lnTo>
                    <a:pt x="47" y="1809"/>
                  </a:lnTo>
                  <a:lnTo>
                    <a:pt x="1770" y="12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" name="Google Shape;329;p20"/>
            <p:cNvSpPr/>
            <p:nvPr/>
          </p:nvSpPr>
          <p:spPr>
            <a:xfrm rot="-3998617">
              <a:off x="1906081" y="1014169"/>
              <a:ext cx="377526" cy="297386"/>
            </a:xfrm>
            <a:custGeom>
              <a:avLst/>
              <a:gdLst/>
              <a:ahLst/>
              <a:cxnLst/>
              <a:rect l="l" t="t" r="r" b="b"/>
              <a:pathLst>
                <a:path w="5686" h="4479" extrusionOk="0">
                  <a:moveTo>
                    <a:pt x="782" y="0"/>
                  </a:moveTo>
                  <a:cubicBezTo>
                    <a:pt x="147" y="0"/>
                    <a:pt x="0" y="899"/>
                    <a:pt x="0" y="899"/>
                  </a:cubicBezTo>
                  <a:cubicBezTo>
                    <a:pt x="43" y="2916"/>
                    <a:pt x="2071" y="3945"/>
                    <a:pt x="3324" y="4391"/>
                  </a:cubicBezTo>
                  <a:cubicBezTo>
                    <a:pt x="3492" y="4451"/>
                    <a:pt x="3662" y="4478"/>
                    <a:pt x="3826" y="4478"/>
                  </a:cubicBezTo>
                  <a:cubicBezTo>
                    <a:pt x="4887" y="4478"/>
                    <a:pt x="5686" y="3339"/>
                    <a:pt x="3982" y="2628"/>
                  </a:cubicBezTo>
                  <a:cubicBezTo>
                    <a:pt x="2018" y="1812"/>
                    <a:pt x="2371" y="777"/>
                    <a:pt x="1297" y="162"/>
                  </a:cubicBezTo>
                  <a:cubicBezTo>
                    <a:pt x="1097" y="47"/>
                    <a:pt x="927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" name="Google Shape;330;p20"/>
            <p:cNvSpPr/>
            <p:nvPr/>
          </p:nvSpPr>
          <p:spPr>
            <a:xfrm rot="-3998617">
              <a:off x="1929689" y="1224101"/>
              <a:ext cx="89634" cy="87178"/>
            </a:xfrm>
            <a:custGeom>
              <a:avLst/>
              <a:gdLst/>
              <a:ahLst/>
              <a:cxnLst/>
              <a:rect l="l" t="t" r="r" b="b"/>
              <a:pathLst>
                <a:path w="1350" h="1313" extrusionOk="0">
                  <a:moveTo>
                    <a:pt x="110" y="0"/>
                  </a:moveTo>
                  <a:lnTo>
                    <a:pt x="0" y="354"/>
                  </a:lnTo>
                  <a:cubicBezTo>
                    <a:pt x="317" y="706"/>
                    <a:pt x="846" y="1032"/>
                    <a:pt x="1138" y="1198"/>
                  </a:cubicBezTo>
                  <a:lnTo>
                    <a:pt x="1138" y="1198"/>
                  </a:lnTo>
                  <a:cubicBezTo>
                    <a:pt x="534" y="807"/>
                    <a:pt x="110" y="0"/>
                    <a:pt x="110" y="0"/>
                  </a:cubicBezTo>
                  <a:close/>
                  <a:moveTo>
                    <a:pt x="1138" y="1198"/>
                  </a:moveTo>
                  <a:cubicBezTo>
                    <a:pt x="1206" y="1242"/>
                    <a:pt x="1277" y="1281"/>
                    <a:pt x="1349" y="1313"/>
                  </a:cubicBezTo>
                  <a:cubicBezTo>
                    <a:pt x="1349" y="1313"/>
                    <a:pt x="1266" y="1271"/>
                    <a:pt x="1138" y="1198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" name="Google Shape;331;p20"/>
            <p:cNvSpPr/>
            <p:nvPr/>
          </p:nvSpPr>
          <p:spPr>
            <a:xfrm rot="-3998617">
              <a:off x="2153868" y="1105507"/>
              <a:ext cx="126749" cy="74695"/>
            </a:xfrm>
            <a:custGeom>
              <a:avLst/>
              <a:gdLst/>
              <a:ahLst/>
              <a:cxnLst/>
              <a:rect l="l" t="t" r="r" b="b"/>
              <a:pathLst>
                <a:path w="1909" h="1125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669" y="874"/>
                    <a:pt x="1363" y="1124"/>
                  </a:cubicBezTo>
                  <a:lnTo>
                    <a:pt x="1909" y="814"/>
                  </a:lnTo>
                  <a:cubicBezTo>
                    <a:pt x="1909" y="814"/>
                    <a:pt x="729" y="695"/>
                    <a:pt x="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6" name="文本框 18"/>
          <p:cNvSpPr txBox="1"/>
          <p:nvPr/>
        </p:nvSpPr>
        <p:spPr>
          <a:xfrm>
            <a:off x="2706761" y="3307893"/>
            <a:ext cx="64628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8000" b="1" i="0" u="none" strike="noStrike" kern="1200" cap="none" spc="0" normalizeH="0" baseline="0" noProof="0" dirty="0" err="1">
                <a:ln w="28575">
                  <a:solidFill>
                    <a:srgbClr val="FFFFFF"/>
                  </a:solidFill>
                </a:ln>
                <a:solidFill>
                  <a:srgbClr val="6DAA2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站酷快乐体2016修订版" panose="02010600030101010101" pitchFamily="2" charset="-122"/>
                <a:cs typeface="Calibri" panose="020F0502020204030204" pitchFamily="34" charset="0"/>
                <a:sym typeface="Arial" panose="020B0604020202020204"/>
              </a:rPr>
              <a:t>Khám</a:t>
            </a:r>
            <a:r>
              <a:rPr kumimoji="0" lang="en-US" altLang="zh-CN" sz="8000" b="1" i="0" u="none" strike="noStrike" kern="1200" cap="none" spc="0" normalizeH="0" noProof="0" dirty="0">
                <a:ln w="28575">
                  <a:solidFill>
                    <a:srgbClr val="FFFFFF"/>
                  </a:solidFill>
                </a:ln>
                <a:solidFill>
                  <a:srgbClr val="6DAA2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站酷快乐体2016修订版" panose="02010600030101010101" pitchFamily="2" charset="-122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altLang="zh-CN" sz="8000" b="1" i="0" u="none" strike="noStrike" kern="1200" cap="none" spc="0" normalizeH="0" noProof="0" dirty="0" err="1">
                <a:ln w="28575">
                  <a:solidFill>
                    <a:srgbClr val="FFFFFF"/>
                  </a:solidFill>
                </a:ln>
                <a:solidFill>
                  <a:srgbClr val="6DAA2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站酷快乐体2016修订版" panose="02010600030101010101" pitchFamily="2" charset="-122"/>
                <a:cs typeface="Calibri" panose="020F0502020204030204" pitchFamily="34" charset="0"/>
                <a:sym typeface="Arial" panose="020B0604020202020204"/>
              </a:rPr>
              <a:t>phá</a:t>
            </a:r>
            <a:endParaRPr kumimoji="0" lang="zh-CN" altLang="en-US" sz="8000" b="1" i="0" u="none" strike="noStrike" kern="1200" cap="none" spc="0" normalizeH="0" baseline="0" noProof="0" dirty="0">
              <a:ln w="3175">
                <a:solidFill>
                  <a:srgbClr val="FFFFFF"/>
                </a:solidFill>
              </a:ln>
              <a:solidFill>
                <a:srgbClr val="6DAA2D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iny" panose="02000903060500060000" pitchFamily="2" charset="0"/>
              <a:ea typeface="站酷快乐体2016修订版" panose="02010600030101010101" pitchFamily="2" charset="-122"/>
              <a:cs typeface="Calibri" panose="020F0502020204030204" pitchFamily="34" charset="0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69390" y="0"/>
            <a:ext cx="10763810" cy="1371600"/>
            <a:chOff x="595159" y="192870"/>
            <a:chExt cx="6473298" cy="1371600"/>
          </a:xfrm>
        </p:grpSpPr>
        <p:sp>
          <p:nvSpPr>
            <p:cNvPr id="16" name="Google Shape;1352;p29"/>
            <p:cNvSpPr/>
            <p:nvPr/>
          </p:nvSpPr>
          <p:spPr>
            <a:xfrm>
              <a:off x="1143111" y="512482"/>
              <a:ext cx="5925346" cy="1051988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9CE8D9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7" name="Google Shape;697;p24"/>
            <p:cNvSpPr txBox="1"/>
            <p:nvPr/>
          </p:nvSpPr>
          <p:spPr>
            <a:xfrm>
              <a:off x="1395087" y="512482"/>
              <a:ext cx="5486583" cy="7323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FFFFFF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/>
              </a:pPr>
              <a:r>
                <a:rPr lang="nl-NL" sz="3200" b="1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1. Quan sát các hình về gia đình Minh và cho biết sự kiện nào đã diễn ra.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Odibee Sans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95159" y="192870"/>
              <a:ext cx="601425" cy="1371600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925" y="1899920"/>
            <a:ext cx="5676960" cy="32973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9962" y="1899920"/>
            <a:ext cx="5802038" cy="329739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80925" y="5402143"/>
            <a:ext cx="5786196" cy="1123712"/>
          </a:xfrm>
          <a:prstGeom prst="roundRect">
            <a:avLst/>
          </a:prstGeom>
          <a:solidFill>
            <a:srgbClr val="FFE1D9"/>
          </a:solidFill>
          <a:ln w="57150">
            <a:solidFill>
              <a:sysClr val="window" lastClr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vi-VN" sz="30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/>
                <a:sym typeface="Arial" panose="020B0604020202020204"/>
              </a:rPr>
              <a:t>Ngày khai giảng năm học mới, ngày Minh chính tức đi học.</a:t>
            </a:r>
            <a:endParaRPr kumimoji="0" lang="pt-BR" sz="30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/>
              <a:sym typeface="Arial" panose="020B0604020202020204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389962" y="5414676"/>
            <a:ext cx="5786196" cy="1123712"/>
          </a:xfrm>
          <a:prstGeom prst="roundRect">
            <a:avLst/>
          </a:prstGeom>
          <a:solidFill>
            <a:srgbClr val="FFE1D9"/>
          </a:solidFill>
          <a:ln w="57150">
            <a:solidFill>
              <a:sysClr val="window" lastClr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vi-VN" sz="30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/>
                <a:sym typeface="Arial" panose="020B0604020202020204"/>
              </a:rPr>
              <a:t>Gia đình Minh chào đón em bé ra đời (mẹ sinh em bé)</a:t>
            </a:r>
            <a:endParaRPr kumimoji="0" lang="pt-BR" sz="30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69390" y="0"/>
            <a:ext cx="10763810" cy="1371600"/>
            <a:chOff x="595159" y="192870"/>
            <a:chExt cx="6473298" cy="1371600"/>
          </a:xfrm>
        </p:grpSpPr>
        <p:sp>
          <p:nvSpPr>
            <p:cNvPr id="16" name="Google Shape;1352;p29"/>
            <p:cNvSpPr/>
            <p:nvPr/>
          </p:nvSpPr>
          <p:spPr>
            <a:xfrm>
              <a:off x="1143111" y="512482"/>
              <a:ext cx="5925346" cy="1051988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9CE8D9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7" name="Google Shape;697;p24"/>
            <p:cNvSpPr txBox="1"/>
            <p:nvPr/>
          </p:nvSpPr>
          <p:spPr>
            <a:xfrm>
              <a:off x="1312677" y="512482"/>
              <a:ext cx="5568993" cy="7323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FFFFFF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/>
              </a:pPr>
              <a:r>
                <a:rPr lang="nl-NL" sz="3200" b="1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2. Quan sát và nêu các sự kiện của gia đình Minh và cho biết. 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Odibee Sans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95159" y="192870"/>
              <a:ext cx="601425" cy="1371600"/>
            </a:xfrm>
            <a:prstGeom prst="rect">
              <a:avLst/>
            </a:prstGeom>
          </p:spPr>
        </p:pic>
      </p:grpSp>
      <p:sp>
        <p:nvSpPr>
          <p:cNvPr id="3" name="TextBox 2"/>
          <p:cNvSpPr txBox="1"/>
          <p:nvPr/>
        </p:nvSpPr>
        <p:spPr>
          <a:xfrm>
            <a:off x="1605280" y="1849120"/>
            <a:ext cx="97173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kiện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kiện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478" y="3280747"/>
            <a:ext cx="9669125" cy="2703493"/>
          </a:xfrm>
          <a:prstGeom prst="rect">
            <a:avLst/>
          </a:prstGeom>
        </p:spPr>
      </p:pic>
      <p:grpSp>
        <p:nvGrpSpPr>
          <p:cNvPr id="15" name="Google Shape;1023;p13"/>
          <p:cNvGrpSpPr/>
          <p:nvPr/>
        </p:nvGrpSpPr>
        <p:grpSpPr>
          <a:xfrm>
            <a:off x="8869680" y="4531360"/>
            <a:ext cx="3697950" cy="2128520"/>
            <a:chOff x="5876916" y="975793"/>
            <a:chExt cx="4684259" cy="2641495"/>
          </a:xfrm>
        </p:grpSpPr>
        <p:grpSp>
          <p:nvGrpSpPr>
            <p:cNvPr id="21" name="Google Shape;1024;p13"/>
            <p:cNvGrpSpPr/>
            <p:nvPr/>
          </p:nvGrpSpPr>
          <p:grpSpPr>
            <a:xfrm>
              <a:off x="5876916" y="975793"/>
              <a:ext cx="4684259" cy="2113916"/>
              <a:chOff x="2387762" y="551055"/>
              <a:chExt cx="7051289" cy="3182111"/>
            </a:xfrm>
          </p:grpSpPr>
          <p:pic>
            <p:nvPicPr>
              <p:cNvPr id="23" name="Google Shape;1025;p13" descr="2"/>
              <p:cNvPicPr preferRelativeResize="0"/>
              <p:nvPr/>
            </p:nvPicPr>
            <p:blipFill rotWithShape="1">
              <a:blip r:embed="rId3"/>
              <a:srcRect/>
              <a:stretch>
                <a:fillRect/>
              </a:stretch>
            </p:blipFill>
            <p:spPr>
              <a:xfrm>
                <a:off x="4238307" y="551055"/>
                <a:ext cx="3689350" cy="31273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4" name="Google Shape;1026;p13" descr="1"/>
              <p:cNvPicPr preferRelativeResize="0"/>
              <p:nvPr/>
            </p:nvPicPr>
            <p:blipFill rotWithShape="1">
              <a:blip r:embed="rId4"/>
              <a:srcRect/>
              <a:stretch>
                <a:fillRect/>
              </a:stretch>
            </p:blipFill>
            <p:spPr>
              <a:xfrm>
                <a:off x="5999058" y="790165"/>
                <a:ext cx="3439993" cy="291563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5" name="Google Shape;1027;p13" descr="3"/>
              <p:cNvPicPr preferRelativeResize="0"/>
              <p:nvPr/>
            </p:nvPicPr>
            <p:blipFill rotWithShape="1">
              <a:blip r:embed="rId5"/>
              <a:srcRect/>
              <a:stretch>
                <a:fillRect/>
              </a:stretch>
            </p:blipFill>
            <p:spPr>
              <a:xfrm flipH="1">
                <a:off x="2387762" y="872971"/>
                <a:ext cx="3374585" cy="286019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2" name="Google Shape;1028;p13"/>
            <p:cNvSpPr/>
            <p:nvPr/>
          </p:nvSpPr>
          <p:spPr>
            <a:xfrm>
              <a:off x="6714251" y="2510908"/>
              <a:ext cx="3495263" cy="110638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Thảo</a:t>
              </a:r>
              <a:r>
                <a:rPr lang="en-US" sz="3200" b="1" dirty="0">
                  <a:solidFill>
                    <a:srgbClr val="C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luận</a:t>
              </a:r>
              <a:endParaRPr lang="en-US" sz="3200" b="1" dirty="0">
                <a:solidFill>
                  <a:srgbClr val="C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nhóm</a:t>
              </a:r>
              <a:r>
                <a:rPr lang="en-US" sz="3200" b="1" dirty="0">
                  <a:solidFill>
                    <a:srgbClr val="C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 4</a:t>
              </a:r>
              <a:endParaRPr dirty="0"/>
            </a:p>
          </p:txBody>
        </p:sp>
      </p:grp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9374080" y="2642482"/>
            <a:ext cx="893944" cy="1191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2205" y="-72023"/>
            <a:ext cx="12187592" cy="6855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323526" y="1055944"/>
            <a:ext cx="2116202" cy="2315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-87963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2531756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808309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9428028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5384159" y="-98805"/>
            <a:ext cx="1333516" cy="1333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142738" y="3705867"/>
            <a:ext cx="2329891" cy="2329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7"/>
          <a:srcRect/>
          <a:stretch>
            <a:fillRect/>
          </a:stretch>
        </p:blipFill>
        <p:spPr>
          <a:xfrm>
            <a:off x="3058624" y="1114984"/>
            <a:ext cx="6369404" cy="3789858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332565" y="1348689"/>
            <a:ext cx="5854016" cy="32352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56" tIns="121856" rIns="121856" bIns="121856" anchor="t" anchorCtr="0">
            <a:noAutofit/>
          </a:bodyPr>
          <a:lstStyle/>
          <a:p>
            <a:pPr algn="ctr" defTabSz="914400">
              <a:buClr>
                <a:srgbClr val="000000"/>
              </a:buClr>
              <a:buSzPts val="4667"/>
              <a:defRPr/>
            </a:pPr>
            <a:endParaRPr sz="4665" b="1" kern="0">
              <a:solidFill>
                <a:srgbClr val="FFFF00"/>
              </a:solidFill>
              <a:latin typeface="Georgia" panose="02040502050405020303"/>
              <a:ea typeface="Georgia" panose="02040502050405020303"/>
              <a:cs typeface="Georgia" panose="02040502050405020303"/>
              <a:sym typeface="Georgia" panose="02040502050405020303"/>
            </a:endParaRPr>
          </a:p>
        </p:txBody>
      </p:sp>
      <p:pic>
        <p:nvPicPr>
          <p:cNvPr id="1018" name="Google Shape;1018;p13"/>
          <p:cNvPicPr preferRelativeResize="0"/>
          <p:nvPr/>
        </p:nvPicPr>
        <p:blipFill rotWithShape="1">
          <a:blip r:embed="rId8"/>
          <a:srcRect/>
          <a:stretch>
            <a:fillRect/>
          </a:stretch>
        </p:blipFill>
        <p:spPr>
          <a:xfrm>
            <a:off x="9682363" y="2754404"/>
            <a:ext cx="2224348" cy="2397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9" name="Google Shape;1019;p13"/>
          <p:cNvPicPr preferRelativeResize="0"/>
          <p:nvPr/>
        </p:nvPicPr>
        <p:blipFill rotWithShape="1">
          <a:blip r:embed="rId9"/>
          <a:srcRect/>
          <a:stretch>
            <a:fillRect/>
          </a:stretch>
        </p:blipFill>
        <p:spPr>
          <a:xfrm rot="420713">
            <a:off x="8209774" y="2763837"/>
            <a:ext cx="1325665" cy="297131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0"/>
          <a:srcRect/>
          <a:stretch>
            <a:fillRect/>
          </a:stretch>
        </p:blipFill>
        <p:spPr>
          <a:xfrm>
            <a:off x="7957665" y="3691449"/>
            <a:ext cx="1857601" cy="274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74870" y="2156291"/>
            <a:ext cx="6369404" cy="14492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19"/>
          <p:cNvSpPr txBox="1"/>
          <p:nvPr/>
        </p:nvSpPr>
        <p:spPr>
          <a:xfrm>
            <a:off x="2436492" y="2420765"/>
            <a:ext cx="7723505" cy="908812"/>
          </a:xfrm>
          <a:prstGeom prst="roundRect">
            <a:avLst>
              <a:gd name="adj" fmla="val 50000"/>
            </a:avLst>
          </a:prstGeom>
          <a:solidFill>
            <a:srgbClr val="F15A88"/>
          </a:solidFill>
        </p:spPr>
        <p:txBody>
          <a:bodyPr wrap="square" lIns="91403" tIns="45702" rIns="91403" bIns="45702" rtlCol="0">
            <a:spAutoFit/>
          </a:bodyPr>
          <a:lstStyle/>
          <a:p>
            <a:pPr lvl="0" algn="ctr"/>
            <a:r>
              <a:rPr lang="vi-VN" sz="360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2009: Đám cưới của bố mẹ Minh.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18629" y="23437"/>
            <a:ext cx="8052603" cy="2251513"/>
          </a:xfrm>
          <a:prstGeom prst="rect">
            <a:avLst/>
          </a:prstGeom>
        </p:spPr>
      </p:pic>
      <p:sp>
        <p:nvSpPr>
          <p:cNvPr id="8" name="TextBox 19"/>
          <p:cNvSpPr txBox="1"/>
          <p:nvPr/>
        </p:nvSpPr>
        <p:spPr>
          <a:xfrm>
            <a:off x="2436491" y="3429000"/>
            <a:ext cx="7723505" cy="908812"/>
          </a:xfrm>
          <a:prstGeom prst="roundRect">
            <a:avLst>
              <a:gd name="adj" fmla="val 50000"/>
            </a:avLst>
          </a:prstGeom>
          <a:solidFill>
            <a:srgbClr val="F15A88"/>
          </a:solidFill>
        </p:spPr>
        <p:txBody>
          <a:bodyPr wrap="square" lIns="91403" tIns="45702" rIns="91403" bIns="45702" rtlCol="0">
            <a:spAutoFit/>
          </a:bodyPr>
          <a:lstStyle/>
          <a:p>
            <a:pPr lvl="0" algn="ctr"/>
            <a:r>
              <a:rPr lang="pt-BR" sz="360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2014: Minh được sinh ra.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19"/>
          <p:cNvSpPr txBox="1"/>
          <p:nvPr/>
        </p:nvSpPr>
        <p:spPr>
          <a:xfrm>
            <a:off x="2436491" y="4437235"/>
            <a:ext cx="7723505" cy="908812"/>
          </a:xfrm>
          <a:prstGeom prst="roundRect">
            <a:avLst>
              <a:gd name="adj" fmla="val 50000"/>
            </a:avLst>
          </a:prstGeom>
          <a:solidFill>
            <a:srgbClr val="F15A88"/>
          </a:solidFill>
        </p:spPr>
        <p:txBody>
          <a:bodyPr wrap="square" lIns="91403" tIns="45702" rIns="91403" bIns="45702" rtlCol="0">
            <a:spAutoFit/>
          </a:bodyPr>
          <a:lstStyle/>
          <a:p>
            <a:pPr lvl="0" algn="ctr"/>
            <a:r>
              <a:rPr lang="pt-BR" sz="360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2018: Mẹ của Minh sinh em bé.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19"/>
          <p:cNvSpPr txBox="1"/>
          <p:nvPr/>
        </p:nvSpPr>
        <p:spPr>
          <a:xfrm>
            <a:off x="2436491" y="5445470"/>
            <a:ext cx="7723505" cy="908812"/>
          </a:xfrm>
          <a:prstGeom prst="roundRect">
            <a:avLst>
              <a:gd name="adj" fmla="val 50000"/>
            </a:avLst>
          </a:prstGeom>
          <a:solidFill>
            <a:srgbClr val="F15A88"/>
          </a:solidFill>
        </p:spPr>
        <p:txBody>
          <a:bodyPr wrap="square" lIns="91403" tIns="45702" rIns="91403" bIns="45702" rtlCol="0">
            <a:spAutoFit/>
          </a:bodyPr>
          <a:lstStyle/>
          <a:p>
            <a:pPr lvl="0" algn="ctr"/>
            <a:r>
              <a:rPr lang="pt-BR" sz="360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2020: Minh bắt đầu học lớp 1.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8" grpId="0" animBg="1"/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69390" y="0"/>
            <a:ext cx="10763810" cy="1371600"/>
            <a:chOff x="595159" y="192870"/>
            <a:chExt cx="6473298" cy="1371600"/>
          </a:xfrm>
        </p:grpSpPr>
        <p:sp>
          <p:nvSpPr>
            <p:cNvPr id="16" name="Google Shape;1352;p29"/>
            <p:cNvSpPr/>
            <p:nvPr/>
          </p:nvSpPr>
          <p:spPr>
            <a:xfrm>
              <a:off x="1143111" y="512482"/>
              <a:ext cx="5925346" cy="1051988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9CE8D9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7" name="Google Shape;697;p24"/>
            <p:cNvSpPr txBox="1"/>
            <p:nvPr/>
          </p:nvSpPr>
          <p:spPr>
            <a:xfrm>
              <a:off x="1395087" y="512482"/>
              <a:ext cx="5486583" cy="7323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FFFFFF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/>
              </a:pPr>
              <a:r>
                <a:rPr lang="nl-NL" sz="3200" b="1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3. Kể về một ngày kỉ niệm hoặc sự kiện quan trọng của gia đình em. 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Odibee Sans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95159" y="192870"/>
              <a:ext cx="601425" cy="1371600"/>
            </a:xfrm>
            <a:prstGeom prst="rect">
              <a:avLst/>
            </a:prstGeom>
          </p:spPr>
        </p:pic>
      </p:grpSp>
      <p:pic>
        <p:nvPicPr>
          <p:cNvPr id="12" name="Picture 2" descr="Cartoon students Royalty Free Vector Image - VectorStock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>
            <a:fillRect/>
          </a:stretch>
        </p:blipFill>
        <p:spPr bwMode="auto">
          <a:xfrm>
            <a:off x="3077045" y="3467563"/>
            <a:ext cx="3862235" cy="3616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2387599" y="2001795"/>
            <a:ext cx="8493759" cy="1465768"/>
            <a:chOff x="6915255" y="-180163"/>
            <a:chExt cx="5266243" cy="2217897"/>
          </a:xfrm>
        </p:grpSpPr>
        <p:sp>
          <p:nvSpPr>
            <p:cNvPr id="14" name="Rounded Rectangular Callout 4"/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45644"/>
                <a:gd name="adj2" fmla="val 7280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en-US">
                <a:solidFill>
                  <a:prstClr val="black"/>
                </a:solidFill>
                <a:latin typeface="等线" panose="020F0502020204030204"/>
              </a:endParaRPr>
            </a:p>
          </p:txBody>
        </p:sp>
        <p:sp>
          <p:nvSpPr>
            <p:cNvPr id="15" name="Rounded Rectangular Callout 18"/>
            <p:cNvSpPr/>
            <p:nvPr/>
          </p:nvSpPr>
          <p:spPr>
            <a:xfrm>
              <a:off x="6915255" y="-180163"/>
              <a:ext cx="5266243" cy="2217897"/>
            </a:xfrm>
            <a:prstGeom prst="wedgeRoundRectCallout">
              <a:avLst>
                <a:gd name="adj1" fmla="val 2738"/>
                <a:gd name="adj2" fmla="val 7796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r>
                <a:rPr lang="en-US" sz="4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Sự</a:t>
              </a:r>
              <a:r>
                <a:rPr lang="en-US" sz="4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kiện</a:t>
              </a:r>
              <a:r>
                <a:rPr lang="en-US" sz="4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hay </a:t>
              </a:r>
              <a:r>
                <a:rPr lang="en-US" sz="4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ngày</a:t>
              </a:r>
              <a:r>
                <a:rPr lang="en-US" sz="4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kỉ</a:t>
              </a:r>
              <a:r>
                <a:rPr lang="en-US" sz="4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niệm</a:t>
              </a:r>
              <a:r>
                <a:rPr lang="en-US" sz="4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nào</a:t>
              </a:r>
              <a:r>
                <a:rPr lang="en-US" sz="4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en-US" sz="4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gia</a:t>
              </a:r>
              <a:r>
                <a:rPr lang="en-US" sz="4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đình</a:t>
              </a:r>
              <a:r>
                <a:rPr lang="en-US" sz="4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khiến</a:t>
              </a:r>
              <a:r>
                <a:rPr lang="en-US" sz="4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em</a:t>
              </a:r>
              <a:r>
                <a:rPr lang="en-US" sz="4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nhớ</a:t>
              </a:r>
              <a:r>
                <a:rPr lang="en-US" sz="4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nhất</a:t>
              </a:r>
              <a:r>
                <a:rPr lang="en-US" sz="4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  <a:endParaRPr lang="en-US" sz="4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9374080" y="2642482"/>
            <a:ext cx="893944" cy="1191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2205" y="-72023"/>
            <a:ext cx="12187592" cy="6855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323526" y="1055944"/>
            <a:ext cx="2116202" cy="2315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-87963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2531756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808309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9428028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5384159" y="-98805"/>
            <a:ext cx="1333516" cy="1333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142738" y="3705867"/>
            <a:ext cx="2329891" cy="2329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7"/>
          <a:srcRect/>
          <a:stretch>
            <a:fillRect/>
          </a:stretch>
        </p:blipFill>
        <p:spPr>
          <a:xfrm>
            <a:off x="3058624" y="1114984"/>
            <a:ext cx="6369404" cy="3789858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332565" y="1348689"/>
            <a:ext cx="5854016" cy="32352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56" tIns="121856" rIns="121856" bIns="121856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Tx/>
              <a:buNone/>
              <a:defRPr/>
            </a:pPr>
            <a:endParaRPr kumimoji="0" sz="4665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 panose="02040502050405020303"/>
              <a:ea typeface="Georgia" panose="02040502050405020303"/>
              <a:cs typeface="Georgia" panose="02040502050405020303"/>
              <a:sym typeface="Georgia" panose="02040502050405020303"/>
            </a:endParaRPr>
          </a:p>
        </p:txBody>
      </p:sp>
      <p:pic>
        <p:nvPicPr>
          <p:cNvPr id="1018" name="Google Shape;1018;p13"/>
          <p:cNvPicPr preferRelativeResize="0"/>
          <p:nvPr/>
        </p:nvPicPr>
        <p:blipFill rotWithShape="1">
          <a:blip r:embed="rId8"/>
          <a:srcRect/>
          <a:stretch>
            <a:fillRect/>
          </a:stretch>
        </p:blipFill>
        <p:spPr>
          <a:xfrm>
            <a:off x="9682363" y="2754404"/>
            <a:ext cx="2224348" cy="2397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9" name="Google Shape;1019;p13"/>
          <p:cNvPicPr preferRelativeResize="0"/>
          <p:nvPr/>
        </p:nvPicPr>
        <p:blipFill rotWithShape="1">
          <a:blip r:embed="rId9"/>
          <a:srcRect/>
          <a:stretch>
            <a:fillRect/>
          </a:stretch>
        </p:blipFill>
        <p:spPr>
          <a:xfrm rot="420713">
            <a:off x="8209774" y="2763837"/>
            <a:ext cx="1325665" cy="297131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0"/>
          <a:srcRect/>
          <a:stretch>
            <a:fillRect/>
          </a:stretch>
        </p:blipFill>
        <p:spPr>
          <a:xfrm>
            <a:off x="7957665" y="3691449"/>
            <a:ext cx="1857601" cy="274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74870" y="2156291"/>
            <a:ext cx="6369404" cy="14492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69390" y="0"/>
            <a:ext cx="10763810" cy="1371600"/>
            <a:chOff x="595159" y="192870"/>
            <a:chExt cx="6473298" cy="1371600"/>
          </a:xfrm>
        </p:grpSpPr>
        <p:sp>
          <p:nvSpPr>
            <p:cNvPr id="16" name="Google Shape;1352;p29"/>
            <p:cNvSpPr/>
            <p:nvPr/>
          </p:nvSpPr>
          <p:spPr>
            <a:xfrm>
              <a:off x="1143111" y="512482"/>
              <a:ext cx="5925346" cy="1051988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9CE8D9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7" name="Google Shape;697;p24"/>
            <p:cNvSpPr txBox="1"/>
            <p:nvPr/>
          </p:nvSpPr>
          <p:spPr>
            <a:xfrm>
              <a:off x="1395087" y="512482"/>
              <a:ext cx="5486583" cy="7323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FFFFFF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/>
              </a:pPr>
              <a:r>
                <a:rPr lang="nl-NL" sz="3200" b="1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4. Vẽ đường thời gian về một số sự kiện quan trọng của gia đình em. 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Odibee Sans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95159" y="192870"/>
              <a:ext cx="601425" cy="1371600"/>
            </a:xfrm>
            <a:prstGeom prst="rect">
              <a:avLst/>
            </a:prstGeom>
          </p:spPr>
        </p:pic>
      </p:grpSp>
      <p:grpSp>
        <p:nvGrpSpPr>
          <p:cNvPr id="10" name="Google Shape;1023;p13"/>
          <p:cNvGrpSpPr/>
          <p:nvPr/>
        </p:nvGrpSpPr>
        <p:grpSpPr>
          <a:xfrm>
            <a:off x="243840" y="2281841"/>
            <a:ext cx="4581870" cy="2991199"/>
            <a:chOff x="5876916" y="975793"/>
            <a:chExt cx="4684259" cy="2641495"/>
          </a:xfrm>
        </p:grpSpPr>
        <p:grpSp>
          <p:nvGrpSpPr>
            <p:cNvPr id="11" name="Google Shape;1024;p13"/>
            <p:cNvGrpSpPr/>
            <p:nvPr/>
          </p:nvGrpSpPr>
          <p:grpSpPr>
            <a:xfrm>
              <a:off x="5876916" y="975793"/>
              <a:ext cx="4684259" cy="2113916"/>
              <a:chOff x="2387762" y="551055"/>
              <a:chExt cx="7051289" cy="3182111"/>
            </a:xfrm>
          </p:grpSpPr>
          <p:pic>
            <p:nvPicPr>
              <p:cNvPr id="20" name="Google Shape;1025;p13" descr="2"/>
              <p:cNvPicPr preferRelativeResize="0"/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>
                <a:off x="4238307" y="551055"/>
                <a:ext cx="3689350" cy="31273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" name="Google Shape;1026;p13" descr="1"/>
              <p:cNvPicPr preferRelativeResize="0"/>
              <p:nvPr/>
            </p:nvPicPr>
            <p:blipFill rotWithShape="1">
              <a:blip r:embed="rId3"/>
              <a:srcRect/>
              <a:stretch>
                <a:fillRect/>
              </a:stretch>
            </p:blipFill>
            <p:spPr>
              <a:xfrm>
                <a:off x="5999058" y="790165"/>
                <a:ext cx="3439993" cy="291563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2" name="Google Shape;1027;p13" descr="3"/>
              <p:cNvPicPr preferRelativeResize="0"/>
              <p:nvPr/>
            </p:nvPicPr>
            <p:blipFill rotWithShape="1">
              <a:blip r:embed="rId4"/>
              <a:srcRect/>
              <a:stretch>
                <a:fillRect/>
              </a:stretch>
            </p:blipFill>
            <p:spPr>
              <a:xfrm flipH="1">
                <a:off x="2387762" y="872971"/>
                <a:ext cx="3374585" cy="286019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9" name="Google Shape;1028;p13"/>
            <p:cNvSpPr/>
            <p:nvPr/>
          </p:nvSpPr>
          <p:spPr>
            <a:xfrm>
              <a:off x="6714251" y="2510908"/>
              <a:ext cx="3495263" cy="110638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Thảo</a:t>
              </a:r>
              <a:r>
                <a:rPr lang="en-US" sz="3200" b="1" dirty="0">
                  <a:solidFill>
                    <a:srgbClr val="C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luận</a:t>
              </a:r>
              <a:endParaRPr lang="en-US" sz="3200" b="1" dirty="0">
                <a:solidFill>
                  <a:srgbClr val="C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nhóm</a:t>
              </a:r>
              <a:r>
                <a:rPr lang="en-US" sz="3200" b="1" dirty="0">
                  <a:solidFill>
                    <a:srgbClr val="C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 4</a:t>
              </a:r>
              <a:endParaRPr dirty="0"/>
            </a:p>
          </p:txBody>
        </p:sp>
      </p:grpSp>
      <p:sp>
        <p:nvSpPr>
          <p:cNvPr id="23" name="Google Shape;1045;p15"/>
          <p:cNvSpPr/>
          <p:nvPr/>
        </p:nvSpPr>
        <p:spPr>
          <a:xfrm>
            <a:off x="4761317" y="1924976"/>
            <a:ext cx="4443739" cy="1198060"/>
          </a:xfrm>
          <a:prstGeom prst="wedgeRoundRectCallout">
            <a:avLst>
              <a:gd name="adj1" fmla="val -54720"/>
              <a:gd name="adj2" fmla="val 69898"/>
              <a:gd name="adj3" fmla="val 16667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Vẽ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đường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thời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gian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về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sự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kiện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quan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trọng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" name="Google Shape;1045;p15"/>
          <p:cNvSpPr/>
          <p:nvPr/>
        </p:nvSpPr>
        <p:spPr>
          <a:xfrm>
            <a:off x="4761316" y="3405681"/>
            <a:ext cx="4443739" cy="1429219"/>
          </a:xfrm>
          <a:prstGeom prst="wedgeRoundRectCallout">
            <a:avLst>
              <a:gd name="adj1" fmla="val -54720"/>
              <a:gd name="adj2" fmla="val 69898"/>
              <a:gd name="adj3" fmla="val 16667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Nhận xét sự thay đổi của gia đình em qua một số sự kiện theo thời gian.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</p:bldLst>
  </p:timing>
</p:sld>
</file>

<file path=ppt/theme/theme1.xml><?xml version="1.0" encoding="utf-8"?>
<a:theme xmlns:a="http://schemas.openxmlformats.org/drawingml/2006/main" name="1_Office 主题​​">
  <a:themeElements>
    <a:clrScheme name="自定义 213">
      <a:dk1>
        <a:srgbClr val="757070"/>
      </a:dk1>
      <a:lt1>
        <a:sysClr val="window" lastClr="FFFFFF"/>
      </a:lt1>
      <a:dk2>
        <a:srgbClr val="44546A"/>
      </a:dk2>
      <a:lt2>
        <a:srgbClr val="E7E6E6"/>
      </a:lt2>
      <a:accent1>
        <a:srgbClr val="9EDAC6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1">
      <a:majorFont>
        <a:latin typeface="思源黑体 Medium"/>
        <a:ea typeface="字魂27号-布丁体"/>
        <a:cs typeface=""/>
      </a:majorFont>
      <a:minorFont>
        <a:latin typeface="思源黑体 Medium"/>
        <a:ea typeface="字魂27号-布丁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>
            <a:alpha val="27000"/>
          </a:schemeClr>
        </a:solidFill>
      </a:spPr>
      <a:bodyPr rtlCol="0" anchor="ctr"/>
      <a:lstStyle>
        <a:defPPr algn="ctr">
          <a:defRPr sz="2800" dirty="0">
            <a:solidFill>
              <a:srgbClr val="73A09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1048</Words>
  <Application>WPS Presentation</Application>
  <PresentationFormat>Widescreen</PresentationFormat>
  <Paragraphs>51</Paragraphs>
  <Slides>14</Slides>
  <Notes>12</Notes>
  <HiddenSlides>0</HiddenSlides>
  <MMClips>15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14</vt:i4>
      </vt:variant>
    </vt:vector>
  </HeadingPairs>
  <TitlesOfParts>
    <vt:vector size="37" baseType="lpstr">
      <vt:lpstr>Arial</vt:lpstr>
      <vt:lpstr>SimSun</vt:lpstr>
      <vt:lpstr>Wingdings</vt:lpstr>
      <vt:lpstr>思源黑体 Medium</vt:lpstr>
      <vt:lpstr>字魂27号-布丁体</vt:lpstr>
      <vt:lpstr>Arial</vt:lpstr>
      <vt:lpstr>Times New Roman</vt:lpstr>
      <vt:lpstr>Calibri</vt:lpstr>
      <vt:lpstr>Arial-Rounded</vt:lpstr>
      <vt:lpstr>UTM Swiss Condensed</vt:lpstr>
      <vt:lpstr>Odibee Sans</vt:lpstr>
      <vt:lpstr>UTM Scriptina KT</vt:lpstr>
      <vt:lpstr>Calibri</vt:lpstr>
      <vt:lpstr>Coiny</vt:lpstr>
      <vt:lpstr>等线</vt:lpstr>
      <vt:lpstr>等线</vt:lpstr>
      <vt:lpstr>Yu Gothic UI Semibold</vt:lpstr>
      <vt:lpstr>站酷快乐体2016修订版</vt:lpstr>
      <vt:lpstr>Microsoft YaHei</vt:lpstr>
      <vt:lpstr>Arial Unicode MS</vt:lpstr>
      <vt:lpstr>Georgia</vt:lpstr>
      <vt:lpstr>1_Office 主题​​</vt:lpstr>
      <vt:lpstr>1_Simple Light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TỔ CHỨC SINH NHẬT</dc:title>
  <dc:creator>Thao Tran</dc:creator>
  <cp:lastModifiedBy>ninhtrang dinhthi</cp:lastModifiedBy>
  <cp:revision>20</cp:revision>
  <dcterms:created xsi:type="dcterms:W3CDTF">2022-07-05T03:40:00Z</dcterms:created>
  <dcterms:modified xsi:type="dcterms:W3CDTF">2024-09-19T18:41:32Z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88C6E4D09D2049548B0E7BA7B346477F_12</vt:lpwstr>
  </property>
  <property fmtid="{D5CDD505-2E9C-101B-9397-08002B2CF9AE}" pid="3" name="KSOProductBuildVer">
    <vt:lpwstr>1033-12.2.0.18165</vt:lpwstr>
  </property>
</Properties>
</file>