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  <p:sldMasterId id="2147483706" r:id="rId12"/>
  </p:sldMasterIdLst>
  <p:notesMasterIdLst>
    <p:notesMasterId r:id="rId14"/>
  </p:notesMasterIdLst>
  <p:sldIdLst>
    <p:sldId id="470" r:id="rId13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4" r:id="rId25"/>
    <p:sldId id="515" r:id="rId26"/>
    <p:sldId id="516" r:id="rId27"/>
    <p:sldId id="517" r:id="rId28"/>
    <p:sldId id="519" r:id="rId29"/>
    <p:sldId id="521" r:id="rId30"/>
    <p:sldId id="522" r:id="rId31"/>
    <p:sldId id="524" r:id="rId32"/>
    <p:sldId id="295" r:id="rId33"/>
    <p:sldId id="525" r:id="rId34"/>
    <p:sldId id="528" r:id="rId35"/>
  </p:sldIdLst>
  <p:sldSz cx="12190095" cy="685927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59" d="100"/>
          <a:sy n="59" d="100"/>
        </p:scale>
        <p:origin x="884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gs" Target="tags/tag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10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image" Target="../media/image32.png"/><Relationship Id="rId7" Type="http://schemas.openxmlformats.org/officeDocument/2006/relationships/image" Target="../media/image15.png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37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41.png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image" Target="../media/image42.png"/><Relationship Id="rId7" Type="http://schemas.openxmlformats.org/officeDocument/2006/relationships/image" Target="../media/image15.png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GIF"/><Relationship Id="rId7" Type="http://schemas.openxmlformats.org/officeDocument/2006/relationships/image" Target="../media/image15.png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43.xml"/><Relationship Id="rId10" Type="http://schemas.openxmlformats.org/officeDocument/2006/relationships/image" Target="../media/image18.png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53.png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19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image" Target="../media/image20.png"/><Relationship Id="rId7" Type="http://schemas.openxmlformats.org/officeDocument/2006/relationships/image" Target="../media/image15.png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7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>
              <a:fillRect/>
            </a:stretch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>
                <a:fillRect/>
              </a:stretch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>
                <a:fillRect/>
              </a:stretch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/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/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 cstate="screen"/>
          <a:srcRect l="29124" t="11075" r="32951" b="11190"/>
          <a:stretch>
            <a:fillRect/>
          </a:stretch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/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/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20840" t="7807"/>
            <a:stretch>
              <a:fillRect/>
            </a:stretch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>
              <a:fillRect/>
            </a:stretch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>
                <a:fillRect/>
              </a:stretch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>
                <a:fillRect/>
              </a:stretch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 panose="020F0502020204030204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/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 panose="020B0604020202020204"/>
                <a:sym typeface="Arial" panose="020B0604020202020204"/>
              </a:rPr>
              <a:t>走人行道，靠路右边走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707" y="-3871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Thứ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…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2022</a:t>
            </a:r>
            <a:endParaRPr lang="en-US" sz="4400" kern="0" dirty="0">
              <a:solidFill>
                <a:srgbClr val="000000"/>
              </a:solidFill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 1</a:t>
            </a:r>
            <a:endParaRPr lang="en-US" sz="4000" kern="0" dirty="0">
              <a:ln>
                <a:solidFill>
                  <a:srgbClr val="0FB29B"/>
                </a:solidFill>
              </a:ln>
              <a:solidFill>
                <a:srgbClr val="0FB29B"/>
              </a:solidFill>
              <a:latin typeface="Coiny" panose="0200090306050006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>
              <a:fillRect/>
            </a:stretch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>
                <a:fillRect/>
              </a:stretch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>
                <a:fillRect/>
              </a:stretch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 panose="020B0604020202020204"/>
                <a:sym typeface="Arial" panose="020B0604020202020204"/>
              </a:rPr>
              <a:t>走人行道，靠路右边走</a:t>
            </a:r>
            <a:endParaRPr lang="zh-CN" altLang="en-US" sz="2800" dirty="0">
              <a:solidFill>
                <a:prstClr val="white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400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>
            <a:fillRect/>
          </a:stretch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>
              <a:fillRect/>
            </a:stretch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>
                <a:fillRect/>
              </a:stretch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>
                <a:fillRect/>
              </a:stretch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>
              <a:fillRect/>
            </a:stretch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/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/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/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/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/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/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/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/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/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/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/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文本框 18"/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  <a:endParaRPr lang="vi-VN" altLang="zh-CN" sz="3000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/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/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20840" t="7807"/>
            <a:stretch>
              <a:fillRect/>
            </a:stretch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/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13" name="Google Shape;1162;p23"/>
          <p:cNvPicPr preferRelativeResize="0"/>
          <p:nvPr/>
        </p:nvPicPr>
        <p:blipFill rotWithShape="1">
          <a:blip r:embed="rId3"/>
          <a:srcRect l="20745"/>
          <a:stretch>
            <a:fillRect/>
          </a:stretch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/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19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1858</Words>
  <Application>WPS Presentation</Application>
  <PresentationFormat>Custom</PresentationFormat>
  <Paragraphs>64</Paragraphs>
  <Slides>22</Slides>
  <Notes>24</Notes>
  <HiddenSlides>0</HiddenSlides>
  <MMClips>6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22</vt:i4>
      </vt:variant>
    </vt:vector>
  </HeadingPairs>
  <TitlesOfParts>
    <vt:vector size="60" baseType="lpstr">
      <vt:lpstr>Arial</vt:lpstr>
      <vt:lpstr>SimSun</vt:lpstr>
      <vt:lpstr>Wingdings</vt:lpstr>
      <vt:lpstr>Calibri</vt:lpstr>
      <vt:lpstr>Impact</vt:lpstr>
      <vt:lpstr>Signika</vt:lpstr>
      <vt:lpstr>UTM Scriptina KT</vt:lpstr>
      <vt:lpstr>Open Sans Extrabold</vt:lpstr>
      <vt:lpstr>LiHei Pro</vt:lpstr>
      <vt:lpstr>迷你简汉真广标</vt:lpstr>
      <vt:lpstr>ITC Avant Garde Std Bk</vt:lpstr>
      <vt:lpstr>UTM Swiss Condensed</vt:lpstr>
      <vt:lpstr>Arial</vt:lpstr>
      <vt:lpstr>Coiny</vt:lpstr>
      <vt:lpstr>Yu Gothic UI Semibold</vt:lpstr>
      <vt:lpstr>等线</vt:lpstr>
      <vt:lpstr>等线</vt:lpstr>
      <vt:lpstr>Times New Roman</vt:lpstr>
      <vt:lpstr>Calibri</vt:lpstr>
      <vt:lpstr>仓耳今楷05-6763 W05</vt:lpstr>
      <vt:lpstr>Microsoft YaHei</vt:lpstr>
      <vt:lpstr>Arial Unicode MS</vt:lpstr>
      <vt:lpstr>Georgia</vt:lpstr>
      <vt:lpstr>方正稚艺简体</vt:lpstr>
      <vt:lpstr>字魂107号-萌趣欢乐体</vt:lpstr>
      <vt:lpstr>Calibri Light</vt:lpstr>
      <vt:lpstr>等线 Light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ninhtrang dinhthi</cp:lastModifiedBy>
  <cp:revision>3239</cp:revision>
  <dcterms:created xsi:type="dcterms:W3CDTF">2015-12-01T09:06:00Z</dcterms:created>
  <dcterms:modified xsi:type="dcterms:W3CDTF">2024-09-19T18:32:44Z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341E9AF612E54707A66676A210D542D5_12</vt:lpwstr>
  </property>
  <property fmtid="{D5CDD505-2E9C-101B-9397-08002B2CF9AE}" pid="3" name="KSOProductBuildVer">
    <vt:lpwstr>1033-12.2.0.18165</vt:lpwstr>
  </property>
</Properties>
</file>