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63" r:id="rId4"/>
    <p:sldMasterId id="2147483775" r:id="rId5"/>
  </p:sldMasterIdLst>
  <p:notesMasterIdLst>
    <p:notesMasterId r:id="rId27"/>
  </p:notesMasterIdLst>
  <p:sldIdLst>
    <p:sldId id="257" r:id="rId6"/>
    <p:sldId id="11088407" r:id="rId7"/>
    <p:sldId id="11088408" r:id="rId8"/>
    <p:sldId id="261" r:id="rId9"/>
    <p:sldId id="404" r:id="rId10"/>
    <p:sldId id="11088409" r:id="rId11"/>
    <p:sldId id="11088410" r:id="rId12"/>
    <p:sldId id="11088411" r:id="rId13"/>
    <p:sldId id="1431" r:id="rId14"/>
    <p:sldId id="1432" r:id="rId15"/>
    <p:sldId id="11088412" r:id="rId16"/>
    <p:sldId id="11088413" r:id="rId17"/>
    <p:sldId id="11088414" r:id="rId18"/>
    <p:sldId id="11088415" r:id="rId19"/>
    <p:sldId id="1433" r:id="rId20"/>
    <p:sldId id="11088416" r:id="rId21"/>
    <p:sldId id="1434" r:id="rId22"/>
    <p:sldId id="11088417" r:id="rId23"/>
    <p:sldId id="11088419" r:id="rId24"/>
    <p:sldId id="11088420" r:id="rId25"/>
    <p:sldId id="94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95"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893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6E4722B-71F0-4F41-89DB-CB5F294F0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B5A066B6-E035-44AB-8A3F-EC1F72072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xmlns=""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31301A-3C78-4FC0-B459-5EB8314812FE}"/>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87C2D4C-331B-427F-88A0-CF8AA77D5EF0}"/>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8" name="页脚占位符 7">
            <a:extLst>
              <a:ext uri="{FF2B5EF4-FFF2-40B4-BE49-F238E27FC236}">
                <a16:creationId xmlns:a16="http://schemas.microsoft.com/office/drawing/2014/main" xmlns=""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DCFED8-3DB9-4AFE-8486-29D3C107FDA5}"/>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xmlns=""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E42B12F-76C9-4E73-BE64-CABC9B186BBE}"/>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3" name="页脚占位符 2">
            <a:extLst>
              <a:ext uri="{FF2B5EF4-FFF2-40B4-BE49-F238E27FC236}">
                <a16:creationId xmlns:a16="http://schemas.microsoft.com/office/drawing/2014/main" xmlns=""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C89585F-A509-4968-B140-0087E1A7B905}"/>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6824EE04-F161-4881-AED1-0E8AD13F9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F72089F-6437-4304-9750-21B682EB39C0}"/>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A0D398-C156-4CCE-9B8E-E569296E6916}"/>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E7EE-7EC3-4D4E-8DF3-332DB7568128}"/>
              </a:ext>
            </a:extLst>
          </p:cNvPr>
          <p:cNvSpPr>
            <a:spLocks noGrp="1"/>
          </p:cNvSpPr>
          <p:nvPr>
            <p:ph type="dt" sz="half" idx="10"/>
          </p:nvPr>
        </p:nvSpPr>
        <p:spPr/>
        <p:txBody>
          <a:bodyPr/>
          <a:lstStyle/>
          <a:p>
            <a:fld id="{A759D546-96EE-4D21-A47C-92A9066D43E1}"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01D6594-CD83-4AFD-94C1-F777BBD33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3F0B6EEB-7BBA-4C8A-B9BB-28A3688A8E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9208B9C0-F957-4E7A-ADE9-FA3FA2A767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81A846A-4700-4B86-90E6-90119E925F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xmlns="" id="{0BF5EC8F-8082-4C8C-BCBB-5B73D8B1AB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microsoft.com/office/2007/relationships/hdphoto" Target="NUL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NULL"/><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NUL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6.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xmlns=""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xmlns=""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xmlns=""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5989150" y="793714"/>
            <a:ext cx="4245610" cy="1599565"/>
          </a:xfrm>
          <a:prstGeom prst="rect">
            <a:avLst/>
          </a:prstGeom>
          <a:noFill/>
          <a:ln w="9525">
            <a:noFill/>
          </a:ln>
        </p:spPr>
      </p:pic>
      <p:sp>
        <p:nvSpPr>
          <p:cNvPr id="12" name="圆角矩形 1">
            <a:extLst>
              <a:ext uri="{FF2B5EF4-FFF2-40B4-BE49-F238E27FC236}">
                <a16:creationId xmlns:a16="http://schemas.microsoft.com/office/drawing/2014/main" xmlns="" id="{7FC6DB7D-52E7-43CA-BAB7-A6E7B297737D}"/>
              </a:ext>
            </a:extLst>
          </p:cNvPr>
          <p:cNvSpPr/>
          <p:nvPr/>
        </p:nvSpPr>
        <p:spPr>
          <a:xfrm>
            <a:off x="4973054" y="93309"/>
            <a:ext cx="681672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14" name="Picture 13">
            <a:extLst>
              <a:ext uri="{FF2B5EF4-FFF2-40B4-BE49-F238E27FC236}">
                <a16:creationId xmlns:a16="http://schemas.microsoft.com/office/drawing/2014/main" xmlns="" id="{77CBCCDC-CBDE-4445-955A-494F3E3C47F2}"/>
              </a:ext>
            </a:extLst>
          </p:cNvPr>
          <p:cNvPicPr>
            <a:picLocks noChangeAspect="1"/>
          </p:cNvPicPr>
          <p:nvPr/>
        </p:nvPicPr>
        <p:blipFill>
          <a:blip r:embed="rId5"/>
          <a:stretch>
            <a:fillRect/>
          </a:stretch>
        </p:blipFill>
        <p:spPr>
          <a:xfrm>
            <a:off x="6420515" y="1320781"/>
            <a:ext cx="3706689" cy="859611"/>
          </a:xfrm>
          <a:prstGeom prst="rect">
            <a:avLst/>
          </a:prstGeom>
        </p:spPr>
      </p:pic>
      <p:pic>
        <p:nvPicPr>
          <p:cNvPr id="4" name="Picture 3">
            <a:extLst>
              <a:ext uri="{FF2B5EF4-FFF2-40B4-BE49-F238E27FC236}">
                <a16:creationId xmlns:a16="http://schemas.microsoft.com/office/drawing/2014/main" xmlns="" id="{FF5CE1F5-0AE0-46B3-AA4E-034D43B92619}"/>
              </a:ext>
            </a:extLst>
          </p:cNvPr>
          <p:cNvPicPr>
            <a:picLocks noChangeAspect="1"/>
          </p:cNvPicPr>
          <p:nvPr/>
        </p:nvPicPr>
        <p:blipFill>
          <a:blip r:embed="rId5"/>
          <a:stretch>
            <a:fillRect/>
          </a:stretch>
        </p:blipFill>
        <p:spPr>
          <a:xfrm>
            <a:off x="5071255" y="2393279"/>
            <a:ext cx="7120745" cy="2706859"/>
          </a:xfrm>
          <a:prstGeom prst="rect">
            <a:avLst/>
          </a:prstGeom>
        </p:spPr>
      </p:pic>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F6D77B-384D-47AB-BE7F-5483A8EEDBAE}"/>
              </a:ext>
            </a:extLst>
          </p:cNvPr>
          <p:cNvPicPr>
            <a:picLocks noChangeAspect="1"/>
          </p:cNvPicPr>
          <p:nvPr/>
        </p:nvPicPr>
        <p:blipFill>
          <a:blip r:embed="rId3"/>
          <a:stretch>
            <a:fillRect/>
          </a:stretch>
        </p:blipFill>
        <p:spPr>
          <a:xfrm>
            <a:off x="3139440" y="548640"/>
            <a:ext cx="7010400" cy="943704"/>
          </a:xfrm>
          <a:prstGeom prst="rect">
            <a:avLst/>
          </a:prstGeom>
        </p:spPr>
      </p:pic>
      <p:sp>
        <p:nvSpPr>
          <p:cNvPr id="5" name="Speech Bubble: Rectangle with Corners Rounded 4">
            <a:extLst>
              <a:ext uri="{FF2B5EF4-FFF2-40B4-BE49-F238E27FC236}">
                <a16:creationId xmlns:a16="http://schemas.microsoft.com/office/drawing/2014/main" xmlns=""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4EAAEB14-A0FE-4FB2-927E-8DC9B9C12268}"/>
              </a:ext>
            </a:extLst>
          </p:cNvPr>
          <p:cNvPicPr>
            <a:picLocks noChangeAspect="1"/>
          </p:cNvPicPr>
          <p:nvPr/>
        </p:nvPicPr>
        <p:blipFill>
          <a:blip r:embed="rId3"/>
          <a:stretch>
            <a:fillRect/>
          </a:stretch>
        </p:blipFill>
        <p:spPr>
          <a:xfrm>
            <a:off x="379412" y="1629013"/>
            <a:ext cx="3914775" cy="4429125"/>
          </a:xfrm>
          <a:prstGeom prst="rect">
            <a:avLst/>
          </a:prstGeom>
          <a:ln>
            <a:noFill/>
          </a:ln>
          <a:effectLst>
            <a:softEdge rad="112500"/>
          </a:effectLst>
        </p:spPr>
      </p:pic>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xmlns=""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872041B8-72BB-4D4C-8AF7-80A3FD95BF00}"/>
              </a:ext>
            </a:extLst>
          </p:cNvPr>
          <p:cNvPicPr>
            <a:picLocks noChangeAspect="1"/>
          </p:cNvPicPr>
          <p:nvPr/>
        </p:nvPicPr>
        <p:blipFill>
          <a:blip r:embed="rId3"/>
          <a:stretch>
            <a:fillRect/>
          </a:stretch>
        </p:blipFill>
        <p:spPr>
          <a:xfrm>
            <a:off x="695325" y="1552178"/>
            <a:ext cx="3790950" cy="4343400"/>
          </a:xfrm>
          <a:prstGeom prst="rect">
            <a:avLst/>
          </a:prstGeom>
          <a:ln>
            <a:noFill/>
          </a:ln>
          <a:effectLst>
            <a:softEdge rad="112500"/>
          </a:effectLst>
        </p:spPr>
      </p:pic>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xmlns=""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xmlns=""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xmlns=""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xmlns=""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xmlns=""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xmlns="" id="{6A0D5554-6657-4554-A359-1939FE955AC7}"/>
              </a:ext>
            </a:extLst>
          </p:cNvPr>
          <p:cNvPicPr>
            <a:picLocks noChangeAspect="1"/>
          </p:cNvPicPr>
          <p:nvPr/>
        </p:nvPicPr>
        <p:blipFill>
          <a:blip r:embed="rId3"/>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xmlns="" id="{859479C7-123F-44D4-BD58-15AF81C259D0}"/>
              </a:ext>
            </a:extLst>
          </p:cNvPr>
          <p:cNvPicPr>
            <a:picLocks noChangeAspect="1"/>
          </p:cNvPicPr>
          <p:nvPr/>
        </p:nvPicPr>
        <p:blipFill>
          <a:blip r:embed="rId3"/>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xmlns=""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xmlns=""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xmlns="" id="{C4777619-8ED2-4248-A76D-352014BA73CF}"/>
              </a:ext>
            </a:extLst>
          </p:cNvPr>
          <p:cNvGrpSpPr/>
          <p:nvPr/>
        </p:nvGrpSpPr>
        <p:grpSpPr>
          <a:xfrm>
            <a:off x="142240" y="2297751"/>
            <a:ext cx="4876801" cy="2650169"/>
            <a:chOff x="5876916" y="975793"/>
            <a:chExt cx="4684259" cy="2641495"/>
          </a:xfrm>
        </p:grpSpPr>
        <p:grpSp>
          <p:nvGrpSpPr>
            <p:cNvPr id="7" name="Google Shape;1024;p13">
              <a:extLst>
                <a:ext uri="{FF2B5EF4-FFF2-40B4-BE49-F238E27FC236}">
                  <a16:creationId xmlns:a16="http://schemas.microsoft.com/office/drawing/2014/main" xmlns=""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xmlns=""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xmlns="" id="{9F015607-6085-44A8-A24A-E403CB5F7446}"/>
                  </a:ext>
                </a:extLst>
              </p:cNvPr>
              <p:cNvPicPr preferRelativeResize="0"/>
              <p:nvPr/>
            </p:nvPicPr>
            <p:blipFill rotWithShape="1">
              <a:blip r:embed="rId3">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xmlns="" id="{4ED2D8A5-58C2-4FA8-BDD2-874109B108BD}"/>
                  </a:ext>
                </a:extLst>
              </p:cNvPr>
              <p:cNvPicPr preferRelativeResize="0"/>
              <p:nvPr/>
            </p:nvPicPr>
            <p:blipFill rotWithShape="1">
              <a:blip r:embed="rId3">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xmlns=""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xmlns=""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xmlns=""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xmlns=""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xmlns=""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xmlns=""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xmlns=""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xmlns=""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xmlns="" id="{6F2BF3F0-84E9-4040-ABE3-128B14EA1B5C}"/>
                </a:ext>
              </a:extLst>
            </p:cNvPr>
            <p:cNvSpPr txBox="1"/>
            <p:nvPr/>
          </p:nvSpPr>
          <p:spPr>
            <a:xfrm>
              <a:off x="5575098" y="182744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24BA34FF-61A9-4643-8864-941FB950B21E}"/>
              </a:ext>
            </a:extLst>
          </p:cNvPr>
          <p:cNvGrpSpPr/>
          <p:nvPr/>
        </p:nvGrpSpPr>
        <p:grpSpPr>
          <a:xfrm>
            <a:off x="5329398" y="3587741"/>
            <a:ext cx="6288042" cy="2349875"/>
            <a:chOff x="513557" y="1167686"/>
            <a:chExt cx="10651331" cy="3286125"/>
          </a:xfrm>
        </p:grpSpPr>
        <p:pic>
          <p:nvPicPr>
            <p:cNvPr id="18" name="Picture 17">
              <a:extLst>
                <a:ext uri="{FF2B5EF4-FFF2-40B4-BE49-F238E27FC236}">
                  <a16:creationId xmlns:a16="http://schemas.microsoft.com/office/drawing/2014/main" xmlns="" id="{561B0E84-ACA3-4759-B31B-09CC4E569F98}"/>
                </a:ext>
              </a:extLst>
            </p:cNvPr>
            <p:cNvPicPr>
              <a:picLocks noChangeAspect="1"/>
            </p:cNvPicPr>
            <p:nvPr/>
          </p:nvPicPr>
          <p:blipFill>
            <a:blip r:embed="rId3"/>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xmlns="" id="{D12A32C4-7C42-4EE9-9869-0891BA36FDFE}"/>
                </a:ext>
              </a:extLst>
            </p:cNvPr>
            <p:cNvPicPr>
              <a:picLocks noChangeAspect="1"/>
            </p:cNvPicPr>
            <p:nvPr/>
          </p:nvPicPr>
          <p:blipFill>
            <a:blip r:embed="rId3"/>
            <a:stretch>
              <a:fillRect/>
            </a:stretch>
          </p:blipFill>
          <p:spPr>
            <a:xfrm>
              <a:off x="5830888" y="1177210"/>
              <a:ext cx="5334000" cy="3267075"/>
            </a:xfrm>
            <a:prstGeom prst="rect">
              <a:avLst/>
            </a:prstGeom>
            <a:ln>
              <a:noFill/>
            </a:ln>
            <a:effectLst>
              <a:softEdge rad="112500"/>
            </a:effectLst>
          </p:spPr>
        </p:pic>
      </p:gr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3">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3">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3">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3">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3">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3">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3">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3">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3">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3">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3">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3">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3"/>
          <a:stretch>
            <a:fillRect/>
          </a:stretch>
        </p:blipFill>
        <p:spPr>
          <a:xfrm>
            <a:off x="3074870" y="2156291"/>
            <a:ext cx="6369404" cy="1449297"/>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xmlns="" id="{6B4905FA-6E7C-484E-9DCB-CA077387B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xmlns="" id="{8022E974-9732-4330-B19A-61DF8E641800}"/>
              </a:ext>
            </a:extLst>
          </p:cNvPr>
          <p:cNvSpPr/>
          <p:nvPr/>
        </p:nvSpPr>
        <p:spPr>
          <a:xfrm flipH="1">
            <a:off x="5537200" y="2367280"/>
            <a:ext cx="6255068" cy="2316479"/>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cs typeface="Arial" panose="020B0604020202020204" pitchFamily="34" charset="0"/>
              </a:rPr>
              <a:t>Em sẽ nhắc nhở bạn nam nên trực tiếp bỏ rác vào xe chở rác chứ không nên vứt ra đường như thế.</a:t>
            </a:r>
            <a:endParaRPr lang="en-US"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5D1707BA-58B3-479C-A8DA-9C78BEB4D7C1}"/>
              </a:ext>
            </a:extLst>
          </p:cNvPr>
          <p:cNvPicPr>
            <a:picLocks noChangeAspect="1"/>
          </p:cNvPicPr>
          <p:nvPr/>
        </p:nvPicPr>
        <p:blipFill>
          <a:blip r:embed="rId3"/>
          <a:stretch>
            <a:fillRect/>
          </a:stretch>
        </p:blipFill>
        <p:spPr>
          <a:xfrm>
            <a:off x="229077" y="2000806"/>
            <a:ext cx="5133975" cy="3286125"/>
          </a:xfrm>
          <a:prstGeom prst="rect">
            <a:avLst/>
          </a:prstGeom>
          <a:ln>
            <a:noFill/>
          </a:ln>
          <a:effectLst>
            <a:softEdge rad="112500"/>
          </a:effectLst>
        </p:spPr>
      </p:pic>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xmlns="" id="{8022E974-9732-4330-B19A-61DF8E641800}"/>
              </a:ext>
            </a:extLst>
          </p:cNvPr>
          <p:cNvSpPr/>
          <p:nvPr/>
        </p:nvSpPr>
        <p:spPr>
          <a:xfrm flipH="1">
            <a:off x="5750560" y="2062480"/>
            <a:ext cx="6041708" cy="3068320"/>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a:solidFill>
                  <a:srgbClr val="FF0000"/>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26FD8BE9-2A43-4744-BAEB-14AAE369E9A6}"/>
              </a:ext>
            </a:extLst>
          </p:cNvPr>
          <p:cNvPicPr>
            <a:picLocks noChangeAspect="1"/>
          </p:cNvPicPr>
          <p:nvPr/>
        </p:nvPicPr>
        <p:blipFill>
          <a:blip r:embed="rId3"/>
          <a:stretch>
            <a:fillRect/>
          </a:stretch>
        </p:blipFill>
        <p:spPr>
          <a:xfrm>
            <a:off x="203200" y="1990010"/>
            <a:ext cx="5334000" cy="3267075"/>
          </a:xfrm>
          <a:prstGeom prst="rect">
            <a:avLst/>
          </a:prstGeom>
          <a:ln>
            <a:noFill/>
          </a:ln>
          <a:effectLst>
            <a:softEdge rad="112500"/>
          </a:effectLst>
        </p:spPr>
      </p:pic>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B5DE6C3-D839-45F3-9D24-1D87D3365697}"/>
              </a:ext>
            </a:extLst>
          </p:cNvPr>
          <p:cNvGrpSpPr/>
          <p:nvPr/>
        </p:nvGrpSpPr>
        <p:grpSpPr>
          <a:xfrm>
            <a:off x="446314" y="-215265"/>
            <a:ext cx="11386457" cy="7171236"/>
            <a:chOff x="697777" y="299085"/>
            <a:chExt cx="9727106" cy="6558915"/>
          </a:xfrm>
        </p:grpSpPr>
        <p:grpSp>
          <p:nvGrpSpPr>
            <p:cNvPr id="7" name="Group 6">
              <a:extLst>
                <a:ext uri="{FF2B5EF4-FFF2-40B4-BE49-F238E27FC236}">
                  <a16:creationId xmlns:a16="http://schemas.microsoft.com/office/drawing/2014/main" xmlns="" id="{F204AEC2-725D-4600-9E04-6B7FC6F24678}"/>
                </a:ext>
              </a:extLst>
            </p:cNvPr>
            <p:cNvGrpSpPr/>
            <p:nvPr/>
          </p:nvGrpSpPr>
          <p:grpSpPr>
            <a:xfrm>
              <a:off x="697777" y="299085"/>
              <a:ext cx="9727106" cy="6558915"/>
              <a:chOff x="2064844" y="2123198"/>
              <a:chExt cx="7476759" cy="4723822"/>
            </a:xfrm>
          </p:grpSpPr>
          <p:grpSp>
            <p:nvGrpSpPr>
              <p:cNvPr id="9" name="Group 8">
                <a:extLst>
                  <a:ext uri="{FF2B5EF4-FFF2-40B4-BE49-F238E27FC236}">
                    <a16:creationId xmlns:a16="http://schemas.microsoft.com/office/drawing/2014/main" xmlns="" id="{BC0B9AF7-7645-43E7-80FB-022113280E9A}"/>
                  </a:ext>
                </a:extLst>
              </p:cNvPr>
              <p:cNvGrpSpPr/>
              <p:nvPr/>
            </p:nvGrpSpPr>
            <p:grpSpPr>
              <a:xfrm>
                <a:off x="2064844" y="2123198"/>
                <a:ext cx="7476759" cy="4723822"/>
                <a:chOff x="887869" y="1107960"/>
                <a:chExt cx="7476759" cy="4723822"/>
              </a:xfrm>
            </p:grpSpPr>
            <p:pic>
              <p:nvPicPr>
                <p:cNvPr id="13" name="图片 4">
                  <a:extLst>
                    <a:ext uri="{FF2B5EF4-FFF2-40B4-BE49-F238E27FC236}">
                      <a16:creationId xmlns:a16="http://schemas.microsoft.com/office/drawing/2014/main" xmlns="" id="{6A7BB694-F1C4-414F-9D8B-4C556021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14" name="Rectangle 13">
                  <a:extLst>
                    <a:ext uri="{FF2B5EF4-FFF2-40B4-BE49-F238E27FC236}">
                      <a16:creationId xmlns:a16="http://schemas.microsoft.com/office/drawing/2014/main" xmlns="" id="{8E311931-DC99-4AC8-87E8-6484CDF5D590}"/>
                    </a:ext>
                  </a:extLst>
                </p:cNvPr>
                <p:cNvSpPr/>
                <p:nvPr/>
              </p:nvSpPr>
              <p:spPr>
                <a:xfrm>
                  <a:off x="3055596" y="1625960"/>
                  <a:ext cx="3282118" cy="789709"/>
                </a:xfrm>
                <a:prstGeom prst="rect">
                  <a:avLst/>
                </a:prstGeom>
                <a:solidFill>
                  <a:srgbClr val="FDD000"/>
                </a:solidFill>
                <a:ln w="25400" cap="flat" cmpd="sng" algn="ctr">
                  <a:solidFill>
                    <a:srgbClr val="FDD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0" name="矩形: 圆角 17">
                <a:extLst>
                  <a:ext uri="{FF2B5EF4-FFF2-40B4-BE49-F238E27FC236}">
                    <a16:creationId xmlns:a16="http://schemas.microsoft.com/office/drawing/2014/main" xmlns="" id="{E1C22BE8-BB63-4929-A6D2-DF566FBA27CC}"/>
                  </a:ext>
                </a:extLst>
              </p:cNvPr>
              <p:cNvSpPr/>
              <p:nvPr/>
            </p:nvSpPr>
            <p:spPr>
              <a:xfrm>
                <a:off x="2838333" y="3748592"/>
                <a:ext cx="6029099" cy="2424546"/>
              </a:xfrm>
              <a:prstGeom prst="roundRect">
                <a:avLst>
                  <a:gd name="adj" fmla="val 11805"/>
                </a:avLst>
              </a:prstGeom>
              <a:solidFill>
                <a:srgbClr val="FFFFFF">
                  <a:alpha val="92000"/>
                </a:srgbClr>
              </a:solidFill>
              <a:ln w="28575" cap="flat" cmpd="sng" algn="ctr">
                <a:solidFill>
                  <a:srgbClr val="000000">
                    <a:lumMod val="85000"/>
                    <a:lumOff val="15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srgbClr val="0070C0"/>
                  </a:solidFill>
                  <a:effectLst/>
                  <a:uLnTx/>
                  <a:uFillTx/>
                  <a:latin typeface="Calibri"/>
                  <a:ea typeface="宋体" panose="02010600030101010101" pitchFamily="2" charset="-122"/>
                  <a:cs typeface="+mn-cs"/>
                </a:endParaRPr>
              </a:p>
            </p:txBody>
          </p:sp>
        </p:grpSp>
        <p:pic>
          <p:nvPicPr>
            <p:cNvPr id="8" name="Picture 7">
              <a:extLst>
                <a:ext uri="{FF2B5EF4-FFF2-40B4-BE49-F238E27FC236}">
                  <a16:creationId xmlns:a16="http://schemas.microsoft.com/office/drawing/2014/main" xmlns="" id="{19C838F0-62E1-4783-9DEB-F5E2DA8ADC57}"/>
                </a:ext>
              </a:extLst>
            </p:cNvPr>
            <p:cNvPicPr>
              <a:picLocks noChangeAspect="1"/>
            </p:cNvPicPr>
            <p:nvPr/>
          </p:nvPicPr>
          <p:blipFill rotWithShape="1">
            <a:blip r:embed="rId3"/>
            <a:srcRect l="20840" t="7807"/>
            <a:stretch/>
          </p:blipFill>
          <p:spPr>
            <a:xfrm>
              <a:off x="3764155" y="793734"/>
              <a:ext cx="4599176" cy="1545655"/>
            </a:xfrm>
            <a:prstGeom prst="rect">
              <a:avLst/>
            </a:prstGeom>
          </p:spPr>
        </p:pic>
      </p:grpSp>
      <p:sp>
        <p:nvSpPr>
          <p:cNvPr id="15" name="TextBox 14">
            <a:extLst>
              <a:ext uri="{FF2B5EF4-FFF2-40B4-BE49-F238E27FC236}">
                <a16:creationId xmlns:a16="http://schemas.microsoft.com/office/drawing/2014/main" xmlns="" id="{54D032CD-0AFE-4B97-B635-422E3C9953DB}"/>
              </a:ext>
            </a:extLst>
          </p:cNvPr>
          <p:cNvSpPr txBox="1"/>
          <p:nvPr/>
        </p:nvSpPr>
        <p:spPr>
          <a:xfrm>
            <a:off x="1743440" y="2507548"/>
            <a:ext cx="8943458" cy="317009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4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38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1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xmlns="" id="{AA1EB8A9-F164-4AB1-97D3-64C55586A2FA}"/>
              </a:ext>
            </a:extLst>
          </p:cNvPr>
          <p:cNvPicPr>
            <a:picLocks noChangeAspect="1"/>
          </p:cNvPicPr>
          <p:nvPr/>
        </p:nvPicPr>
        <p:blipFill>
          <a:blip r:embed="rId3"/>
          <a:stretch>
            <a:fillRect/>
          </a:stretch>
        </p:blipFill>
        <p:spPr>
          <a:xfrm>
            <a:off x="3410011" y="2434728"/>
            <a:ext cx="5133277" cy="1609483"/>
          </a:xfrm>
          <a:prstGeom prst="rect">
            <a:avLst/>
          </a:prstGeom>
        </p:spPr>
      </p:pic>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xmlns=""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1973708" y="888110"/>
            <a:ext cx="8480932" cy="5396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44C690D-4C59-4666-AC7F-53651F210C77}"/>
              </a:ext>
            </a:extLst>
          </p:cNvPr>
          <p:cNvSpPr txBox="1"/>
          <p:nvPr/>
        </p:nvSpPr>
        <p:spPr>
          <a:xfrm>
            <a:off x="4866640" y="2016873"/>
            <a:ext cx="5191760" cy="1569660"/>
          </a:xfrm>
          <a:prstGeom prst="rect">
            <a:avLst/>
          </a:prstGeom>
          <a:noFill/>
        </p:spPr>
        <p:txBody>
          <a:bodyPr wrap="square" rtlCol="0">
            <a:spAutoFit/>
          </a:bodyPr>
          <a:lstStyle/>
          <a:p>
            <a:pPr algn="ctr"/>
            <a:r>
              <a:rPr lang="en-US" sz="3200" dirty="0" err="1">
                <a:solidFill>
                  <a:schemeClr val="bg1"/>
                </a:solidFill>
                <a:latin typeface="Coiny" panose="02000903060500060000" pitchFamily="2" charset="0"/>
              </a:rPr>
              <a:t>Về</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nhà</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thực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hiện</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những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điều</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vừa</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học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vào</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cuộc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sống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hằng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ngày</a:t>
            </a:r>
            <a:r>
              <a:rPr lang="en-US" sz="3200" dirty="0">
                <a:solidFill>
                  <a:schemeClr val="bg1"/>
                </a:solidFill>
                <a:latin typeface="Coiny" panose="02000903060500060000" pitchFamily="2" charset="0"/>
              </a:rPr>
              <a:t>.</a:t>
            </a:r>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3F2A41-C58C-4F57-AC36-D1DFA722DC7A}"/>
              </a:ext>
            </a:extLst>
          </p:cNvPr>
          <p:cNvPicPr>
            <a:picLocks noChangeAspect="1"/>
          </p:cNvPicPr>
          <p:nvPr/>
        </p:nvPicPr>
        <p:blipFill>
          <a:blip r:embed="rId3"/>
          <a:stretch>
            <a:fillRect/>
          </a:stretch>
        </p:blipFill>
        <p:spPr>
          <a:xfrm>
            <a:off x="1852933" y="2101995"/>
            <a:ext cx="9169179" cy="3072650"/>
          </a:xfrm>
          <a:prstGeom prst="rect">
            <a:avLst/>
          </a:prstGeom>
        </p:spPr>
      </p:pic>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xmlns=""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xmlns="" id="{536B4EBC-FD62-4748-9919-F947263B77DE}"/>
              </a:ext>
            </a:extLst>
          </p:cNvPr>
          <p:cNvSpPr/>
          <p:nvPr/>
        </p:nvSpPr>
        <p:spPr>
          <a:xfrm>
            <a:off x="1470657" y="281643"/>
            <a:ext cx="10083168"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nên làm hoặc không nên làm 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30F288DD-4DF9-4489-923D-4221701EFB3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470657" y="1623287"/>
            <a:ext cx="6890202" cy="3916226"/>
          </a:xfrm>
          <a:prstGeom prst="rect">
            <a:avLst/>
          </a:prstGeom>
        </p:spPr>
      </p:pic>
      <p:pic>
        <p:nvPicPr>
          <p:cNvPr id="15" name="Picture 14">
            <a:extLst>
              <a:ext uri="{FF2B5EF4-FFF2-40B4-BE49-F238E27FC236}">
                <a16:creationId xmlns:a16="http://schemas.microsoft.com/office/drawing/2014/main" xmlns="" id="{0845289F-F5F2-4D7D-A0BC-72189552F7E8}"/>
              </a:ext>
            </a:extLst>
          </p:cNvPr>
          <p:cNvPicPr>
            <a:picLocks noChangeAspect="1"/>
          </p:cNvPicPr>
          <p:nvPr/>
        </p:nvPicPr>
        <p:blipFill>
          <a:blip r:embed="rId3"/>
          <a:stretch>
            <a:fillRect/>
          </a:stretch>
        </p:blipFill>
        <p:spPr>
          <a:xfrm>
            <a:off x="8656320" y="2371619"/>
            <a:ext cx="3376800" cy="2741906"/>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3">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3">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3">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3">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3">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3">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3">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3">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3">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3">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3">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3">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3"/>
          <a:stretch>
            <a:fillRect/>
          </a:stretch>
        </p:blipFill>
        <p:spPr>
          <a:xfrm>
            <a:off x="3074870" y="2156291"/>
            <a:ext cx="6369404" cy="1449297"/>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xmlns="" id="{6B4905FA-6E7C-484E-9DCB-CA077387B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nên</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làm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xmlns="" id="{DCAE415D-385E-450B-ADC6-3B4DAA8ED22D}"/>
              </a:ext>
            </a:extLst>
          </p:cNvPr>
          <p:cNvGrpSpPr/>
          <p:nvPr/>
        </p:nvGrpSpPr>
        <p:grpSpPr>
          <a:xfrm>
            <a:off x="674462" y="1335180"/>
            <a:ext cx="9255760" cy="1247817"/>
            <a:chOff x="674462" y="1335180"/>
            <a:chExt cx="6531010" cy="1247817"/>
          </a:xfrm>
        </p:grpSpPr>
        <p:grpSp>
          <p:nvGrpSpPr>
            <p:cNvPr id="17" name="组合 18">
              <a:extLst>
                <a:ext uri="{FF2B5EF4-FFF2-40B4-BE49-F238E27FC236}">
                  <a16:creationId xmlns:a16="http://schemas.microsoft.com/office/drawing/2014/main" xmlns=""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xmlns=""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xmlns=""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xmlns=""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xmlns="" id="{0C91AA22-13E5-46B0-A24D-9F88DC27E652}"/>
              </a:ext>
            </a:extLst>
          </p:cNvPr>
          <p:cNvGrpSpPr/>
          <p:nvPr/>
        </p:nvGrpSpPr>
        <p:grpSpPr>
          <a:xfrm>
            <a:off x="674462" y="2606063"/>
            <a:ext cx="9343298" cy="2663034"/>
            <a:chOff x="674462" y="1335180"/>
            <a:chExt cx="6531010" cy="1551362"/>
          </a:xfrm>
        </p:grpSpPr>
        <p:grpSp>
          <p:nvGrpSpPr>
            <p:cNvPr id="24" name="组合 18">
              <a:extLst>
                <a:ext uri="{FF2B5EF4-FFF2-40B4-BE49-F238E27FC236}">
                  <a16:creationId xmlns:a16="http://schemas.microsoft.com/office/drawing/2014/main" xmlns="" id="{7604333A-93B5-49B7-ADBE-BB3AB17F1101}"/>
                </a:ext>
              </a:extLst>
            </p:cNvPr>
            <p:cNvGrpSpPr/>
            <p:nvPr/>
          </p:nvGrpSpPr>
          <p:grpSpPr>
            <a:xfrm>
              <a:off x="1241740" y="1588903"/>
              <a:ext cx="5963732" cy="1297639"/>
              <a:chOff x="1317" y="3053"/>
              <a:chExt cx="16681" cy="6057"/>
            </a:xfrm>
          </p:grpSpPr>
          <p:grpSp>
            <p:nvGrpSpPr>
              <p:cNvPr id="26" name="组合 15">
                <a:extLst>
                  <a:ext uri="{FF2B5EF4-FFF2-40B4-BE49-F238E27FC236}">
                    <a16:creationId xmlns:a16="http://schemas.microsoft.com/office/drawing/2014/main" xmlns=""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xmlns=""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xmlns=""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xmlns="" id="{CF550D1B-D2DB-4133-8570-AC6B9CA64FBC}"/>
                  </a:ext>
                </a:extLst>
              </p:cNvPr>
              <p:cNvSpPr txBox="1"/>
              <p:nvPr/>
            </p:nvSpPr>
            <p:spPr>
              <a:xfrm>
                <a:off x="2864" y="3416"/>
                <a:ext cx="14554" cy="5694"/>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xmlns=""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xmlns="" id="{74A39AAB-EDF4-4296-8E5B-D47F8265FCCD}"/>
              </a:ext>
            </a:extLst>
          </p:cNvPr>
          <p:cNvGrpSpPr/>
          <p:nvPr/>
        </p:nvGrpSpPr>
        <p:grpSpPr>
          <a:xfrm>
            <a:off x="778940" y="4605937"/>
            <a:ext cx="9083866" cy="1736582"/>
            <a:chOff x="883789" y="3738737"/>
            <a:chExt cx="7329463" cy="1121274"/>
          </a:xfrm>
        </p:grpSpPr>
        <p:grpSp>
          <p:nvGrpSpPr>
            <p:cNvPr id="31" name="组合 18">
              <a:extLst>
                <a:ext uri="{FF2B5EF4-FFF2-40B4-BE49-F238E27FC236}">
                  <a16:creationId xmlns:a16="http://schemas.microsoft.com/office/drawing/2014/main" xmlns=""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xmlns=""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xmlns=""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xmlns=""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xmlns=""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xmlns=""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không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nên</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làm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xmlns="" id="{DCAE415D-385E-450B-ADC6-3B4DAA8ED22D}"/>
              </a:ext>
            </a:extLst>
          </p:cNvPr>
          <p:cNvGrpSpPr/>
          <p:nvPr/>
        </p:nvGrpSpPr>
        <p:grpSpPr>
          <a:xfrm>
            <a:off x="674462" y="1335180"/>
            <a:ext cx="11237530" cy="1346765"/>
            <a:chOff x="674462" y="1335180"/>
            <a:chExt cx="6531010" cy="1346765"/>
          </a:xfrm>
        </p:grpSpPr>
        <p:grpSp>
          <p:nvGrpSpPr>
            <p:cNvPr id="17" name="组合 18">
              <a:extLst>
                <a:ext uri="{FF2B5EF4-FFF2-40B4-BE49-F238E27FC236}">
                  <a16:creationId xmlns:a16="http://schemas.microsoft.com/office/drawing/2014/main" xmlns="" id="{DA172D59-7DF9-41F7-B2EB-C9BFFC0DEDBD}"/>
                </a:ext>
              </a:extLst>
            </p:cNvPr>
            <p:cNvGrpSpPr/>
            <p:nvPr/>
          </p:nvGrpSpPr>
          <p:grpSpPr>
            <a:xfrm>
              <a:off x="1241740" y="1588903"/>
              <a:ext cx="5963732" cy="1093042"/>
              <a:chOff x="1317" y="3053"/>
              <a:chExt cx="16681" cy="5102"/>
            </a:xfrm>
          </p:grpSpPr>
          <p:grpSp>
            <p:nvGrpSpPr>
              <p:cNvPr id="19" name="组合 15">
                <a:extLst>
                  <a:ext uri="{FF2B5EF4-FFF2-40B4-BE49-F238E27FC236}">
                    <a16:creationId xmlns:a16="http://schemas.microsoft.com/office/drawing/2014/main" xmlns=""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xmlns=""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xmlns=""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2962FF5A-740A-4418-A035-C0EF3F291257}"/>
                  </a:ext>
                </a:extLst>
              </p:cNvPr>
              <p:cNvSpPr txBox="1"/>
              <p:nvPr/>
            </p:nvSpPr>
            <p:spPr>
              <a:xfrm>
                <a:off x="2305" y="3414"/>
                <a:ext cx="14554" cy="47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xmlns="" id="{0C91AA22-13E5-46B0-A24D-9F88DC27E652}"/>
              </a:ext>
            </a:extLst>
          </p:cNvPr>
          <p:cNvGrpSpPr/>
          <p:nvPr/>
        </p:nvGrpSpPr>
        <p:grpSpPr>
          <a:xfrm>
            <a:off x="674462" y="2606064"/>
            <a:ext cx="9343298" cy="1171378"/>
            <a:chOff x="674462" y="1335180"/>
            <a:chExt cx="6531010" cy="1247817"/>
          </a:xfrm>
        </p:grpSpPr>
        <p:grpSp>
          <p:nvGrpSpPr>
            <p:cNvPr id="24" name="组合 18">
              <a:extLst>
                <a:ext uri="{FF2B5EF4-FFF2-40B4-BE49-F238E27FC236}">
                  <a16:creationId xmlns:a16="http://schemas.microsoft.com/office/drawing/2014/main" xmlns=""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xmlns=""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xmlns=""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xmlns=""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xmlns="" id="{CF550D1B-D2DB-4133-8570-AC6B9CA64FBC}"/>
                  </a:ext>
                </a:extLst>
              </p:cNvPr>
              <p:cNvSpPr txBox="1"/>
              <p:nvPr/>
            </p:nvSpPr>
            <p:spPr>
              <a:xfrm>
                <a:off x="2864" y="3416"/>
                <a:ext cx="14554" cy="17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xmlns=""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xmlns="" id="{EE353161-F73E-4631-BB0D-5B9BB07004E1}"/>
              </a:ext>
            </a:extLst>
          </p:cNvPr>
          <p:cNvGrpSpPr/>
          <p:nvPr/>
        </p:nvGrpSpPr>
        <p:grpSpPr>
          <a:xfrm>
            <a:off x="860244" y="3959594"/>
            <a:ext cx="9343298" cy="1171378"/>
            <a:chOff x="674462" y="1335180"/>
            <a:chExt cx="6531010" cy="1247817"/>
          </a:xfrm>
        </p:grpSpPr>
        <p:grpSp>
          <p:nvGrpSpPr>
            <p:cNvPr id="38" name="组合 18">
              <a:extLst>
                <a:ext uri="{FF2B5EF4-FFF2-40B4-BE49-F238E27FC236}">
                  <a16:creationId xmlns:a16="http://schemas.microsoft.com/office/drawing/2014/main" xmlns=""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xmlns=""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xmlns=""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xmlns=""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xmlns=""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xmlns=""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xmlns="" id="{BDB6A89A-6B98-464F-B250-CAB804432C80}"/>
              </a:ext>
            </a:extLst>
          </p:cNvPr>
          <p:cNvGrpSpPr/>
          <p:nvPr/>
        </p:nvGrpSpPr>
        <p:grpSpPr>
          <a:xfrm>
            <a:off x="870869" y="5221177"/>
            <a:ext cx="9343298" cy="1171378"/>
            <a:chOff x="674462" y="1335180"/>
            <a:chExt cx="6531010" cy="1247817"/>
          </a:xfrm>
        </p:grpSpPr>
        <p:grpSp>
          <p:nvGrpSpPr>
            <p:cNvPr id="45" name="组合 18">
              <a:extLst>
                <a:ext uri="{FF2B5EF4-FFF2-40B4-BE49-F238E27FC236}">
                  <a16:creationId xmlns:a16="http://schemas.microsoft.com/office/drawing/2014/main" xmlns=""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xmlns=""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xmlns=""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xmlns=""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xmlns=""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xmlns=""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pic>
        <p:nvPicPr>
          <p:cNvPr id="3" name="Picture 2" descr="Shape&#10;&#10;Description automatically generated with medium confidence">
            <a:extLst>
              <a:ext uri="{FF2B5EF4-FFF2-40B4-BE49-F238E27FC236}">
                <a16:creationId xmlns:a16="http://schemas.microsoft.com/office/drawing/2014/main" xmlns="" id="{693BEAD3-4FD9-4EBE-92F3-ABD4DCB91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8800" y="0"/>
            <a:ext cx="1473200" cy="1473200"/>
          </a:xfrm>
          <a:prstGeom prst="rect">
            <a:avLst/>
          </a:prstGeom>
        </p:spPr>
      </p:pic>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xmlns=""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xmlns=""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xmlns=""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xmlns=""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xmlns="" id="{3625CEF1-8170-4574-8661-AB2787D983ED}"/>
              </a:ext>
            </a:extLst>
          </p:cNvPr>
          <p:cNvPicPr>
            <a:picLocks noChangeAspect="1"/>
          </p:cNvPicPr>
          <p:nvPr/>
        </p:nvPicPr>
        <p:blipFill>
          <a:blip r:embed="rId3"/>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xmlns="" id="{9BEE3146-4D6F-4133-97FC-0E9BE73311F2}"/>
              </a:ext>
            </a:extLst>
          </p:cNvPr>
          <p:cNvPicPr>
            <a:picLocks noChangeAspect="1"/>
          </p:cNvPicPr>
          <p:nvPr/>
        </p:nvPicPr>
        <p:blipFill>
          <a:blip r:embed="rId3"/>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xmlns=""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xmlns=""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xmlns="" id="{4EBFAF83-B74A-4053-9954-78205D85A203}"/>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xmlns="" id="{CD64F400-7564-45D4-B8AE-29D8DED0BC2F}"/>
                  </a:ext>
                </a:extLst>
              </p:cNvPr>
              <p:cNvPicPr preferRelativeResize="0"/>
              <p:nvPr/>
            </p:nvPicPr>
            <p:blipFill rotWithShape="1">
              <a:blip r:embed="rId3">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xmlns="" id="{2B0D65A2-5B2B-4B16-9BD0-53EB7C883367}"/>
                  </a:ext>
                </a:extLst>
              </p:cNvPr>
              <p:cNvPicPr preferRelativeResize="0"/>
              <p:nvPr/>
            </p:nvPicPr>
            <p:blipFill rotWithShape="1">
              <a:blip r:embed="rId3">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xmlns=""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498</Words>
  <Application>Microsoft Office PowerPoint</Application>
  <PresentationFormat>Widescreen</PresentationFormat>
  <Paragraphs>51</Paragraphs>
  <Slides>21</Slides>
  <Notes>20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21</vt:i4>
      </vt:variant>
    </vt:vector>
  </HeadingPairs>
  <TitlesOfParts>
    <vt:vector size="41" baseType="lpstr">
      <vt:lpstr>微软雅黑</vt:lpstr>
      <vt:lpstr>微软雅黑</vt:lpstr>
      <vt:lpstr>宋体</vt:lpstr>
      <vt:lpstr>Arial</vt:lpstr>
      <vt:lpstr>Baloo 2</vt:lpstr>
      <vt:lpstr>Calibri</vt:lpstr>
      <vt:lpstr>Coiny</vt:lpstr>
      <vt:lpstr>FZHei-B01S</vt:lpstr>
      <vt:lpstr>Georgia</vt:lpstr>
      <vt:lpstr>Palatino Linotype</vt:lpstr>
      <vt:lpstr>Times New Roman</vt:lpstr>
      <vt:lpstr>印品黑体</vt:lpstr>
      <vt:lpstr>字魂105号-简雅黑</vt:lpstr>
      <vt:lpstr>等线</vt:lpstr>
      <vt:lpstr>等线 Light</vt:lpstr>
      <vt:lpstr>1_Office 主题​​</vt:lpstr>
      <vt:lpstr>Office 主题​​</vt:lpstr>
      <vt:lpstr>2_Office 主题​​</vt:lpstr>
      <vt:lpstr>5_Office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33</cp:revision>
  <dcterms:created xsi:type="dcterms:W3CDTF">2022-07-10T22:58:02Z</dcterms:created>
  <dcterms:modified xsi:type="dcterms:W3CDTF">2024-10-25T05:25:22Z</dcterms:modified>
</cp:coreProperties>
</file>