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329" r:id="rId2"/>
    <p:sldId id="339" r:id="rId3"/>
    <p:sldId id="356" r:id="rId4"/>
    <p:sldId id="357" r:id="rId5"/>
    <p:sldId id="359" r:id="rId6"/>
    <p:sldId id="297" r:id="rId7"/>
    <p:sldId id="360" r:id="rId8"/>
    <p:sldId id="361" r:id="rId9"/>
    <p:sldId id="362" r:id="rId10"/>
    <p:sldId id="363" r:id="rId11"/>
    <p:sldId id="364" r:id="rId12"/>
    <p:sldId id="365" r:id="rId13"/>
    <p:sldId id="366" r:id="rId14"/>
    <p:sldId id="367" r:id="rId15"/>
    <p:sldId id="368" r:id="rId16"/>
    <p:sldId id="369" r:id="rId17"/>
    <p:sldId id="370" r:id="rId18"/>
    <p:sldId id="371" r:id="rId19"/>
    <p:sldId id="372" r:id="rId20"/>
    <p:sldId id="373" r:id="rId21"/>
    <p:sldId id="324" r:id="rId22"/>
    <p:sldId id="325" r:id="rId23"/>
    <p:sldId id="326" r:id="rId24"/>
    <p:sldId id="374" r:id="rId25"/>
    <p:sldId id="306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5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0D1144E-A912-48E0-B97C-90E5400D976D}" type="datetimeFigureOut">
              <a:rPr lang="en-US" smtClean="0"/>
              <a:t>12/23/2021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C417F6-2A1F-4B3A-A5DB-7D1CEFE41A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86853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65af97229a_8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65af97229a_8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763302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8647F8-6E31-4A7E-88E2-CB3B249245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0255023-8760-439C-A47C-1591DDEB05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B0A269-2008-455F-B9B2-654283EE31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AF937E-F93B-4526-9D2F-255C7355E50C}" type="datetimeFigureOut">
              <a:rPr lang="en-US" smtClean="0"/>
              <a:t>12/23/2021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582A77-617A-4F33-A98D-1893CDE161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BB83E7-DA57-4448-9C53-0760B80D74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8C753-FD21-425E-AFE1-D1864B283D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93623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3A569D-5A27-43FA-9FD5-2AD46F823D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645EE4A-5A53-4347-A172-C733DD8396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FBD121-C5AD-41B4-AB86-3B945A24D2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AF937E-F93B-4526-9D2F-255C7355E50C}" type="datetimeFigureOut">
              <a:rPr lang="en-US" smtClean="0"/>
              <a:t>12/23/2021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F4F717-619F-4FAE-8F9F-46A1E1203F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E6F745-E534-448B-BC68-403E4AF1D4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8C753-FD21-425E-AFE1-D1864B283D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91158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080A85B-4378-4A3D-A116-7D2869E4D6E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6D6E3C1-DD7E-428A-A47E-A1B5C064CD3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C9B7E2-D821-4F16-809D-63D1B83BB6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AF937E-F93B-4526-9D2F-255C7355E50C}" type="datetimeFigureOut">
              <a:rPr lang="en-US" smtClean="0"/>
              <a:t>12/23/2021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4BE268-4DB4-45C5-9F33-4782E62347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E8BFDC-D353-4D57-8B93-4C99CC9555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8C753-FD21-425E-AFE1-D1864B283D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73362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43509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741713-F971-4B75-9C81-4679E37040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5A3AF3-5294-4905-BBED-C0EE5DCA86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47DF40-F51B-4D14-8D7C-BF91F2D1B4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AF937E-F93B-4526-9D2F-255C7355E50C}" type="datetimeFigureOut">
              <a:rPr lang="en-US" smtClean="0"/>
              <a:t>12/23/2021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2073E1-7523-4A0E-ABBC-FF7D357BA5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8938CA-067C-4955-9F97-05EAD98859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8C753-FD21-425E-AFE1-D1864B283D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38290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A830C2-4918-41FB-850A-322375D6D9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653D9B3-5241-4D9C-BA99-8AA52FEA2B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BAB2B3-4ABA-459A-BDEE-3530615BF3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AF937E-F93B-4526-9D2F-255C7355E50C}" type="datetimeFigureOut">
              <a:rPr lang="en-US" smtClean="0"/>
              <a:t>12/23/2021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47AB80-5446-479C-9C60-CA5BA2D8A4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5E655C-BE9F-4F26-B8B1-9263949DA6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8C753-FD21-425E-AFE1-D1864B283D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05775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A0C444-03F5-47FF-B324-6582495BC0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3F2B76-AAF1-4C9F-B9E6-2BA8DFB757E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5657275-F506-4F14-97C1-BB5E23A59C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2B5B40-8092-4940-827D-551178A74C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AF937E-F93B-4526-9D2F-255C7355E50C}" type="datetimeFigureOut">
              <a:rPr lang="en-US" smtClean="0"/>
              <a:t>12/23/2021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6E4B584-95E7-47DD-8035-96FA682796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6D7E716-FC3D-48CF-8D18-E0A55204F0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8C753-FD21-425E-AFE1-D1864B283D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83571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71E3C2-7CFF-435C-907C-1EF0F79E34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DF712FD-6141-45A9-ABBC-33B52FD037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A143430-F18A-4404-9852-87FDA50CEA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09B7067-43CA-4001-A9BD-1987FE46ED0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0F43919-EFD9-4887-975F-3C0B23013EC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8A10765-A6AE-40D0-9CBC-CDF741416C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AF937E-F93B-4526-9D2F-255C7355E50C}" type="datetimeFigureOut">
              <a:rPr lang="en-US" smtClean="0"/>
              <a:t>12/23/2021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1F706D7-9443-4817-82CD-09FCBDAA68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5031838-B408-4807-907C-87BA727E14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8C753-FD21-425E-AFE1-D1864B283D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84466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F53C1A-C356-42C3-BA22-29AC22E49A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3B4013C-E937-4B9D-8702-49F518D717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AF937E-F93B-4526-9D2F-255C7355E50C}" type="datetimeFigureOut">
              <a:rPr lang="en-US" smtClean="0"/>
              <a:t>12/23/2021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A75B018-985F-464C-99E1-FA2068F8A0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6A9D87C-7673-4C7E-984B-469D1CDB4A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8C753-FD21-425E-AFE1-D1864B283D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55315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DA8CD70-ACBF-4F3C-AC37-AC3B3F3BD5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AF937E-F93B-4526-9D2F-255C7355E50C}" type="datetimeFigureOut">
              <a:rPr lang="en-US" smtClean="0"/>
              <a:t>12/23/2021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39C8486-278E-4EF7-A9B0-7BFFFA9B56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03138B-8B73-4793-833C-E09AC393FD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8C753-FD21-425E-AFE1-D1864B283D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47712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AF3E47-5D65-478B-882F-9487932572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2282B7-5946-4B23-B736-C1854DAA1C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C2C3432-7FD4-4E75-B92F-6A44F2688C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5C80F1C-14D6-48BD-87D9-F0A5EFAE25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AF937E-F93B-4526-9D2F-255C7355E50C}" type="datetimeFigureOut">
              <a:rPr lang="en-US" smtClean="0"/>
              <a:t>12/23/2021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A8B18AC-4B06-456B-83FD-A7155D1CD8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420396-8F81-424C-B5D5-F5AEBDC3E4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8C753-FD21-425E-AFE1-D1864B283D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61917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BEAE55-2C71-40BD-9A69-00762ADD0A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A93DF38-3FC8-44F0-909B-6C5096A4B22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88AB009-ECA5-4E14-B0E0-DC39B64140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605D9CB-AD69-45DF-A50E-97FEA4A9B7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AF937E-F93B-4526-9D2F-255C7355E50C}" type="datetimeFigureOut">
              <a:rPr lang="en-US" smtClean="0"/>
              <a:t>12/23/2021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119EB32-0976-486D-8F49-CFAC46FC24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D090573-E217-4D15-AA38-68E1AB2D81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8C753-FD21-425E-AFE1-D1864B283D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99353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9040C2FA-74B3-49CC-A041-E86C7E6803E4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DF49B68-64CE-4804-A8DB-BCCC1D8038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391A68-956F-4BD7-8370-529B5E7E9F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ECC0E0-CA1C-46B1-85AF-85F74EB7A03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AF937E-F93B-4526-9D2F-255C7355E50C}" type="datetimeFigureOut">
              <a:rPr lang="en-US" smtClean="0"/>
              <a:t>12/23/2021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CA9353-0B46-4780-96AB-75805C64A0B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F926AB-983A-4509-9150-6F1AE80AE3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98C753-FD21-425E-AFE1-D1864B283D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10064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.png"/><Relationship Id="rId5" Type="http://schemas.openxmlformats.org/officeDocument/2006/relationships/image" Target="../media/image10.png"/><Relationship Id="rId4" Type="http://schemas.openxmlformats.org/officeDocument/2006/relationships/image" Target="../media/image9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340"/>
          <a:stretch/>
        </p:blipFill>
        <p:spPr>
          <a:xfrm>
            <a:off x="0" y="0"/>
            <a:ext cx="12192000" cy="3300984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6416" y="3740101"/>
            <a:ext cx="3581121" cy="2716227"/>
          </a:xfrm>
          <a:prstGeom prst="rect">
            <a:avLst/>
          </a:prstGeom>
        </p:spPr>
      </p:pic>
      <p:pic>
        <p:nvPicPr>
          <p:cNvPr id="24" name="Picture 1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2665" y="4535064"/>
            <a:ext cx="884624" cy="11263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4403870" y="3300984"/>
            <a:ext cx="3384260" cy="163121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0000" b="1" dirty="0">
                <a:ln w="2857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Quicksand" panose="00000500000000000000" pitchFamily="2" charset="0"/>
                <a:cs typeface="Arial" panose="020B0604020202020204" pitchFamily="34" charset="0"/>
              </a:rPr>
              <a:t>Tiết 1</a:t>
            </a:r>
            <a:endParaRPr lang="en-US" sz="10000" b="1" dirty="0">
              <a:ln w="28575">
                <a:solidFill>
                  <a:schemeClr val="bg1"/>
                </a:solidFill>
                <a:prstDash val="solid"/>
              </a:ln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177248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11468"/>
            <a:ext cx="2383954" cy="1386018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0712" y="2682198"/>
            <a:ext cx="2482616" cy="3524274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CC99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7498" y="2673026"/>
            <a:ext cx="2499106" cy="3544832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CC99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4867" y="2675491"/>
            <a:ext cx="2482797" cy="3539306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CC99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35305FBC-588A-4E6F-B204-F9B92D50C7CA}"/>
              </a:ext>
            </a:extLst>
          </p:cNvPr>
          <p:cNvGrpSpPr/>
          <p:nvPr/>
        </p:nvGrpSpPr>
        <p:grpSpPr>
          <a:xfrm>
            <a:off x="2868782" y="13996"/>
            <a:ext cx="6607012" cy="1392421"/>
            <a:chOff x="2650840" y="0"/>
            <a:chExt cx="6607012" cy="1392421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F020D281-E5B0-4D35-8685-B584422EDAD9}"/>
                </a:ext>
              </a:extLst>
            </p:cNvPr>
            <p:cNvGrpSpPr/>
            <p:nvPr/>
          </p:nvGrpSpPr>
          <p:grpSpPr>
            <a:xfrm>
              <a:off x="2650840" y="0"/>
              <a:ext cx="6607012" cy="523220"/>
              <a:chOff x="1415929" y="131976"/>
              <a:chExt cx="6607012" cy="523220"/>
            </a:xfrm>
          </p:grpSpPr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27F9B5D4-18B4-4DC8-A8EC-F921652F7EB4}"/>
                  </a:ext>
                </a:extLst>
              </p:cNvPr>
              <p:cNvSpPr/>
              <p:nvPr/>
            </p:nvSpPr>
            <p:spPr>
              <a:xfrm>
                <a:off x="1415929" y="131976"/>
                <a:ext cx="6122189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800" dirty="0">
                    <a:latin typeface="HP-211" panose="020B0803050302020204" pitchFamily="34" charset="0"/>
                  </a:rPr>
                  <a:t>Thứ         ngày     tháng      năm    </a:t>
                </a:r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7190EFB6-81AB-4EF4-9010-67F8A6F274E5}"/>
                  </a:ext>
                </a:extLst>
              </p:cNvPr>
              <p:cNvSpPr/>
              <p:nvPr/>
            </p:nvSpPr>
            <p:spPr>
              <a:xfrm>
                <a:off x="2097481" y="131976"/>
                <a:ext cx="1013573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800" dirty="0">
                    <a:latin typeface="HP-211" panose="020B0803050302020204" pitchFamily="34" charset="0"/>
                  </a:rPr>
                  <a:t>...</a:t>
                </a:r>
              </a:p>
            </p:txBody>
          </p: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72D19C3A-E10B-4514-A7AA-C56A09143196}"/>
                  </a:ext>
                </a:extLst>
              </p:cNvPr>
              <p:cNvSpPr/>
              <p:nvPr/>
            </p:nvSpPr>
            <p:spPr>
              <a:xfrm>
                <a:off x="3953045" y="131976"/>
                <a:ext cx="497251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2800" dirty="0">
                    <a:latin typeface="HP-211" panose="020B0803050302020204" pitchFamily="34" charset="0"/>
                  </a:rPr>
                  <a:t>...</a:t>
                </a:r>
              </a:p>
            </p:txBody>
          </p: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199403E0-C9FA-4B14-8C88-AB37F11A1117}"/>
                  </a:ext>
                </a:extLst>
              </p:cNvPr>
              <p:cNvSpPr/>
              <p:nvPr/>
            </p:nvSpPr>
            <p:spPr>
              <a:xfrm>
                <a:off x="5524944" y="131976"/>
                <a:ext cx="497251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2800" dirty="0">
                    <a:latin typeface="HP-211" panose="020B0803050302020204" pitchFamily="34" charset="0"/>
                  </a:rPr>
                  <a:t>...</a:t>
                </a:r>
              </a:p>
            </p:txBody>
          </p:sp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110E8C01-E467-4E16-B09D-56C5521A05B5}"/>
                  </a:ext>
                </a:extLst>
              </p:cNvPr>
              <p:cNvSpPr/>
              <p:nvPr/>
            </p:nvSpPr>
            <p:spPr>
              <a:xfrm>
                <a:off x="6924563" y="131976"/>
                <a:ext cx="1098378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2800" dirty="0">
                    <a:latin typeface="HP-211" panose="020B0803050302020204" pitchFamily="34" charset="0"/>
                  </a:rPr>
                  <a:t>202...</a:t>
                </a:r>
              </a:p>
            </p:txBody>
          </p:sp>
        </p:grp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433D3114-5638-433F-9052-CEA778EA11C9}"/>
                </a:ext>
              </a:extLst>
            </p:cNvPr>
            <p:cNvSpPr/>
            <p:nvPr/>
          </p:nvSpPr>
          <p:spPr>
            <a:xfrm>
              <a:off x="3260346" y="499869"/>
              <a:ext cx="4677050" cy="89255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400" u="sng" dirty="0">
                  <a:latin typeface="HP-211" panose="020B0803050302020204" pitchFamily="34" charset="0"/>
                </a:rPr>
                <a:t>TIẾNG VIỆT</a:t>
              </a:r>
            </a:p>
            <a:p>
              <a:pPr algn="ctr"/>
              <a:r>
                <a:rPr lang="en-US" sz="2800" b="1" dirty="0">
                  <a:ln w="0"/>
                  <a:solidFill>
                    <a:srgbClr val="FF00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Bài 70: ÔN TẬP VÀ KỂ CHUYỆN</a:t>
              </a:r>
              <a:endParaRPr lang="en-US" sz="28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HP-211" panose="020B08030503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99220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11468"/>
            <a:ext cx="2383954" cy="138601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5588" y="2456043"/>
            <a:ext cx="2756836" cy="3889942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rnd">
            <a:solidFill>
              <a:srgbClr val="FFCC99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6145" y="2443521"/>
            <a:ext cx="2765543" cy="3914988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rnd">
            <a:solidFill>
              <a:srgbClr val="FFCC99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6CC2A2C8-DFA5-4FB5-BD63-105FC86CA73D}"/>
              </a:ext>
            </a:extLst>
          </p:cNvPr>
          <p:cNvGrpSpPr/>
          <p:nvPr/>
        </p:nvGrpSpPr>
        <p:grpSpPr>
          <a:xfrm>
            <a:off x="2868782" y="13996"/>
            <a:ext cx="6607012" cy="1392421"/>
            <a:chOff x="2650840" y="0"/>
            <a:chExt cx="6607012" cy="1392421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A61D99B7-FA1A-4DCE-B5AE-D8B7439AC52F}"/>
                </a:ext>
              </a:extLst>
            </p:cNvPr>
            <p:cNvGrpSpPr/>
            <p:nvPr/>
          </p:nvGrpSpPr>
          <p:grpSpPr>
            <a:xfrm>
              <a:off x="2650840" y="0"/>
              <a:ext cx="6607012" cy="523220"/>
              <a:chOff x="1415929" y="131976"/>
              <a:chExt cx="6607012" cy="523220"/>
            </a:xfrm>
          </p:grpSpPr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1A2A6394-D5AF-4E76-A9B1-2E2CEC55F0C4}"/>
                  </a:ext>
                </a:extLst>
              </p:cNvPr>
              <p:cNvSpPr/>
              <p:nvPr/>
            </p:nvSpPr>
            <p:spPr>
              <a:xfrm>
                <a:off x="1415929" y="131976"/>
                <a:ext cx="6122189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800" dirty="0">
                    <a:latin typeface="HP-211" panose="020B0803050302020204" pitchFamily="34" charset="0"/>
                  </a:rPr>
                  <a:t>Thứ         ngày     tháng      năm    </a:t>
                </a:r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2C23F045-D400-4A40-927D-7DDBD3BC94B2}"/>
                  </a:ext>
                </a:extLst>
              </p:cNvPr>
              <p:cNvSpPr/>
              <p:nvPr/>
            </p:nvSpPr>
            <p:spPr>
              <a:xfrm>
                <a:off x="2097481" y="131976"/>
                <a:ext cx="1013573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800" dirty="0">
                    <a:latin typeface="HP-211" panose="020B0803050302020204" pitchFamily="34" charset="0"/>
                  </a:rPr>
                  <a:t>...</a:t>
                </a:r>
              </a:p>
            </p:txBody>
          </p: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DF1AF904-601B-413E-99D8-D960D741B9CB}"/>
                  </a:ext>
                </a:extLst>
              </p:cNvPr>
              <p:cNvSpPr/>
              <p:nvPr/>
            </p:nvSpPr>
            <p:spPr>
              <a:xfrm>
                <a:off x="3953045" y="131976"/>
                <a:ext cx="497251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2800" dirty="0">
                    <a:latin typeface="HP-211" panose="020B0803050302020204" pitchFamily="34" charset="0"/>
                  </a:rPr>
                  <a:t>...</a:t>
                </a:r>
              </a:p>
            </p:txBody>
          </p:sp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568EED15-8BEB-4BB4-87F5-1744268D8BF4}"/>
                  </a:ext>
                </a:extLst>
              </p:cNvPr>
              <p:cNvSpPr/>
              <p:nvPr/>
            </p:nvSpPr>
            <p:spPr>
              <a:xfrm>
                <a:off x="5524944" y="131976"/>
                <a:ext cx="497251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2800" dirty="0">
                    <a:latin typeface="HP-211" panose="020B0803050302020204" pitchFamily="34" charset="0"/>
                  </a:rPr>
                  <a:t>...</a:t>
                </a:r>
              </a:p>
            </p:txBody>
          </p: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704ACE75-8F40-414A-BC45-916335CFF1C3}"/>
                  </a:ext>
                </a:extLst>
              </p:cNvPr>
              <p:cNvSpPr/>
              <p:nvPr/>
            </p:nvSpPr>
            <p:spPr>
              <a:xfrm>
                <a:off x="6924563" y="131976"/>
                <a:ext cx="1098378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2800" dirty="0">
                    <a:latin typeface="HP-211" panose="020B0803050302020204" pitchFamily="34" charset="0"/>
                  </a:rPr>
                  <a:t>202...</a:t>
                </a:r>
              </a:p>
            </p:txBody>
          </p:sp>
        </p:grp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CAE8C334-4E0E-44FA-BA80-7E8C35621760}"/>
                </a:ext>
              </a:extLst>
            </p:cNvPr>
            <p:cNvSpPr/>
            <p:nvPr/>
          </p:nvSpPr>
          <p:spPr>
            <a:xfrm>
              <a:off x="3260346" y="499869"/>
              <a:ext cx="4677050" cy="89255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400" u="sng" dirty="0">
                  <a:latin typeface="HP-211" panose="020B0803050302020204" pitchFamily="34" charset="0"/>
                </a:rPr>
                <a:t>TIẾNG VIỆT</a:t>
              </a:r>
            </a:p>
            <a:p>
              <a:pPr algn="ctr"/>
              <a:r>
                <a:rPr lang="en-US" sz="2800" b="1" dirty="0">
                  <a:ln w="0"/>
                  <a:solidFill>
                    <a:srgbClr val="FF00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Bài 70: ÔN TẬP VÀ KỂ CHUYỆN</a:t>
              </a:r>
              <a:endParaRPr lang="en-US" sz="28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HP-211" panose="020B08030503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30699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11468"/>
            <a:ext cx="2383954" cy="138601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9105" y="2410323"/>
            <a:ext cx="2738985" cy="3889942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rnd">
            <a:solidFill>
              <a:srgbClr val="FFCC99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4498" y="2397801"/>
            <a:ext cx="2758021" cy="3914988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rnd">
            <a:solidFill>
              <a:srgbClr val="FFCC99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7B92088F-F401-4E13-AEC7-92A0966E760D}"/>
              </a:ext>
            </a:extLst>
          </p:cNvPr>
          <p:cNvGrpSpPr/>
          <p:nvPr/>
        </p:nvGrpSpPr>
        <p:grpSpPr>
          <a:xfrm>
            <a:off x="2868782" y="13996"/>
            <a:ext cx="6607012" cy="1392421"/>
            <a:chOff x="2650840" y="0"/>
            <a:chExt cx="6607012" cy="1392421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CE13D0F5-BD2A-425E-8771-2F1D85F381E9}"/>
                </a:ext>
              </a:extLst>
            </p:cNvPr>
            <p:cNvGrpSpPr/>
            <p:nvPr/>
          </p:nvGrpSpPr>
          <p:grpSpPr>
            <a:xfrm>
              <a:off x="2650840" y="0"/>
              <a:ext cx="6607012" cy="523220"/>
              <a:chOff x="1415929" y="131976"/>
              <a:chExt cx="6607012" cy="523220"/>
            </a:xfrm>
          </p:grpSpPr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AA58D3DC-B977-43F8-90DD-B0FCF1D13BF6}"/>
                  </a:ext>
                </a:extLst>
              </p:cNvPr>
              <p:cNvSpPr/>
              <p:nvPr/>
            </p:nvSpPr>
            <p:spPr>
              <a:xfrm>
                <a:off x="1415929" y="131976"/>
                <a:ext cx="6122189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800" dirty="0">
                    <a:latin typeface="HP-211" panose="020B0803050302020204" pitchFamily="34" charset="0"/>
                  </a:rPr>
                  <a:t>Thứ         ngày     tháng      năm    </a:t>
                </a:r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2FAE8EF5-8BFF-475C-8E8B-E0B5AB8FF804}"/>
                  </a:ext>
                </a:extLst>
              </p:cNvPr>
              <p:cNvSpPr/>
              <p:nvPr/>
            </p:nvSpPr>
            <p:spPr>
              <a:xfrm>
                <a:off x="2097481" y="131976"/>
                <a:ext cx="1013573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800" dirty="0">
                    <a:latin typeface="HP-211" panose="020B0803050302020204" pitchFamily="34" charset="0"/>
                  </a:rPr>
                  <a:t>...</a:t>
                </a:r>
              </a:p>
            </p:txBody>
          </p: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6B64AC6F-AA1F-410C-9A04-FCD9F667BCA5}"/>
                  </a:ext>
                </a:extLst>
              </p:cNvPr>
              <p:cNvSpPr/>
              <p:nvPr/>
            </p:nvSpPr>
            <p:spPr>
              <a:xfrm>
                <a:off x="3953045" y="131976"/>
                <a:ext cx="497251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2800" dirty="0">
                    <a:latin typeface="HP-211" panose="020B0803050302020204" pitchFamily="34" charset="0"/>
                  </a:rPr>
                  <a:t>...</a:t>
                </a:r>
              </a:p>
            </p:txBody>
          </p:sp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D5FADB81-A772-4F35-9240-F07AD41EF9A9}"/>
                  </a:ext>
                </a:extLst>
              </p:cNvPr>
              <p:cNvSpPr/>
              <p:nvPr/>
            </p:nvSpPr>
            <p:spPr>
              <a:xfrm>
                <a:off x="5524944" y="131976"/>
                <a:ext cx="497251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2800" dirty="0">
                    <a:latin typeface="HP-211" panose="020B0803050302020204" pitchFamily="34" charset="0"/>
                  </a:rPr>
                  <a:t>...</a:t>
                </a:r>
              </a:p>
            </p:txBody>
          </p: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15763CE9-F8DF-4364-88B5-1A4805EDCF0C}"/>
                  </a:ext>
                </a:extLst>
              </p:cNvPr>
              <p:cNvSpPr/>
              <p:nvPr/>
            </p:nvSpPr>
            <p:spPr>
              <a:xfrm>
                <a:off x="6924563" y="131976"/>
                <a:ext cx="1098378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2800" dirty="0">
                    <a:latin typeface="HP-211" panose="020B0803050302020204" pitchFamily="34" charset="0"/>
                  </a:rPr>
                  <a:t>202...</a:t>
                </a:r>
              </a:p>
            </p:txBody>
          </p:sp>
        </p:grp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CBFDC961-5A03-410F-93AD-7457931308A7}"/>
                </a:ext>
              </a:extLst>
            </p:cNvPr>
            <p:cNvSpPr/>
            <p:nvPr/>
          </p:nvSpPr>
          <p:spPr>
            <a:xfrm>
              <a:off x="3260346" y="499869"/>
              <a:ext cx="4677050" cy="89255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400" u="sng" dirty="0">
                  <a:latin typeface="HP-211" panose="020B0803050302020204" pitchFamily="34" charset="0"/>
                </a:rPr>
                <a:t>TIẾNG VIỆT</a:t>
              </a:r>
            </a:p>
            <a:p>
              <a:pPr algn="ctr"/>
              <a:r>
                <a:rPr lang="en-US" sz="2800" b="1" dirty="0">
                  <a:ln w="0"/>
                  <a:solidFill>
                    <a:srgbClr val="FF00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Bài 70: ÔN TẬP VÀ KỂ CHUYỆN</a:t>
              </a:r>
              <a:endParaRPr lang="en-US" sz="28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HP-211" panose="020B08030503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48585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11468"/>
            <a:ext cx="2383954" cy="138601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6717" y="2465187"/>
            <a:ext cx="2751303" cy="3889942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rnd">
            <a:solidFill>
              <a:srgbClr val="FFCC99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4508" y="2458588"/>
            <a:ext cx="2765543" cy="3903142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rnd">
            <a:solidFill>
              <a:srgbClr val="FFCC99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9BC0500D-06CA-4F62-B898-A8A3E301DE03}"/>
              </a:ext>
            </a:extLst>
          </p:cNvPr>
          <p:cNvGrpSpPr/>
          <p:nvPr/>
        </p:nvGrpSpPr>
        <p:grpSpPr>
          <a:xfrm>
            <a:off x="2868782" y="13996"/>
            <a:ext cx="6607012" cy="1392421"/>
            <a:chOff x="2650840" y="0"/>
            <a:chExt cx="6607012" cy="1392421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26125D8F-509D-47A6-A3CE-D5DBB964C690}"/>
                </a:ext>
              </a:extLst>
            </p:cNvPr>
            <p:cNvGrpSpPr/>
            <p:nvPr/>
          </p:nvGrpSpPr>
          <p:grpSpPr>
            <a:xfrm>
              <a:off x="2650840" y="0"/>
              <a:ext cx="6607012" cy="523220"/>
              <a:chOff x="1415929" y="131976"/>
              <a:chExt cx="6607012" cy="523220"/>
            </a:xfrm>
          </p:grpSpPr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A9654011-37CB-425D-885A-4A78BDA20026}"/>
                  </a:ext>
                </a:extLst>
              </p:cNvPr>
              <p:cNvSpPr/>
              <p:nvPr/>
            </p:nvSpPr>
            <p:spPr>
              <a:xfrm>
                <a:off x="1415929" y="131976"/>
                <a:ext cx="6122189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800" dirty="0">
                    <a:latin typeface="HP-211" panose="020B0803050302020204" pitchFamily="34" charset="0"/>
                  </a:rPr>
                  <a:t>Thứ         ngày     tháng      năm    </a:t>
                </a:r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846E357A-7C04-4330-B2C0-B317CCB2EC5B}"/>
                  </a:ext>
                </a:extLst>
              </p:cNvPr>
              <p:cNvSpPr/>
              <p:nvPr/>
            </p:nvSpPr>
            <p:spPr>
              <a:xfrm>
                <a:off x="2097481" y="131976"/>
                <a:ext cx="1013573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800" dirty="0">
                    <a:latin typeface="HP-211" panose="020B0803050302020204" pitchFamily="34" charset="0"/>
                  </a:rPr>
                  <a:t>...</a:t>
                </a:r>
              </a:p>
            </p:txBody>
          </p: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D768DFF0-8A09-410D-BC58-17ED92B8FE28}"/>
                  </a:ext>
                </a:extLst>
              </p:cNvPr>
              <p:cNvSpPr/>
              <p:nvPr/>
            </p:nvSpPr>
            <p:spPr>
              <a:xfrm>
                <a:off x="3953045" y="131976"/>
                <a:ext cx="497251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2800" dirty="0">
                    <a:latin typeface="HP-211" panose="020B0803050302020204" pitchFamily="34" charset="0"/>
                  </a:rPr>
                  <a:t>...</a:t>
                </a:r>
              </a:p>
            </p:txBody>
          </p:sp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EBBCC227-C7E3-4AA4-B992-C6C24185B210}"/>
                  </a:ext>
                </a:extLst>
              </p:cNvPr>
              <p:cNvSpPr/>
              <p:nvPr/>
            </p:nvSpPr>
            <p:spPr>
              <a:xfrm>
                <a:off x="5524944" y="131976"/>
                <a:ext cx="497251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2800" dirty="0">
                    <a:latin typeface="HP-211" panose="020B0803050302020204" pitchFamily="34" charset="0"/>
                  </a:rPr>
                  <a:t>...</a:t>
                </a:r>
              </a:p>
            </p:txBody>
          </p: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65FACCAD-4C36-4B9D-9082-0E25A7458B5D}"/>
                  </a:ext>
                </a:extLst>
              </p:cNvPr>
              <p:cNvSpPr/>
              <p:nvPr/>
            </p:nvSpPr>
            <p:spPr>
              <a:xfrm>
                <a:off x="6924563" y="131976"/>
                <a:ext cx="1098378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2800" dirty="0">
                    <a:latin typeface="HP-211" panose="020B0803050302020204" pitchFamily="34" charset="0"/>
                  </a:rPr>
                  <a:t>202...</a:t>
                </a:r>
              </a:p>
            </p:txBody>
          </p:sp>
        </p:grp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B9B456EF-A91B-46E1-B033-3A3EDEDC3698}"/>
                </a:ext>
              </a:extLst>
            </p:cNvPr>
            <p:cNvSpPr/>
            <p:nvPr/>
          </p:nvSpPr>
          <p:spPr>
            <a:xfrm>
              <a:off x="3260346" y="499869"/>
              <a:ext cx="4677050" cy="89255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400" u="sng" dirty="0">
                  <a:latin typeface="HP-211" panose="020B0803050302020204" pitchFamily="34" charset="0"/>
                </a:rPr>
                <a:t>TIẾNG VIỆT</a:t>
              </a:r>
            </a:p>
            <a:p>
              <a:pPr algn="ctr"/>
              <a:r>
                <a:rPr lang="en-US" sz="2800" b="1" dirty="0">
                  <a:ln w="0"/>
                  <a:solidFill>
                    <a:srgbClr val="FF00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Bài 70: ÔN TẬP VÀ KỂ CHUYỆN</a:t>
              </a:r>
              <a:endParaRPr lang="en-US" sz="28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HP-211" panose="020B08030503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28641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11468"/>
            <a:ext cx="2383954" cy="138601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3954" y="2437755"/>
            <a:ext cx="2742409" cy="3889942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rnd">
            <a:solidFill>
              <a:srgbClr val="FFCC99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7298" y="2425754"/>
            <a:ext cx="2765543" cy="3913946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rnd">
            <a:solidFill>
              <a:srgbClr val="FFCC99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18D345CE-350B-4F0D-A825-D2371691CC09}"/>
              </a:ext>
            </a:extLst>
          </p:cNvPr>
          <p:cNvGrpSpPr/>
          <p:nvPr/>
        </p:nvGrpSpPr>
        <p:grpSpPr>
          <a:xfrm>
            <a:off x="2868782" y="13996"/>
            <a:ext cx="6607012" cy="1392421"/>
            <a:chOff x="2650840" y="0"/>
            <a:chExt cx="6607012" cy="1392421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188E5503-33F6-4166-BF5F-C801B3582C22}"/>
                </a:ext>
              </a:extLst>
            </p:cNvPr>
            <p:cNvGrpSpPr/>
            <p:nvPr/>
          </p:nvGrpSpPr>
          <p:grpSpPr>
            <a:xfrm>
              <a:off x="2650840" y="0"/>
              <a:ext cx="6607012" cy="523220"/>
              <a:chOff x="1415929" y="131976"/>
              <a:chExt cx="6607012" cy="523220"/>
            </a:xfrm>
          </p:grpSpPr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4E0ACA38-5FEB-4C52-A2C3-03692C20F951}"/>
                  </a:ext>
                </a:extLst>
              </p:cNvPr>
              <p:cNvSpPr/>
              <p:nvPr/>
            </p:nvSpPr>
            <p:spPr>
              <a:xfrm>
                <a:off x="1415929" y="131976"/>
                <a:ext cx="6122189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800" dirty="0">
                    <a:latin typeface="HP-211" panose="020B0803050302020204" pitchFamily="34" charset="0"/>
                  </a:rPr>
                  <a:t>Thứ         ngày     tháng      năm    </a:t>
                </a:r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914CDF5D-5925-4E53-BF37-1365FC54E34E}"/>
                  </a:ext>
                </a:extLst>
              </p:cNvPr>
              <p:cNvSpPr/>
              <p:nvPr/>
            </p:nvSpPr>
            <p:spPr>
              <a:xfrm>
                <a:off x="2097481" y="131976"/>
                <a:ext cx="1013573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800" dirty="0">
                    <a:latin typeface="HP-211" panose="020B0803050302020204" pitchFamily="34" charset="0"/>
                  </a:rPr>
                  <a:t>...</a:t>
                </a:r>
              </a:p>
            </p:txBody>
          </p: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ACE5284B-6FD6-4AD7-9207-2F2F1E6A4D0C}"/>
                  </a:ext>
                </a:extLst>
              </p:cNvPr>
              <p:cNvSpPr/>
              <p:nvPr/>
            </p:nvSpPr>
            <p:spPr>
              <a:xfrm>
                <a:off x="3953045" y="131976"/>
                <a:ext cx="497251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2800" dirty="0">
                    <a:latin typeface="HP-211" panose="020B0803050302020204" pitchFamily="34" charset="0"/>
                  </a:rPr>
                  <a:t>...</a:t>
                </a:r>
              </a:p>
            </p:txBody>
          </p:sp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4F492F87-EA61-402E-9A0E-6F728D357A0F}"/>
                  </a:ext>
                </a:extLst>
              </p:cNvPr>
              <p:cNvSpPr/>
              <p:nvPr/>
            </p:nvSpPr>
            <p:spPr>
              <a:xfrm>
                <a:off x="5524944" y="131976"/>
                <a:ext cx="497251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2800" dirty="0">
                    <a:latin typeface="HP-211" panose="020B0803050302020204" pitchFamily="34" charset="0"/>
                  </a:rPr>
                  <a:t>...</a:t>
                </a:r>
              </a:p>
            </p:txBody>
          </p: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69AD47A3-A024-4C69-AAB2-22ABBEDD5514}"/>
                  </a:ext>
                </a:extLst>
              </p:cNvPr>
              <p:cNvSpPr/>
              <p:nvPr/>
            </p:nvSpPr>
            <p:spPr>
              <a:xfrm>
                <a:off x="6924563" y="131976"/>
                <a:ext cx="1098378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2800" dirty="0">
                    <a:latin typeface="HP-211" panose="020B0803050302020204" pitchFamily="34" charset="0"/>
                  </a:rPr>
                  <a:t>202...</a:t>
                </a:r>
              </a:p>
            </p:txBody>
          </p:sp>
        </p:grp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01DB369C-0205-468E-9DCE-28BB39B6ED0E}"/>
                </a:ext>
              </a:extLst>
            </p:cNvPr>
            <p:cNvSpPr/>
            <p:nvPr/>
          </p:nvSpPr>
          <p:spPr>
            <a:xfrm>
              <a:off x="3260346" y="499869"/>
              <a:ext cx="4677050" cy="89255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400" u="sng" dirty="0">
                  <a:latin typeface="HP-211" panose="020B0803050302020204" pitchFamily="34" charset="0"/>
                </a:rPr>
                <a:t>TIẾNG VIỆT</a:t>
              </a:r>
            </a:p>
            <a:p>
              <a:pPr algn="ctr"/>
              <a:r>
                <a:rPr lang="en-US" sz="2800" b="1" dirty="0">
                  <a:ln w="0"/>
                  <a:solidFill>
                    <a:srgbClr val="FF00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Bài 70: ÔN TẬP VÀ KỂ CHUYỆN</a:t>
              </a:r>
              <a:endParaRPr lang="en-US" sz="28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HP-211" panose="020B08030503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2712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11468"/>
            <a:ext cx="2383954" cy="138601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2082" y="2510907"/>
            <a:ext cx="2738985" cy="3889942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rnd">
            <a:solidFill>
              <a:srgbClr val="FFCC99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3714" y="2503298"/>
            <a:ext cx="2765543" cy="3905162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rnd">
            <a:solidFill>
              <a:srgbClr val="FFCC99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0254AEAE-48A8-4603-8077-65E33996E239}"/>
              </a:ext>
            </a:extLst>
          </p:cNvPr>
          <p:cNvGrpSpPr/>
          <p:nvPr/>
        </p:nvGrpSpPr>
        <p:grpSpPr>
          <a:xfrm>
            <a:off x="2868782" y="13996"/>
            <a:ext cx="6607012" cy="1392421"/>
            <a:chOff x="2650840" y="0"/>
            <a:chExt cx="6607012" cy="1392421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A2331309-3D41-42B0-A7BD-E09CC2C651E7}"/>
                </a:ext>
              </a:extLst>
            </p:cNvPr>
            <p:cNvGrpSpPr/>
            <p:nvPr/>
          </p:nvGrpSpPr>
          <p:grpSpPr>
            <a:xfrm>
              <a:off x="2650840" y="0"/>
              <a:ext cx="6607012" cy="523220"/>
              <a:chOff x="1415929" y="131976"/>
              <a:chExt cx="6607012" cy="523220"/>
            </a:xfrm>
          </p:grpSpPr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3E4F72FD-68F6-4E8C-ABBF-2878A3DDFDE2}"/>
                  </a:ext>
                </a:extLst>
              </p:cNvPr>
              <p:cNvSpPr/>
              <p:nvPr/>
            </p:nvSpPr>
            <p:spPr>
              <a:xfrm>
                <a:off x="1415929" y="131976"/>
                <a:ext cx="6122189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800" dirty="0">
                    <a:latin typeface="HP-211" panose="020B0803050302020204" pitchFamily="34" charset="0"/>
                  </a:rPr>
                  <a:t>Thứ         ngày     tháng      năm    </a:t>
                </a:r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76306FEB-50EF-4D91-BE05-45E0F3B12FA8}"/>
                  </a:ext>
                </a:extLst>
              </p:cNvPr>
              <p:cNvSpPr/>
              <p:nvPr/>
            </p:nvSpPr>
            <p:spPr>
              <a:xfrm>
                <a:off x="2097481" y="131976"/>
                <a:ext cx="1013573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800" dirty="0">
                    <a:latin typeface="HP-211" panose="020B0803050302020204" pitchFamily="34" charset="0"/>
                  </a:rPr>
                  <a:t>...</a:t>
                </a:r>
              </a:p>
            </p:txBody>
          </p: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71AC9F59-706B-495D-A1B1-AC1CE8F8FCB2}"/>
                  </a:ext>
                </a:extLst>
              </p:cNvPr>
              <p:cNvSpPr/>
              <p:nvPr/>
            </p:nvSpPr>
            <p:spPr>
              <a:xfrm>
                <a:off x="3953045" y="131976"/>
                <a:ext cx="497251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2800" dirty="0">
                    <a:latin typeface="HP-211" panose="020B0803050302020204" pitchFamily="34" charset="0"/>
                  </a:rPr>
                  <a:t>...</a:t>
                </a:r>
              </a:p>
            </p:txBody>
          </p:sp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60A4FC87-AF94-4F83-ADF7-EE21249E0EEA}"/>
                  </a:ext>
                </a:extLst>
              </p:cNvPr>
              <p:cNvSpPr/>
              <p:nvPr/>
            </p:nvSpPr>
            <p:spPr>
              <a:xfrm>
                <a:off x="5524944" y="131976"/>
                <a:ext cx="497251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2800" dirty="0">
                    <a:latin typeface="HP-211" panose="020B0803050302020204" pitchFamily="34" charset="0"/>
                  </a:rPr>
                  <a:t>...</a:t>
                </a:r>
              </a:p>
            </p:txBody>
          </p: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0452D0F3-BD3E-46AF-946A-4A157E26491C}"/>
                  </a:ext>
                </a:extLst>
              </p:cNvPr>
              <p:cNvSpPr/>
              <p:nvPr/>
            </p:nvSpPr>
            <p:spPr>
              <a:xfrm>
                <a:off x="6924563" y="131976"/>
                <a:ext cx="1098378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2800" dirty="0">
                    <a:latin typeface="HP-211" panose="020B0803050302020204" pitchFamily="34" charset="0"/>
                  </a:rPr>
                  <a:t>202...</a:t>
                </a:r>
              </a:p>
            </p:txBody>
          </p:sp>
        </p:grp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5BCD63AC-F86C-4A4B-AC0A-5EBDF23B44B1}"/>
                </a:ext>
              </a:extLst>
            </p:cNvPr>
            <p:cNvSpPr/>
            <p:nvPr/>
          </p:nvSpPr>
          <p:spPr>
            <a:xfrm>
              <a:off x="3260346" y="499869"/>
              <a:ext cx="4677050" cy="89255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400" u="sng" dirty="0">
                  <a:latin typeface="HP-211" panose="020B0803050302020204" pitchFamily="34" charset="0"/>
                </a:rPr>
                <a:t>TIẾNG VIỆT</a:t>
              </a:r>
            </a:p>
            <a:p>
              <a:pPr algn="ctr"/>
              <a:r>
                <a:rPr lang="en-US" sz="2800" b="1" dirty="0">
                  <a:ln w="0"/>
                  <a:solidFill>
                    <a:srgbClr val="FF00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Bài 70: ÔN TẬP VÀ KỂ CHUYỆN</a:t>
              </a:r>
              <a:endParaRPr lang="en-US" sz="28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HP-211" panose="020B08030503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23474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11468"/>
            <a:ext cx="2383954" cy="138601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7407" y="2456043"/>
            <a:ext cx="2742409" cy="3889942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rnd">
            <a:solidFill>
              <a:srgbClr val="FFCC99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3489" y="2443521"/>
            <a:ext cx="2760066" cy="3914988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rnd">
            <a:solidFill>
              <a:srgbClr val="FFCC99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4774F53F-A25D-4B65-9C94-CC775A78389D}"/>
              </a:ext>
            </a:extLst>
          </p:cNvPr>
          <p:cNvGrpSpPr/>
          <p:nvPr/>
        </p:nvGrpSpPr>
        <p:grpSpPr>
          <a:xfrm>
            <a:off x="2868782" y="13996"/>
            <a:ext cx="6607012" cy="1392421"/>
            <a:chOff x="2650840" y="0"/>
            <a:chExt cx="6607012" cy="1392421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986CA85C-FF9B-4022-933E-B40D2E49836E}"/>
                </a:ext>
              </a:extLst>
            </p:cNvPr>
            <p:cNvGrpSpPr/>
            <p:nvPr/>
          </p:nvGrpSpPr>
          <p:grpSpPr>
            <a:xfrm>
              <a:off x="2650840" y="0"/>
              <a:ext cx="6607012" cy="523220"/>
              <a:chOff x="1415929" y="131976"/>
              <a:chExt cx="6607012" cy="523220"/>
            </a:xfrm>
          </p:grpSpPr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7C9D030D-8C20-44C5-B1FF-D02744CFFF61}"/>
                  </a:ext>
                </a:extLst>
              </p:cNvPr>
              <p:cNvSpPr/>
              <p:nvPr/>
            </p:nvSpPr>
            <p:spPr>
              <a:xfrm>
                <a:off x="1415929" y="131976"/>
                <a:ext cx="6122189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800" dirty="0">
                    <a:latin typeface="HP-211" panose="020B0803050302020204" pitchFamily="34" charset="0"/>
                  </a:rPr>
                  <a:t>Thứ         ngày     tháng      năm    </a:t>
                </a:r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3780790B-A8BA-4165-8DD5-CFA6F3305A40}"/>
                  </a:ext>
                </a:extLst>
              </p:cNvPr>
              <p:cNvSpPr/>
              <p:nvPr/>
            </p:nvSpPr>
            <p:spPr>
              <a:xfrm>
                <a:off x="2097481" y="131976"/>
                <a:ext cx="1013573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800" dirty="0">
                    <a:latin typeface="HP-211" panose="020B0803050302020204" pitchFamily="34" charset="0"/>
                  </a:rPr>
                  <a:t>...</a:t>
                </a:r>
              </a:p>
            </p:txBody>
          </p: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6E8F9A21-0C54-4D43-8CB9-82DA66A447A5}"/>
                  </a:ext>
                </a:extLst>
              </p:cNvPr>
              <p:cNvSpPr/>
              <p:nvPr/>
            </p:nvSpPr>
            <p:spPr>
              <a:xfrm>
                <a:off x="3953045" y="131976"/>
                <a:ext cx="497251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2800" dirty="0">
                    <a:latin typeface="HP-211" panose="020B0803050302020204" pitchFamily="34" charset="0"/>
                  </a:rPr>
                  <a:t>...</a:t>
                </a:r>
              </a:p>
            </p:txBody>
          </p:sp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124E6DF0-7275-42D5-8E6C-4D3BE10E31AB}"/>
                  </a:ext>
                </a:extLst>
              </p:cNvPr>
              <p:cNvSpPr/>
              <p:nvPr/>
            </p:nvSpPr>
            <p:spPr>
              <a:xfrm>
                <a:off x="5524944" y="131976"/>
                <a:ext cx="497251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2800" dirty="0">
                    <a:latin typeface="HP-211" panose="020B0803050302020204" pitchFamily="34" charset="0"/>
                  </a:rPr>
                  <a:t>...</a:t>
                </a:r>
              </a:p>
            </p:txBody>
          </p: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92DBE143-ED65-4B10-BA1A-CB3DB7AA7A51}"/>
                  </a:ext>
                </a:extLst>
              </p:cNvPr>
              <p:cNvSpPr/>
              <p:nvPr/>
            </p:nvSpPr>
            <p:spPr>
              <a:xfrm>
                <a:off x="6924563" y="131976"/>
                <a:ext cx="1098378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2800" dirty="0">
                    <a:latin typeface="HP-211" panose="020B0803050302020204" pitchFamily="34" charset="0"/>
                  </a:rPr>
                  <a:t>202...</a:t>
                </a:r>
              </a:p>
            </p:txBody>
          </p:sp>
        </p:grp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DB260CFC-10F9-46B4-8E00-5E31860988C2}"/>
                </a:ext>
              </a:extLst>
            </p:cNvPr>
            <p:cNvSpPr/>
            <p:nvPr/>
          </p:nvSpPr>
          <p:spPr>
            <a:xfrm>
              <a:off x="3260346" y="499869"/>
              <a:ext cx="4677050" cy="89255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400" u="sng" dirty="0">
                  <a:latin typeface="HP-211" panose="020B0803050302020204" pitchFamily="34" charset="0"/>
                </a:rPr>
                <a:t>TIẾNG VIỆT</a:t>
              </a:r>
            </a:p>
            <a:p>
              <a:pPr algn="ctr"/>
              <a:r>
                <a:rPr lang="en-US" sz="2800" b="1" dirty="0">
                  <a:ln w="0"/>
                  <a:solidFill>
                    <a:srgbClr val="FF00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Bài 70: ÔN TẬP VÀ KỂ CHUYỆN</a:t>
              </a:r>
              <a:endParaRPr lang="en-US" sz="28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HP-211" panose="020B08030503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9421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11468"/>
            <a:ext cx="2383954" cy="138601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3954" y="2428611"/>
            <a:ext cx="2745154" cy="3889942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rnd">
            <a:solidFill>
              <a:srgbClr val="FFCC99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8670" y="2429367"/>
            <a:ext cx="2765543" cy="3888431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rnd">
            <a:solidFill>
              <a:srgbClr val="FFCC99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68CB6E1E-4441-4441-8721-40DF4E746545}"/>
              </a:ext>
            </a:extLst>
          </p:cNvPr>
          <p:cNvGrpSpPr/>
          <p:nvPr/>
        </p:nvGrpSpPr>
        <p:grpSpPr>
          <a:xfrm>
            <a:off x="2868782" y="13996"/>
            <a:ext cx="6607012" cy="1392421"/>
            <a:chOff x="2650840" y="0"/>
            <a:chExt cx="6607012" cy="1392421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B62FAE2E-5283-4E25-BD16-2328FE1AC3B3}"/>
                </a:ext>
              </a:extLst>
            </p:cNvPr>
            <p:cNvGrpSpPr/>
            <p:nvPr/>
          </p:nvGrpSpPr>
          <p:grpSpPr>
            <a:xfrm>
              <a:off x="2650840" y="0"/>
              <a:ext cx="6607012" cy="523220"/>
              <a:chOff x="1415929" y="131976"/>
              <a:chExt cx="6607012" cy="523220"/>
            </a:xfrm>
          </p:grpSpPr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A2AC81B4-4431-4528-ADAB-03AB9F3922F7}"/>
                  </a:ext>
                </a:extLst>
              </p:cNvPr>
              <p:cNvSpPr/>
              <p:nvPr/>
            </p:nvSpPr>
            <p:spPr>
              <a:xfrm>
                <a:off x="1415929" y="131976"/>
                <a:ext cx="6122189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800" dirty="0">
                    <a:latin typeface="HP-211" panose="020B0803050302020204" pitchFamily="34" charset="0"/>
                  </a:rPr>
                  <a:t>Thứ         ngày     tháng      năm    </a:t>
                </a:r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B34E153F-AED9-4E55-AC8F-175C47EDAB0C}"/>
                  </a:ext>
                </a:extLst>
              </p:cNvPr>
              <p:cNvSpPr/>
              <p:nvPr/>
            </p:nvSpPr>
            <p:spPr>
              <a:xfrm>
                <a:off x="2097481" y="131976"/>
                <a:ext cx="1013573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800" dirty="0">
                    <a:latin typeface="HP-211" panose="020B0803050302020204" pitchFamily="34" charset="0"/>
                  </a:rPr>
                  <a:t>...</a:t>
                </a:r>
              </a:p>
            </p:txBody>
          </p: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C4FFCD57-A79F-4456-8A55-E47F5AC7FA31}"/>
                  </a:ext>
                </a:extLst>
              </p:cNvPr>
              <p:cNvSpPr/>
              <p:nvPr/>
            </p:nvSpPr>
            <p:spPr>
              <a:xfrm>
                <a:off x="3953045" y="131976"/>
                <a:ext cx="497251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2800" dirty="0">
                    <a:latin typeface="HP-211" panose="020B0803050302020204" pitchFamily="34" charset="0"/>
                  </a:rPr>
                  <a:t>...</a:t>
                </a:r>
              </a:p>
            </p:txBody>
          </p:sp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8AE91CA0-BA13-4D80-9BC8-569E02B234C2}"/>
                  </a:ext>
                </a:extLst>
              </p:cNvPr>
              <p:cNvSpPr/>
              <p:nvPr/>
            </p:nvSpPr>
            <p:spPr>
              <a:xfrm>
                <a:off x="5524944" y="131976"/>
                <a:ext cx="497251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2800" dirty="0">
                    <a:latin typeface="HP-211" panose="020B0803050302020204" pitchFamily="34" charset="0"/>
                  </a:rPr>
                  <a:t>...</a:t>
                </a:r>
              </a:p>
            </p:txBody>
          </p: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B31B2967-146D-4AA0-9372-6F1DAF6368B3}"/>
                  </a:ext>
                </a:extLst>
              </p:cNvPr>
              <p:cNvSpPr/>
              <p:nvPr/>
            </p:nvSpPr>
            <p:spPr>
              <a:xfrm>
                <a:off x="6924563" y="131976"/>
                <a:ext cx="1098378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2800" dirty="0">
                    <a:latin typeface="HP-211" panose="020B0803050302020204" pitchFamily="34" charset="0"/>
                  </a:rPr>
                  <a:t>202...</a:t>
                </a:r>
              </a:p>
            </p:txBody>
          </p:sp>
        </p:grp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5AB43545-92B5-4B77-BBAF-E53847A9413C}"/>
                </a:ext>
              </a:extLst>
            </p:cNvPr>
            <p:cNvSpPr/>
            <p:nvPr/>
          </p:nvSpPr>
          <p:spPr>
            <a:xfrm>
              <a:off x="3260346" y="499869"/>
              <a:ext cx="4677050" cy="89255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400" u="sng" dirty="0">
                  <a:latin typeface="HP-211" panose="020B0803050302020204" pitchFamily="34" charset="0"/>
                </a:rPr>
                <a:t>TIẾNG VIỆT</a:t>
              </a:r>
            </a:p>
            <a:p>
              <a:pPr algn="ctr"/>
              <a:r>
                <a:rPr lang="en-US" sz="2800" b="1" dirty="0">
                  <a:ln w="0"/>
                  <a:solidFill>
                    <a:srgbClr val="FF00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Bài 70: ÔN TẬP VÀ KỂ CHUYỆN</a:t>
              </a:r>
              <a:endParaRPr lang="en-US" sz="28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HP-211" panose="020B08030503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07706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11468"/>
            <a:ext cx="2383954" cy="138601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3293" y="2410323"/>
            <a:ext cx="2738985" cy="3889942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rnd">
            <a:solidFill>
              <a:srgbClr val="FFCC99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0137" y="2411079"/>
            <a:ext cx="2755119" cy="3888431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rnd">
            <a:solidFill>
              <a:srgbClr val="FFCC99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865DEE82-7DA7-43C6-B308-4DDC9E78C26D}"/>
              </a:ext>
            </a:extLst>
          </p:cNvPr>
          <p:cNvGrpSpPr/>
          <p:nvPr/>
        </p:nvGrpSpPr>
        <p:grpSpPr>
          <a:xfrm>
            <a:off x="2868782" y="13996"/>
            <a:ext cx="6607012" cy="1392421"/>
            <a:chOff x="2650840" y="0"/>
            <a:chExt cx="6607012" cy="1392421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89FE3F0F-B11B-4154-A186-6DCF0C011E33}"/>
                </a:ext>
              </a:extLst>
            </p:cNvPr>
            <p:cNvGrpSpPr/>
            <p:nvPr/>
          </p:nvGrpSpPr>
          <p:grpSpPr>
            <a:xfrm>
              <a:off x="2650840" y="0"/>
              <a:ext cx="6607012" cy="523220"/>
              <a:chOff x="1415929" y="131976"/>
              <a:chExt cx="6607012" cy="523220"/>
            </a:xfrm>
          </p:grpSpPr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B5B874DA-5E78-489C-8690-4337840E7A1A}"/>
                  </a:ext>
                </a:extLst>
              </p:cNvPr>
              <p:cNvSpPr/>
              <p:nvPr/>
            </p:nvSpPr>
            <p:spPr>
              <a:xfrm>
                <a:off x="1415929" y="131976"/>
                <a:ext cx="6122189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800" dirty="0">
                    <a:latin typeface="HP-211" panose="020B0803050302020204" pitchFamily="34" charset="0"/>
                  </a:rPr>
                  <a:t>Thứ         ngày     tháng      năm    </a:t>
                </a:r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A5A5634E-BD9D-4B43-BC4A-529B0E8DB1C7}"/>
                  </a:ext>
                </a:extLst>
              </p:cNvPr>
              <p:cNvSpPr/>
              <p:nvPr/>
            </p:nvSpPr>
            <p:spPr>
              <a:xfrm>
                <a:off x="2097481" y="131976"/>
                <a:ext cx="1013573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800" dirty="0">
                    <a:latin typeface="HP-211" panose="020B0803050302020204" pitchFamily="34" charset="0"/>
                  </a:rPr>
                  <a:t>...</a:t>
                </a:r>
              </a:p>
            </p:txBody>
          </p: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A75E4EEC-6319-43B0-A35B-4E6C28AD174F}"/>
                  </a:ext>
                </a:extLst>
              </p:cNvPr>
              <p:cNvSpPr/>
              <p:nvPr/>
            </p:nvSpPr>
            <p:spPr>
              <a:xfrm>
                <a:off x="3953045" y="131976"/>
                <a:ext cx="497251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2800" dirty="0">
                    <a:latin typeface="HP-211" panose="020B0803050302020204" pitchFamily="34" charset="0"/>
                  </a:rPr>
                  <a:t>...</a:t>
                </a:r>
              </a:p>
            </p:txBody>
          </p:sp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F5030008-EE08-4C2A-B183-3784ECC65B20}"/>
                  </a:ext>
                </a:extLst>
              </p:cNvPr>
              <p:cNvSpPr/>
              <p:nvPr/>
            </p:nvSpPr>
            <p:spPr>
              <a:xfrm>
                <a:off x="5524944" y="131976"/>
                <a:ext cx="497251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2800" dirty="0">
                    <a:latin typeface="HP-211" panose="020B0803050302020204" pitchFamily="34" charset="0"/>
                  </a:rPr>
                  <a:t>...</a:t>
                </a:r>
              </a:p>
            </p:txBody>
          </p: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3AA335A1-AF40-4BB8-818B-E46937BAAC07}"/>
                  </a:ext>
                </a:extLst>
              </p:cNvPr>
              <p:cNvSpPr/>
              <p:nvPr/>
            </p:nvSpPr>
            <p:spPr>
              <a:xfrm>
                <a:off x="6924563" y="131976"/>
                <a:ext cx="1098378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2800" dirty="0">
                    <a:latin typeface="HP-211" panose="020B0803050302020204" pitchFamily="34" charset="0"/>
                  </a:rPr>
                  <a:t>202...</a:t>
                </a:r>
              </a:p>
            </p:txBody>
          </p:sp>
        </p:grp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AC2F9ED2-FD16-4107-9381-0DE176A7FAF8}"/>
                </a:ext>
              </a:extLst>
            </p:cNvPr>
            <p:cNvSpPr/>
            <p:nvPr/>
          </p:nvSpPr>
          <p:spPr>
            <a:xfrm>
              <a:off x="3260346" y="499869"/>
              <a:ext cx="4677050" cy="89255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400" u="sng" dirty="0">
                  <a:latin typeface="HP-211" panose="020B0803050302020204" pitchFamily="34" charset="0"/>
                </a:rPr>
                <a:t>TIẾNG VIỆT</a:t>
              </a:r>
            </a:p>
            <a:p>
              <a:pPr algn="ctr"/>
              <a:r>
                <a:rPr lang="en-US" sz="2800" b="1" dirty="0">
                  <a:ln w="0"/>
                  <a:solidFill>
                    <a:srgbClr val="FF00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Bài 70: ÔN TẬP VÀ KỂ CHUYỆN</a:t>
              </a:r>
              <a:endParaRPr lang="en-US" sz="28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HP-211" panose="020B08030503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33506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85" y="1268832"/>
            <a:ext cx="2597407" cy="118237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810395" y="1754058"/>
            <a:ext cx="63082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Chuột nhà và chuột đồng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/>
          <a:srcRect l="7385" t="5047" r="53121" b="3233"/>
          <a:stretch/>
        </p:blipFill>
        <p:spPr>
          <a:xfrm>
            <a:off x="1498515" y="2577518"/>
            <a:ext cx="2692863" cy="181981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/>
          <a:srcRect l="49753" t="4985" r="2652" b="3122"/>
          <a:stretch/>
        </p:blipFill>
        <p:spPr>
          <a:xfrm>
            <a:off x="6722646" y="2519095"/>
            <a:ext cx="3249432" cy="181980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6"/>
          <a:srcRect l="5110" t="5060" r="50244" b="1161"/>
          <a:stretch/>
        </p:blipFill>
        <p:spPr>
          <a:xfrm>
            <a:off x="2844947" y="4458692"/>
            <a:ext cx="3024359" cy="196190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6"/>
          <a:srcRect l="52736" t="5124" r="7910" b="7745"/>
          <a:stretch/>
        </p:blipFill>
        <p:spPr>
          <a:xfrm>
            <a:off x="8456076" y="4397328"/>
            <a:ext cx="2692863" cy="1819810"/>
          </a:xfrm>
          <a:prstGeom prst="rect">
            <a:avLst/>
          </a:prstGeom>
        </p:spPr>
      </p:pic>
      <p:pic>
        <p:nvPicPr>
          <p:cNvPr id="16" name="Chuột nhà và chuột đồ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51208" y="5832847"/>
            <a:ext cx="609600" cy="609600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AACC2BCC-3EEA-4640-800B-43C6F6E85C90}"/>
              </a:ext>
            </a:extLst>
          </p:cNvPr>
          <p:cNvGrpSpPr/>
          <p:nvPr/>
        </p:nvGrpSpPr>
        <p:grpSpPr>
          <a:xfrm>
            <a:off x="2868782" y="13996"/>
            <a:ext cx="6607012" cy="1392421"/>
            <a:chOff x="2650840" y="0"/>
            <a:chExt cx="6607012" cy="1392421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C462B5EB-7061-4AAF-A44F-49550B2A4BDD}"/>
                </a:ext>
              </a:extLst>
            </p:cNvPr>
            <p:cNvGrpSpPr/>
            <p:nvPr/>
          </p:nvGrpSpPr>
          <p:grpSpPr>
            <a:xfrm>
              <a:off x="2650840" y="0"/>
              <a:ext cx="6607012" cy="523220"/>
              <a:chOff x="1415929" y="131976"/>
              <a:chExt cx="6607012" cy="523220"/>
            </a:xfrm>
          </p:grpSpPr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2D5147A7-F18A-481E-8FCF-E21111C5CE1D}"/>
                  </a:ext>
                </a:extLst>
              </p:cNvPr>
              <p:cNvSpPr/>
              <p:nvPr/>
            </p:nvSpPr>
            <p:spPr>
              <a:xfrm>
                <a:off x="1415929" y="131976"/>
                <a:ext cx="6122189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800" dirty="0">
                    <a:latin typeface="HP-211" panose="020B0803050302020204" pitchFamily="34" charset="0"/>
                  </a:rPr>
                  <a:t>Thứ         ngày     tháng      năm    </a:t>
                </a:r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E76296C0-52AD-4F10-8DB8-1310B4E4DAAA}"/>
                  </a:ext>
                </a:extLst>
              </p:cNvPr>
              <p:cNvSpPr/>
              <p:nvPr/>
            </p:nvSpPr>
            <p:spPr>
              <a:xfrm>
                <a:off x="2097481" y="131976"/>
                <a:ext cx="1013573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800" dirty="0">
                    <a:latin typeface="HP-211" panose="020B0803050302020204" pitchFamily="34" charset="0"/>
                  </a:rPr>
                  <a:t>...</a:t>
                </a:r>
              </a:p>
            </p:txBody>
          </p: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873F5194-A44E-454D-89DA-ED67068F7E3B}"/>
                  </a:ext>
                </a:extLst>
              </p:cNvPr>
              <p:cNvSpPr/>
              <p:nvPr/>
            </p:nvSpPr>
            <p:spPr>
              <a:xfrm>
                <a:off x="3953045" y="131976"/>
                <a:ext cx="497251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2800" dirty="0">
                    <a:latin typeface="HP-211" panose="020B0803050302020204" pitchFamily="34" charset="0"/>
                  </a:rPr>
                  <a:t>...</a:t>
                </a:r>
              </a:p>
            </p:txBody>
          </p:sp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98141BD2-59D4-49B5-B1E1-D64CBB24C15E}"/>
                  </a:ext>
                </a:extLst>
              </p:cNvPr>
              <p:cNvSpPr/>
              <p:nvPr/>
            </p:nvSpPr>
            <p:spPr>
              <a:xfrm>
                <a:off x="5524944" y="131976"/>
                <a:ext cx="497251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2800" dirty="0">
                    <a:latin typeface="HP-211" panose="020B0803050302020204" pitchFamily="34" charset="0"/>
                  </a:rPr>
                  <a:t>...</a:t>
                </a:r>
              </a:p>
            </p:txBody>
          </p: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BC7F29F9-D60A-4960-B8F7-D6197E8D3455}"/>
                  </a:ext>
                </a:extLst>
              </p:cNvPr>
              <p:cNvSpPr/>
              <p:nvPr/>
            </p:nvSpPr>
            <p:spPr>
              <a:xfrm>
                <a:off x="6924563" y="131976"/>
                <a:ext cx="1098378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2800" dirty="0">
                    <a:latin typeface="HP-211" panose="020B0803050302020204" pitchFamily="34" charset="0"/>
                  </a:rPr>
                  <a:t>202...</a:t>
                </a:r>
              </a:p>
            </p:txBody>
          </p:sp>
        </p:grp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AD7BBC28-67E6-486F-BA21-CA39B41E6F19}"/>
                </a:ext>
              </a:extLst>
            </p:cNvPr>
            <p:cNvSpPr/>
            <p:nvPr/>
          </p:nvSpPr>
          <p:spPr>
            <a:xfrm>
              <a:off x="3260346" y="499869"/>
              <a:ext cx="4677050" cy="89255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400" u="sng" dirty="0">
                  <a:latin typeface="HP-211" panose="020B0803050302020204" pitchFamily="34" charset="0"/>
                </a:rPr>
                <a:t>TIẾNG VIỆT</a:t>
              </a:r>
            </a:p>
            <a:p>
              <a:pPr algn="ctr"/>
              <a:r>
                <a:rPr lang="en-US" sz="2800" b="1" dirty="0">
                  <a:ln w="0"/>
                  <a:solidFill>
                    <a:srgbClr val="FF00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Bài 70: ÔN TẬP VÀ KỂ CHUYỆN</a:t>
              </a:r>
              <a:endParaRPr lang="en-US" sz="28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HP-211" panose="020B08030503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4414865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94368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26" t="12923" r="7317" b="22909"/>
          <a:stretch/>
        </p:blipFill>
        <p:spPr>
          <a:xfrm>
            <a:off x="599852" y="2029968"/>
            <a:ext cx="10043764" cy="1792224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4044795" y="3029254"/>
            <a:ext cx="22396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Quicksand Medium" panose="00000600000000000000" pitchFamily="2" charset="0"/>
              </a:rPr>
              <a:t>uôm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5895755" y="3029254"/>
            <a:ext cx="217105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Quicksand Medium" panose="00000600000000000000" pitchFamily="2" charset="0"/>
              </a:rPr>
              <a:t>uôn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7541354" y="3029254"/>
            <a:ext cx="17945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Quicksand Medium" panose="00000600000000000000" pitchFamily="2" charset="0"/>
              </a:rPr>
              <a:t>uôt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8906257" y="3029254"/>
            <a:ext cx="24860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Quicksand Medium" panose="00000600000000000000" pitchFamily="2" charset="0"/>
              </a:rPr>
              <a:t>uông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37" t="25289" r="19481" b="14895"/>
          <a:stretch/>
        </p:blipFill>
        <p:spPr>
          <a:xfrm>
            <a:off x="4044795" y="3800156"/>
            <a:ext cx="3743616" cy="2531578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5445841" y="4773557"/>
            <a:ext cx="9685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Quicksand Medium" panose="00000600000000000000" pitchFamily="2" charset="0"/>
              </a:rPr>
              <a:t>uôi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5433825" y="5550825"/>
            <a:ext cx="10456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defRPr sz="3600">
                <a:latin typeface="Quicksand Medium" panose="00000600000000000000" pitchFamily="2" charset="0"/>
              </a:defRPr>
            </a:lvl1pPr>
          </a:lstStyle>
          <a:p>
            <a:r>
              <a:rPr lang="en-US" dirty="0">
                <a:solidFill>
                  <a:srgbClr val="FF0000"/>
                </a:solidFill>
              </a:rPr>
              <a:t>ươi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6617134" y="5550825"/>
            <a:ext cx="13470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>
              <a:defRPr sz="3600">
                <a:latin typeface="Quicksand Medium" panose="00000600000000000000" pitchFamily="2" charset="0"/>
              </a:defRPr>
            </a:lvl1pPr>
          </a:lstStyle>
          <a:p>
            <a:r>
              <a:rPr lang="en-US" dirty="0">
                <a:solidFill>
                  <a:srgbClr val="FF0000"/>
                </a:solidFill>
              </a:rPr>
              <a:t>ươu</a:t>
            </a: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842" y="1078603"/>
            <a:ext cx="2139919" cy="1270736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2868782" y="13996"/>
            <a:ext cx="6607012" cy="1392421"/>
            <a:chOff x="2650840" y="0"/>
            <a:chExt cx="6607012" cy="1392421"/>
          </a:xfrm>
        </p:grpSpPr>
        <p:grpSp>
          <p:nvGrpSpPr>
            <p:cNvPr id="13" name="Group 12"/>
            <p:cNvGrpSpPr/>
            <p:nvPr/>
          </p:nvGrpSpPr>
          <p:grpSpPr>
            <a:xfrm>
              <a:off x="2650840" y="0"/>
              <a:ext cx="6607012" cy="523220"/>
              <a:chOff x="1415929" y="131976"/>
              <a:chExt cx="6607012" cy="523220"/>
            </a:xfrm>
          </p:grpSpPr>
          <p:sp>
            <p:nvSpPr>
              <p:cNvPr id="15" name="Rectangle 14"/>
              <p:cNvSpPr/>
              <p:nvPr/>
            </p:nvSpPr>
            <p:spPr>
              <a:xfrm>
                <a:off x="1415929" y="131976"/>
                <a:ext cx="6122189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800" dirty="0">
                    <a:latin typeface="HP-211" panose="020B0803050302020204" pitchFamily="34" charset="0"/>
                  </a:rPr>
                  <a:t>Thứ         ngày     tháng      năm    </a:t>
                </a:r>
              </a:p>
            </p:txBody>
          </p:sp>
          <p:sp>
            <p:nvSpPr>
              <p:cNvPr id="16" name="Rectangle 15"/>
              <p:cNvSpPr/>
              <p:nvPr/>
            </p:nvSpPr>
            <p:spPr>
              <a:xfrm>
                <a:off x="2097481" y="131976"/>
                <a:ext cx="1013573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800" dirty="0">
                    <a:latin typeface="HP-211" panose="020B0803050302020204" pitchFamily="34" charset="0"/>
                  </a:rPr>
                  <a:t>...</a:t>
                </a:r>
              </a:p>
            </p:txBody>
          </p:sp>
          <p:sp>
            <p:nvSpPr>
              <p:cNvPr id="17" name="Rectangle 16"/>
              <p:cNvSpPr/>
              <p:nvPr/>
            </p:nvSpPr>
            <p:spPr>
              <a:xfrm>
                <a:off x="3953045" y="131976"/>
                <a:ext cx="497251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2800" dirty="0">
                    <a:latin typeface="HP-211" panose="020B0803050302020204" pitchFamily="34" charset="0"/>
                  </a:rPr>
                  <a:t>...</a:t>
                </a:r>
              </a:p>
            </p:txBody>
          </p:sp>
          <p:sp>
            <p:nvSpPr>
              <p:cNvPr id="18" name="Rectangle 17"/>
              <p:cNvSpPr/>
              <p:nvPr/>
            </p:nvSpPr>
            <p:spPr>
              <a:xfrm>
                <a:off x="5524944" y="131976"/>
                <a:ext cx="497251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2800" dirty="0">
                    <a:latin typeface="HP-211" panose="020B0803050302020204" pitchFamily="34" charset="0"/>
                  </a:rPr>
                  <a:t>...</a:t>
                </a:r>
              </a:p>
            </p:txBody>
          </p:sp>
          <p:sp>
            <p:nvSpPr>
              <p:cNvPr id="19" name="Rectangle 18"/>
              <p:cNvSpPr/>
              <p:nvPr/>
            </p:nvSpPr>
            <p:spPr>
              <a:xfrm>
                <a:off x="6924563" y="131976"/>
                <a:ext cx="1098378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2800" dirty="0">
                    <a:latin typeface="HP-211" panose="020B0803050302020204" pitchFamily="34" charset="0"/>
                  </a:rPr>
                  <a:t>202...</a:t>
                </a:r>
              </a:p>
            </p:txBody>
          </p:sp>
        </p:grpSp>
        <p:sp>
          <p:nvSpPr>
            <p:cNvPr id="14" name="Rectangle 13"/>
            <p:cNvSpPr/>
            <p:nvPr/>
          </p:nvSpPr>
          <p:spPr>
            <a:xfrm>
              <a:off x="3260346" y="499869"/>
              <a:ext cx="4677050" cy="89255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400" u="sng" dirty="0">
                  <a:latin typeface="HP-211" panose="020B0803050302020204" pitchFamily="34" charset="0"/>
                </a:rPr>
                <a:t>TIẾNG VIỆT</a:t>
              </a:r>
            </a:p>
            <a:p>
              <a:pPr algn="ctr"/>
              <a:r>
                <a:rPr lang="en-US" sz="2800" b="1" dirty="0">
                  <a:ln w="0"/>
                  <a:solidFill>
                    <a:srgbClr val="FF00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Bài 70: ÔN TẬP VÀ KỂ CHUYỆN</a:t>
              </a:r>
              <a:endParaRPr lang="en-US" sz="28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HP-211" panose="020B08030503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3516550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1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1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1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1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1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1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1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  <p:bldP spid="26" grpId="0"/>
      <p:bldP spid="27" grpId="0"/>
      <p:bldP spid="29" grpId="0"/>
      <p:bldP spid="30" grpId="0"/>
      <p:bldP spid="3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85" y="1268832"/>
            <a:ext cx="2597407" cy="118237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699360" y="5794384"/>
            <a:ext cx="96483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Quicksand Medium"/>
                <a:ea typeface="Arial-Rounded" panose="020B0500000000000000" pitchFamily="34" charset="0"/>
                <a:cs typeface="Arial-Rounded" panose="020B0500000000000000" pitchFamily="34" charset="0"/>
              </a:rPr>
              <a:t>Vì sao chuột nhà rủ chuột đồng lên thành phố</a:t>
            </a:r>
            <a:r>
              <a:rPr lang="vi-VN" sz="3200" dirty="0">
                <a:latin typeface="Quicksand Medium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r>
              <a:rPr lang="en-US" sz="3200" dirty="0">
                <a:latin typeface="Quicksand Medium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/>
          <a:srcRect l="7385" t="5047" r="53121" b="3233"/>
          <a:stretch/>
        </p:blipFill>
        <p:spPr>
          <a:xfrm>
            <a:off x="3963216" y="2331720"/>
            <a:ext cx="4511042" cy="3279784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A2A21134-363F-4720-B70F-6E18D21C1157}"/>
              </a:ext>
            </a:extLst>
          </p:cNvPr>
          <p:cNvGrpSpPr/>
          <p:nvPr/>
        </p:nvGrpSpPr>
        <p:grpSpPr>
          <a:xfrm>
            <a:off x="2868782" y="13996"/>
            <a:ext cx="6607012" cy="1392421"/>
            <a:chOff x="2650840" y="0"/>
            <a:chExt cx="6607012" cy="1392421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7FEB1480-4B80-4095-9AC4-2533E1EB486A}"/>
                </a:ext>
              </a:extLst>
            </p:cNvPr>
            <p:cNvGrpSpPr/>
            <p:nvPr/>
          </p:nvGrpSpPr>
          <p:grpSpPr>
            <a:xfrm>
              <a:off x="2650840" y="0"/>
              <a:ext cx="6607012" cy="523220"/>
              <a:chOff x="1415929" y="131976"/>
              <a:chExt cx="6607012" cy="523220"/>
            </a:xfrm>
          </p:grpSpPr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13E3B0B7-5B45-47A6-B6F4-C56DBBDB1FBB}"/>
                  </a:ext>
                </a:extLst>
              </p:cNvPr>
              <p:cNvSpPr/>
              <p:nvPr/>
            </p:nvSpPr>
            <p:spPr>
              <a:xfrm>
                <a:off x="1415929" y="131976"/>
                <a:ext cx="6122189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800" dirty="0">
                    <a:latin typeface="HP-211" panose="020B0803050302020204" pitchFamily="34" charset="0"/>
                  </a:rPr>
                  <a:t>Thứ         ngày     tháng      năm    </a:t>
                </a:r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821342DD-2BF0-41DA-98A5-78AAD2167F36}"/>
                  </a:ext>
                </a:extLst>
              </p:cNvPr>
              <p:cNvSpPr/>
              <p:nvPr/>
            </p:nvSpPr>
            <p:spPr>
              <a:xfrm>
                <a:off x="2097481" y="131976"/>
                <a:ext cx="1013573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800" dirty="0">
                    <a:latin typeface="HP-211" panose="020B0803050302020204" pitchFamily="34" charset="0"/>
                  </a:rPr>
                  <a:t>...</a:t>
                </a:r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9265DAF7-71AA-4A3B-A99E-898EBD9A8A07}"/>
                  </a:ext>
                </a:extLst>
              </p:cNvPr>
              <p:cNvSpPr/>
              <p:nvPr/>
            </p:nvSpPr>
            <p:spPr>
              <a:xfrm>
                <a:off x="3953045" y="131976"/>
                <a:ext cx="497251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2800" dirty="0">
                    <a:latin typeface="HP-211" panose="020B0803050302020204" pitchFamily="34" charset="0"/>
                  </a:rPr>
                  <a:t>...</a:t>
                </a:r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E3AE7322-C2A8-4AD7-BB17-805C11D6D71F}"/>
                  </a:ext>
                </a:extLst>
              </p:cNvPr>
              <p:cNvSpPr/>
              <p:nvPr/>
            </p:nvSpPr>
            <p:spPr>
              <a:xfrm>
                <a:off x="5524944" y="131976"/>
                <a:ext cx="497251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2800" dirty="0">
                    <a:latin typeface="HP-211" panose="020B0803050302020204" pitchFamily="34" charset="0"/>
                  </a:rPr>
                  <a:t>...</a:t>
                </a:r>
              </a:p>
            </p:txBody>
          </p: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5C6440FC-A411-44A3-8CCB-E22B041C11FE}"/>
                  </a:ext>
                </a:extLst>
              </p:cNvPr>
              <p:cNvSpPr/>
              <p:nvPr/>
            </p:nvSpPr>
            <p:spPr>
              <a:xfrm>
                <a:off x="6924563" y="131976"/>
                <a:ext cx="1098378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2800" dirty="0">
                    <a:latin typeface="HP-211" panose="020B0803050302020204" pitchFamily="34" charset="0"/>
                  </a:rPr>
                  <a:t>202...</a:t>
                </a:r>
              </a:p>
            </p:txBody>
          </p:sp>
        </p:grp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95B3D171-5DAC-49B7-AACC-EFE6786840A7}"/>
                </a:ext>
              </a:extLst>
            </p:cNvPr>
            <p:cNvSpPr/>
            <p:nvPr/>
          </p:nvSpPr>
          <p:spPr>
            <a:xfrm>
              <a:off x="3260346" y="499869"/>
              <a:ext cx="4677050" cy="89255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400" u="sng" dirty="0">
                  <a:latin typeface="HP-211" panose="020B0803050302020204" pitchFamily="34" charset="0"/>
                </a:rPr>
                <a:t>TIẾNG VIỆT</a:t>
              </a:r>
            </a:p>
            <a:p>
              <a:pPr algn="ctr"/>
              <a:r>
                <a:rPr lang="en-US" sz="2800" b="1" dirty="0">
                  <a:ln w="0"/>
                  <a:solidFill>
                    <a:srgbClr val="FF00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Bài 70: ÔN TẬP VÀ KỂ CHUYỆN</a:t>
              </a:r>
              <a:endParaRPr lang="en-US" sz="28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HP-211" panose="020B08030503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80856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85" y="1268832"/>
            <a:ext cx="2597407" cy="1182378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2303512" y="5428624"/>
            <a:ext cx="853277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Quicksand Medium"/>
                <a:ea typeface="Arial-Rounded" panose="020B0500000000000000" pitchFamily="34" charset="0"/>
                <a:cs typeface="Arial-Rounded" panose="020B0500000000000000" pitchFamily="34" charset="0"/>
              </a:rPr>
              <a:t>Tối đầu </a:t>
            </a:r>
            <a:r>
              <a:rPr lang="en-US" sz="3200">
                <a:latin typeface="Quicksand Medium"/>
                <a:ea typeface="Arial-Rounded" panose="020B0500000000000000" pitchFamily="34" charset="0"/>
                <a:cs typeface="Arial-Rounded" panose="020B0500000000000000" pitchFamily="34" charset="0"/>
              </a:rPr>
              <a:t>tiên kiếm </a:t>
            </a:r>
            <a:r>
              <a:rPr lang="en-US" sz="3200" dirty="0">
                <a:latin typeface="Quicksand Medium"/>
                <a:ea typeface="Arial-Rounded" panose="020B0500000000000000" pitchFamily="34" charset="0"/>
                <a:cs typeface="Arial-Rounded" panose="020B0500000000000000" pitchFamily="34" charset="0"/>
              </a:rPr>
              <a:t>ăn trên thành phố, chúng gặp chuyện gì</a:t>
            </a:r>
            <a:r>
              <a:rPr lang="vi-VN" sz="3200" dirty="0">
                <a:latin typeface="Quicksand Medium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en-US" sz="3200" dirty="0">
              <a:latin typeface="Quicksand Medium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/>
          <a:srcRect l="49753" t="4985" r="2652" b="3122"/>
          <a:stretch/>
        </p:blipFill>
        <p:spPr>
          <a:xfrm>
            <a:off x="3848200" y="2002536"/>
            <a:ext cx="5443400" cy="3353664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C710F55D-3106-451B-A267-37B2E1B851B1}"/>
              </a:ext>
            </a:extLst>
          </p:cNvPr>
          <p:cNvGrpSpPr/>
          <p:nvPr/>
        </p:nvGrpSpPr>
        <p:grpSpPr>
          <a:xfrm>
            <a:off x="2868782" y="13996"/>
            <a:ext cx="6607012" cy="1392421"/>
            <a:chOff x="2650840" y="0"/>
            <a:chExt cx="6607012" cy="1392421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B5445592-E2F2-416A-9159-153F81C82F97}"/>
                </a:ext>
              </a:extLst>
            </p:cNvPr>
            <p:cNvGrpSpPr/>
            <p:nvPr/>
          </p:nvGrpSpPr>
          <p:grpSpPr>
            <a:xfrm>
              <a:off x="2650840" y="0"/>
              <a:ext cx="6607012" cy="523220"/>
              <a:chOff x="1415929" y="131976"/>
              <a:chExt cx="6607012" cy="523220"/>
            </a:xfrm>
          </p:grpSpPr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1D2A2798-F7FE-4C01-AFB6-F4B6D1A1D494}"/>
                  </a:ext>
                </a:extLst>
              </p:cNvPr>
              <p:cNvSpPr/>
              <p:nvPr/>
            </p:nvSpPr>
            <p:spPr>
              <a:xfrm>
                <a:off x="1415929" y="131976"/>
                <a:ext cx="6122189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800" dirty="0">
                    <a:latin typeface="HP-211" panose="020B0803050302020204" pitchFamily="34" charset="0"/>
                  </a:rPr>
                  <a:t>Thứ         ngày     tháng      năm    </a:t>
                </a:r>
              </a:p>
            </p:txBody>
          </p: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D4A8C1EF-7966-442B-A122-54B2B1D0D07A}"/>
                  </a:ext>
                </a:extLst>
              </p:cNvPr>
              <p:cNvSpPr/>
              <p:nvPr/>
            </p:nvSpPr>
            <p:spPr>
              <a:xfrm>
                <a:off x="2097481" y="131976"/>
                <a:ext cx="1013573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800" dirty="0">
                    <a:latin typeface="HP-211" panose="020B0803050302020204" pitchFamily="34" charset="0"/>
                  </a:rPr>
                  <a:t>...</a:t>
                </a:r>
              </a:p>
            </p:txBody>
          </p:sp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04E00EA2-ADB9-4D37-B78F-635FAB60DE85}"/>
                  </a:ext>
                </a:extLst>
              </p:cNvPr>
              <p:cNvSpPr/>
              <p:nvPr/>
            </p:nvSpPr>
            <p:spPr>
              <a:xfrm>
                <a:off x="3953045" y="131976"/>
                <a:ext cx="497251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2800" dirty="0">
                    <a:latin typeface="HP-211" panose="020B0803050302020204" pitchFamily="34" charset="0"/>
                  </a:rPr>
                  <a:t>...</a:t>
                </a:r>
              </a:p>
            </p:txBody>
          </p: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2D4B2492-3B1F-441E-BBC5-9D3FF0C0BE38}"/>
                  </a:ext>
                </a:extLst>
              </p:cNvPr>
              <p:cNvSpPr/>
              <p:nvPr/>
            </p:nvSpPr>
            <p:spPr>
              <a:xfrm>
                <a:off x="5524944" y="131976"/>
                <a:ext cx="497251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2800" dirty="0">
                    <a:latin typeface="HP-211" panose="020B0803050302020204" pitchFamily="34" charset="0"/>
                  </a:rPr>
                  <a:t>...</a:t>
                </a:r>
              </a:p>
            </p:txBody>
          </p:sp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3E4408CC-2766-4F3C-94C9-5248FD8CCFC3}"/>
                  </a:ext>
                </a:extLst>
              </p:cNvPr>
              <p:cNvSpPr/>
              <p:nvPr/>
            </p:nvSpPr>
            <p:spPr>
              <a:xfrm>
                <a:off x="6924563" y="131976"/>
                <a:ext cx="1098378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2800" dirty="0">
                    <a:latin typeface="HP-211" panose="020B0803050302020204" pitchFamily="34" charset="0"/>
                  </a:rPr>
                  <a:t>202...</a:t>
                </a:r>
              </a:p>
            </p:txBody>
          </p:sp>
        </p:grp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CFED7836-009C-4D0C-90E7-B25C6877E47E}"/>
                </a:ext>
              </a:extLst>
            </p:cNvPr>
            <p:cNvSpPr/>
            <p:nvPr/>
          </p:nvSpPr>
          <p:spPr>
            <a:xfrm>
              <a:off x="3260346" y="499869"/>
              <a:ext cx="4677050" cy="89255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400" u="sng" dirty="0">
                  <a:latin typeface="HP-211" panose="020B0803050302020204" pitchFamily="34" charset="0"/>
                </a:rPr>
                <a:t>TIẾNG VIỆT</a:t>
              </a:r>
            </a:p>
            <a:p>
              <a:pPr algn="ctr"/>
              <a:r>
                <a:rPr lang="en-US" sz="2800" b="1" dirty="0">
                  <a:ln w="0"/>
                  <a:solidFill>
                    <a:srgbClr val="FF00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Bài 70: ÔN TẬP VÀ KỂ CHUYỆN</a:t>
              </a:r>
              <a:endParaRPr lang="en-US" sz="28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HP-211" panose="020B08030503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3171755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85" y="1268832"/>
            <a:ext cx="2597407" cy="1182378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2566813" y="5448832"/>
            <a:ext cx="704853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Quicksand Medium"/>
                <a:ea typeface="Arial-Rounded" panose="020B0500000000000000" pitchFamily="34" charset="0"/>
                <a:cs typeface="Arial-Rounded" panose="020B0500000000000000" pitchFamily="34" charset="0"/>
              </a:rPr>
              <a:t>Chuyện gì xảy ra khi chúng mò đến kho thực phẩm</a:t>
            </a:r>
            <a:r>
              <a:rPr lang="vi-VN" sz="3200" dirty="0">
                <a:latin typeface="Quicksand Medium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en-US" sz="3200" dirty="0">
              <a:latin typeface="Quicksand Medium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/>
          <a:srcRect l="5441" t="5060" r="50244" b="1161"/>
          <a:stretch/>
        </p:blipFill>
        <p:spPr>
          <a:xfrm>
            <a:off x="3495006" y="1975103"/>
            <a:ext cx="4664557" cy="3454673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7BF5ED75-0126-4BA8-ACE5-4E82AC6F814C}"/>
              </a:ext>
            </a:extLst>
          </p:cNvPr>
          <p:cNvGrpSpPr/>
          <p:nvPr/>
        </p:nvGrpSpPr>
        <p:grpSpPr>
          <a:xfrm>
            <a:off x="2868782" y="13996"/>
            <a:ext cx="6607012" cy="1392421"/>
            <a:chOff x="2650840" y="0"/>
            <a:chExt cx="6607012" cy="1392421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718A292A-A86A-4821-8EF9-9C247491F6BF}"/>
                </a:ext>
              </a:extLst>
            </p:cNvPr>
            <p:cNvGrpSpPr/>
            <p:nvPr/>
          </p:nvGrpSpPr>
          <p:grpSpPr>
            <a:xfrm>
              <a:off x="2650840" y="0"/>
              <a:ext cx="6607012" cy="523220"/>
              <a:chOff x="1415929" y="131976"/>
              <a:chExt cx="6607012" cy="523220"/>
            </a:xfrm>
          </p:grpSpPr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78322C55-834E-43C2-801D-137AFD046FF6}"/>
                  </a:ext>
                </a:extLst>
              </p:cNvPr>
              <p:cNvSpPr/>
              <p:nvPr/>
            </p:nvSpPr>
            <p:spPr>
              <a:xfrm>
                <a:off x="1415929" y="131976"/>
                <a:ext cx="6122189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800" dirty="0">
                    <a:latin typeface="HP-211" panose="020B0803050302020204" pitchFamily="34" charset="0"/>
                  </a:rPr>
                  <a:t>Thứ         ngày     tháng      năm    </a:t>
                </a:r>
              </a:p>
            </p:txBody>
          </p: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0BCA000B-AD33-4B0A-A01E-3827B91EACF1}"/>
                  </a:ext>
                </a:extLst>
              </p:cNvPr>
              <p:cNvSpPr/>
              <p:nvPr/>
            </p:nvSpPr>
            <p:spPr>
              <a:xfrm>
                <a:off x="2097481" y="131976"/>
                <a:ext cx="1013573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800" dirty="0">
                    <a:latin typeface="HP-211" panose="020B0803050302020204" pitchFamily="34" charset="0"/>
                  </a:rPr>
                  <a:t>...</a:t>
                </a:r>
              </a:p>
            </p:txBody>
          </p:sp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3DD3E181-3741-4372-9AD3-0BF74CB138AC}"/>
                  </a:ext>
                </a:extLst>
              </p:cNvPr>
              <p:cNvSpPr/>
              <p:nvPr/>
            </p:nvSpPr>
            <p:spPr>
              <a:xfrm>
                <a:off x="3953045" y="131976"/>
                <a:ext cx="497251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2800" dirty="0">
                    <a:latin typeface="HP-211" panose="020B0803050302020204" pitchFamily="34" charset="0"/>
                  </a:rPr>
                  <a:t>...</a:t>
                </a:r>
              </a:p>
            </p:txBody>
          </p: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1F474EC8-2F9F-425B-AD71-323910807062}"/>
                  </a:ext>
                </a:extLst>
              </p:cNvPr>
              <p:cNvSpPr/>
              <p:nvPr/>
            </p:nvSpPr>
            <p:spPr>
              <a:xfrm>
                <a:off x="5524944" y="131976"/>
                <a:ext cx="497251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2800" dirty="0">
                    <a:latin typeface="HP-211" panose="020B0803050302020204" pitchFamily="34" charset="0"/>
                  </a:rPr>
                  <a:t>...</a:t>
                </a:r>
              </a:p>
            </p:txBody>
          </p:sp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4A5DE31A-6CD2-4607-BF72-8A3914CF87D8}"/>
                  </a:ext>
                </a:extLst>
              </p:cNvPr>
              <p:cNvSpPr/>
              <p:nvPr/>
            </p:nvSpPr>
            <p:spPr>
              <a:xfrm>
                <a:off x="6924563" y="131976"/>
                <a:ext cx="1098378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2800" dirty="0">
                    <a:latin typeface="HP-211" panose="020B0803050302020204" pitchFamily="34" charset="0"/>
                  </a:rPr>
                  <a:t>202...</a:t>
                </a:r>
              </a:p>
            </p:txBody>
          </p:sp>
        </p:grp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2B7023D3-D155-405A-A02A-44CEA7C4831C}"/>
                </a:ext>
              </a:extLst>
            </p:cNvPr>
            <p:cNvSpPr/>
            <p:nvPr/>
          </p:nvSpPr>
          <p:spPr>
            <a:xfrm>
              <a:off x="3260346" y="499869"/>
              <a:ext cx="4677050" cy="89255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400" u="sng" dirty="0">
                  <a:latin typeface="HP-211" panose="020B0803050302020204" pitchFamily="34" charset="0"/>
                </a:rPr>
                <a:t>TIẾNG VIỆT</a:t>
              </a:r>
            </a:p>
            <a:p>
              <a:pPr algn="ctr"/>
              <a:r>
                <a:rPr lang="en-US" sz="2800" b="1" dirty="0">
                  <a:ln w="0"/>
                  <a:solidFill>
                    <a:srgbClr val="FF00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Bài 70: ÔN TẬP VÀ KỂ CHUYỆN</a:t>
              </a:r>
              <a:endParaRPr lang="en-US" sz="28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HP-211" panose="020B08030503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7815906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85" y="1268832"/>
            <a:ext cx="2597407" cy="1182378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2393264" y="5900166"/>
            <a:ext cx="76242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Quicksand Medium"/>
                <a:ea typeface="Arial-Rounded" panose="020B0500000000000000" pitchFamily="34" charset="0"/>
                <a:cs typeface="Arial-Rounded" panose="020B0500000000000000" pitchFamily="34" charset="0"/>
              </a:rPr>
              <a:t>Chia tay chuột nhà, chuột đồng nói gì</a:t>
            </a:r>
            <a:r>
              <a:rPr lang="vi-VN" sz="3200" dirty="0">
                <a:latin typeface="Quicksand Medium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en-US" sz="3200" dirty="0">
              <a:latin typeface="Quicksand Medium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/>
          <a:srcRect l="52736" t="5124" r="7910" b="7745"/>
          <a:stretch/>
        </p:blipFill>
        <p:spPr>
          <a:xfrm>
            <a:off x="3883736" y="2157984"/>
            <a:ext cx="4511042" cy="3641598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1EBE566C-6B00-4F03-A965-C906152E8383}"/>
              </a:ext>
            </a:extLst>
          </p:cNvPr>
          <p:cNvGrpSpPr/>
          <p:nvPr/>
        </p:nvGrpSpPr>
        <p:grpSpPr>
          <a:xfrm>
            <a:off x="2868782" y="13996"/>
            <a:ext cx="6607012" cy="1392421"/>
            <a:chOff x="2650840" y="0"/>
            <a:chExt cx="6607012" cy="1392421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2AA54866-15D6-4127-9D10-5A95F344C06A}"/>
                </a:ext>
              </a:extLst>
            </p:cNvPr>
            <p:cNvGrpSpPr/>
            <p:nvPr/>
          </p:nvGrpSpPr>
          <p:grpSpPr>
            <a:xfrm>
              <a:off x="2650840" y="0"/>
              <a:ext cx="6607012" cy="523220"/>
              <a:chOff x="1415929" y="131976"/>
              <a:chExt cx="6607012" cy="523220"/>
            </a:xfrm>
          </p:grpSpPr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128249EC-4195-43D1-BA98-28B3C90E1C8E}"/>
                  </a:ext>
                </a:extLst>
              </p:cNvPr>
              <p:cNvSpPr/>
              <p:nvPr/>
            </p:nvSpPr>
            <p:spPr>
              <a:xfrm>
                <a:off x="1415929" y="131976"/>
                <a:ext cx="6122189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800" dirty="0">
                    <a:latin typeface="HP-211" panose="020B0803050302020204" pitchFamily="34" charset="0"/>
                  </a:rPr>
                  <a:t>Thứ         ngày     tháng      năm    </a:t>
                </a:r>
              </a:p>
            </p:txBody>
          </p: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1FFD5411-0FEA-4923-BBAE-BF22811F9C9E}"/>
                  </a:ext>
                </a:extLst>
              </p:cNvPr>
              <p:cNvSpPr/>
              <p:nvPr/>
            </p:nvSpPr>
            <p:spPr>
              <a:xfrm>
                <a:off x="2097481" y="131976"/>
                <a:ext cx="1013573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800" dirty="0">
                    <a:latin typeface="HP-211" panose="020B0803050302020204" pitchFamily="34" charset="0"/>
                  </a:rPr>
                  <a:t>...</a:t>
                </a:r>
              </a:p>
            </p:txBody>
          </p:sp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BE66FE4C-8DCE-48BD-85DD-F2D1BA69D1AC}"/>
                  </a:ext>
                </a:extLst>
              </p:cNvPr>
              <p:cNvSpPr/>
              <p:nvPr/>
            </p:nvSpPr>
            <p:spPr>
              <a:xfrm>
                <a:off x="3953045" y="131976"/>
                <a:ext cx="497251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2800" dirty="0">
                    <a:latin typeface="HP-211" panose="020B0803050302020204" pitchFamily="34" charset="0"/>
                  </a:rPr>
                  <a:t>...</a:t>
                </a:r>
              </a:p>
            </p:txBody>
          </p: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BA7F0002-FCEB-4BB2-B462-B1E7A8BA131D}"/>
                  </a:ext>
                </a:extLst>
              </p:cNvPr>
              <p:cNvSpPr/>
              <p:nvPr/>
            </p:nvSpPr>
            <p:spPr>
              <a:xfrm>
                <a:off x="5524944" y="131976"/>
                <a:ext cx="497251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2800" dirty="0">
                    <a:latin typeface="HP-211" panose="020B0803050302020204" pitchFamily="34" charset="0"/>
                  </a:rPr>
                  <a:t>...</a:t>
                </a:r>
              </a:p>
            </p:txBody>
          </p:sp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483F67B9-BAC6-4ABC-97C4-59A63C94F651}"/>
                  </a:ext>
                </a:extLst>
              </p:cNvPr>
              <p:cNvSpPr/>
              <p:nvPr/>
            </p:nvSpPr>
            <p:spPr>
              <a:xfrm>
                <a:off x="6924563" y="131976"/>
                <a:ext cx="1098378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2800" dirty="0">
                    <a:latin typeface="HP-211" panose="020B0803050302020204" pitchFamily="34" charset="0"/>
                  </a:rPr>
                  <a:t>202...</a:t>
                </a:r>
              </a:p>
            </p:txBody>
          </p:sp>
        </p:grp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3FB95BDA-6044-4712-82EA-109C5B50886F}"/>
                </a:ext>
              </a:extLst>
            </p:cNvPr>
            <p:cNvSpPr/>
            <p:nvPr/>
          </p:nvSpPr>
          <p:spPr>
            <a:xfrm>
              <a:off x="3260346" y="499869"/>
              <a:ext cx="4677050" cy="89255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400" u="sng" dirty="0">
                  <a:latin typeface="HP-211" panose="020B0803050302020204" pitchFamily="34" charset="0"/>
                </a:rPr>
                <a:t>TIẾNG VIỆT</a:t>
              </a:r>
            </a:p>
            <a:p>
              <a:pPr algn="ctr"/>
              <a:r>
                <a:rPr lang="en-US" sz="2800" b="1" dirty="0">
                  <a:ln w="0"/>
                  <a:solidFill>
                    <a:srgbClr val="FF00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Bài 70: ÔN TẬP VÀ KỂ CHUYỆN</a:t>
              </a:r>
              <a:endParaRPr lang="en-US" sz="28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HP-211" panose="020B08030503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5407671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85" y="1268832"/>
            <a:ext cx="2597407" cy="118237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810395" y="1754058"/>
            <a:ext cx="63082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Chuột nhà và chuột đồng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/>
          <a:srcRect l="7385" t="5047" r="53121" b="3233"/>
          <a:stretch/>
        </p:blipFill>
        <p:spPr>
          <a:xfrm>
            <a:off x="1498515" y="2577518"/>
            <a:ext cx="2692863" cy="181981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/>
          <a:srcRect l="49753" t="4985" r="2652" b="3122"/>
          <a:stretch/>
        </p:blipFill>
        <p:spPr>
          <a:xfrm>
            <a:off x="6722646" y="2519095"/>
            <a:ext cx="3249432" cy="181980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6"/>
          <a:srcRect l="5110" t="5060" r="50244" b="1161"/>
          <a:stretch/>
        </p:blipFill>
        <p:spPr>
          <a:xfrm>
            <a:off x="2844947" y="4458692"/>
            <a:ext cx="3024359" cy="196190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6"/>
          <a:srcRect l="52736" t="5124" r="7910" b="7745"/>
          <a:stretch/>
        </p:blipFill>
        <p:spPr>
          <a:xfrm>
            <a:off x="8456076" y="4397328"/>
            <a:ext cx="2692863" cy="1819810"/>
          </a:xfrm>
          <a:prstGeom prst="rect">
            <a:avLst/>
          </a:prstGeom>
        </p:spPr>
      </p:pic>
      <p:pic>
        <p:nvPicPr>
          <p:cNvPr id="16" name="Chuột nhà và chuột đồ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51208" y="5832847"/>
            <a:ext cx="609600" cy="609600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C40701C8-F91D-41B6-B2E5-A1E49AF73F3F}"/>
              </a:ext>
            </a:extLst>
          </p:cNvPr>
          <p:cNvGrpSpPr/>
          <p:nvPr/>
        </p:nvGrpSpPr>
        <p:grpSpPr>
          <a:xfrm>
            <a:off x="2868782" y="13996"/>
            <a:ext cx="6607012" cy="1392421"/>
            <a:chOff x="2650840" y="0"/>
            <a:chExt cx="6607012" cy="1392421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0E1F6804-976E-4490-BB76-9211E8F69A22}"/>
                </a:ext>
              </a:extLst>
            </p:cNvPr>
            <p:cNvGrpSpPr/>
            <p:nvPr/>
          </p:nvGrpSpPr>
          <p:grpSpPr>
            <a:xfrm>
              <a:off x="2650840" y="0"/>
              <a:ext cx="6607012" cy="523220"/>
              <a:chOff x="1415929" y="131976"/>
              <a:chExt cx="6607012" cy="523220"/>
            </a:xfrm>
          </p:grpSpPr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C6AA1A29-6D48-4383-A85E-459DFA987CA2}"/>
                  </a:ext>
                </a:extLst>
              </p:cNvPr>
              <p:cNvSpPr/>
              <p:nvPr/>
            </p:nvSpPr>
            <p:spPr>
              <a:xfrm>
                <a:off x="1415929" y="131976"/>
                <a:ext cx="6122189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800" dirty="0">
                    <a:latin typeface="HP-211" panose="020B0803050302020204" pitchFamily="34" charset="0"/>
                  </a:rPr>
                  <a:t>Thứ         ngày     tháng      năm    </a:t>
                </a:r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E3A8AC51-5BBB-4293-B387-86205B74B2CF}"/>
                  </a:ext>
                </a:extLst>
              </p:cNvPr>
              <p:cNvSpPr/>
              <p:nvPr/>
            </p:nvSpPr>
            <p:spPr>
              <a:xfrm>
                <a:off x="2097481" y="131976"/>
                <a:ext cx="1013573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800" dirty="0">
                    <a:latin typeface="HP-211" panose="020B0803050302020204" pitchFamily="34" charset="0"/>
                  </a:rPr>
                  <a:t>...</a:t>
                </a:r>
              </a:p>
            </p:txBody>
          </p: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399B4C88-D734-44E2-B030-944D01D9DC83}"/>
                  </a:ext>
                </a:extLst>
              </p:cNvPr>
              <p:cNvSpPr/>
              <p:nvPr/>
            </p:nvSpPr>
            <p:spPr>
              <a:xfrm>
                <a:off x="3953045" y="131976"/>
                <a:ext cx="497251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2800" dirty="0">
                    <a:latin typeface="HP-211" panose="020B0803050302020204" pitchFamily="34" charset="0"/>
                  </a:rPr>
                  <a:t>...</a:t>
                </a:r>
              </a:p>
            </p:txBody>
          </p:sp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FE9DF3FA-4AF9-435C-A570-E3B6D4AEDF72}"/>
                  </a:ext>
                </a:extLst>
              </p:cNvPr>
              <p:cNvSpPr/>
              <p:nvPr/>
            </p:nvSpPr>
            <p:spPr>
              <a:xfrm>
                <a:off x="5524944" y="131976"/>
                <a:ext cx="497251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2800" dirty="0">
                    <a:latin typeface="HP-211" panose="020B0803050302020204" pitchFamily="34" charset="0"/>
                  </a:rPr>
                  <a:t>...</a:t>
                </a:r>
              </a:p>
            </p:txBody>
          </p: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01602A98-A6F0-4FC3-A8EC-28DE8C8CAC55}"/>
                  </a:ext>
                </a:extLst>
              </p:cNvPr>
              <p:cNvSpPr/>
              <p:nvPr/>
            </p:nvSpPr>
            <p:spPr>
              <a:xfrm>
                <a:off x="6924563" y="131976"/>
                <a:ext cx="1098378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2800" dirty="0">
                    <a:latin typeface="HP-211" panose="020B0803050302020204" pitchFamily="34" charset="0"/>
                  </a:rPr>
                  <a:t>202...</a:t>
                </a:r>
              </a:p>
            </p:txBody>
          </p:sp>
        </p:grp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50380938-44EB-4539-8188-3468E5643736}"/>
                </a:ext>
              </a:extLst>
            </p:cNvPr>
            <p:cNvSpPr/>
            <p:nvPr/>
          </p:nvSpPr>
          <p:spPr>
            <a:xfrm>
              <a:off x="3260346" y="499869"/>
              <a:ext cx="4677050" cy="89255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400" u="sng" dirty="0">
                  <a:latin typeface="HP-211" panose="020B0803050302020204" pitchFamily="34" charset="0"/>
                </a:rPr>
                <a:t>TIẾNG VIỆT</a:t>
              </a:r>
            </a:p>
            <a:p>
              <a:pPr algn="ctr"/>
              <a:r>
                <a:rPr lang="en-US" sz="2800" b="1" dirty="0">
                  <a:ln w="0"/>
                  <a:solidFill>
                    <a:srgbClr val="FF00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Bài 70: ÔN TẬP VÀ KỂ CHUYỆN</a:t>
              </a:r>
              <a:endParaRPr lang="en-US" sz="28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HP-211" panose="020B08030503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6099498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94368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1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3721" cy="649761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DC8453C-C512-4489-80A2-2910095B8E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86600" y="3608839"/>
            <a:ext cx="3936693" cy="288878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2648D38-8BBE-48DF-97C2-9245ECC93D93}"/>
              </a:ext>
            </a:extLst>
          </p:cNvPr>
          <p:cNvSpPr txBox="1"/>
          <p:nvPr/>
        </p:nvSpPr>
        <p:spPr>
          <a:xfrm>
            <a:off x="2840718" y="1013714"/>
            <a:ext cx="6330714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 dirty="0">
                <a:ln w="28575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 CỐ BÀI HỌC</a:t>
            </a:r>
          </a:p>
        </p:txBody>
      </p:sp>
    </p:spTree>
    <p:extLst>
      <p:ext uri="{BB962C8B-B14F-4D97-AF65-F5344CB8AC3E}">
        <p14:creationId xmlns:p14="http://schemas.microsoft.com/office/powerpoint/2010/main" val="323562044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" y="1554480"/>
            <a:ext cx="11521439" cy="4771528"/>
          </a:xfrm>
          <a:prstGeom prst="roundRect">
            <a:avLst>
              <a:gd name="adj" fmla="val 727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" name="TextBox 6"/>
          <p:cNvSpPr txBox="1"/>
          <p:nvPr/>
        </p:nvSpPr>
        <p:spPr>
          <a:xfrm>
            <a:off x="1210231" y="2956877"/>
            <a:ext cx="25704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60D9EE"/>
                </a:solidFill>
                <a:latin typeface="Quicksand Medium" panose="00000600000000000000" pitchFamily="2" charset="0"/>
              </a:rPr>
              <a:t>cưỡi ngựa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904803" y="2052747"/>
            <a:ext cx="20440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79D4D"/>
                </a:solidFill>
                <a:latin typeface="Quicksand Medium" panose="00000600000000000000" pitchFamily="2" charset="0"/>
              </a:rPr>
              <a:t>vuốt ve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036161" y="5005605"/>
            <a:ext cx="31528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5AB867"/>
                </a:solidFill>
                <a:latin typeface="Quicksand Medium" panose="00000600000000000000" pitchFamily="2" charset="0"/>
              </a:rPr>
              <a:t>luống cuống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720424" y="3533220"/>
            <a:ext cx="27251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4EB6EB"/>
                </a:solidFill>
                <a:latin typeface="Quicksand Medium" panose="00000600000000000000" pitchFamily="2" charset="0"/>
              </a:rPr>
              <a:t>nhuộm vải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445559" y="2780685"/>
            <a:ext cx="19025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36FC4"/>
                </a:solidFill>
                <a:latin typeface="Quicksand Medium" panose="00000600000000000000" pitchFamily="2" charset="0"/>
              </a:rPr>
              <a:t>trẻ thơ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661454" y="4435440"/>
            <a:ext cx="22644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99A38"/>
                </a:solidFill>
                <a:latin typeface="Quicksand Medium" panose="00000600000000000000" pitchFamily="2" charset="0"/>
              </a:rPr>
              <a:t>lem luốc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348086" y="3723827"/>
            <a:ext cx="26955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2C87CC"/>
                </a:solidFill>
                <a:latin typeface="Quicksand Medium" panose="00000600000000000000" pitchFamily="2" charset="0"/>
              </a:rPr>
              <a:t>nướu răng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104790" y="4937518"/>
            <a:ext cx="27909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0299D"/>
                </a:solidFill>
                <a:latin typeface="Quicksand Medium" panose="00000600000000000000" pitchFamily="2" charset="0"/>
              </a:rPr>
              <a:t>muôn màu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271" y="1417379"/>
            <a:ext cx="2139919" cy="1270736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198B4E5F-456A-4D54-A7A4-2840027CB714}"/>
              </a:ext>
            </a:extLst>
          </p:cNvPr>
          <p:cNvGrpSpPr/>
          <p:nvPr/>
        </p:nvGrpSpPr>
        <p:grpSpPr>
          <a:xfrm>
            <a:off x="2868782" y="13996"/>
            <a:ext cx="6607012" cy="1392421"/>
            <a:chOff x="2650840" y="0"/>
            <a:chExt cx="6607012" cy="1392421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BA135BF4-BBF0-4030-B476-4A53282A0DC8}"/>
                </a:ext>
              </a:extLst>
            </p:cNvPr>
            <p:cNvGrpSpPr/>
            <p:nvPr/>
          </p:nvGrpSpPr>
          <p:grpSpPr>
            <a:xfrm>
              <a:off x="2650840" y="0"/>
              <a:ext cx="6607012" cy="523220"/>
              <a:chOff x="1415929" y="131976"/>
              <a:chExt cx="6607012" cy="523220"/>
            </a:xfrm>
          </p:grpSpPr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41BE6CAB-29CF-473D-853F-CB83F6F25185}"/>
                  </a:ext>
                </a:extLst>
              </p:cNvPr>
              <p:cNvSpPr/>
              <p:nvPr/>
            </p:nvSpPr>
            <p:spPr>
              <a:xfrm>
                <a:off x="1415929" y="131976"/>
                <a:ext cx="6122189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800" dirty="0">
                    <a:latin typeface="HP-211" panose="020B0803050302020204" pitchFamily="34" charset="0"/>
                  </a:rPr>
                  <a:t>Thứ         ngày     tháng      năm    </a:t>
                </a:r>
              </a:p>
            </p:txBody>
          </p:sp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E7BC4A61-01E8-4A81-8658-1E117E4043C6}"/>
                  </a:ext>
                </a:extLst>
              </p:cNvPr>
              <p:cNvSpPr/>
              <p:nvPr/>
            </p:nvSpPr>
            <p:spPr>
              <a:xfrm>
                <a:off x="2097481" y="131976"/>
                <a:ext cx="1013573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800" dirty="0">
                    <a:latin typeface="HP-211" panose="020B0803050302020204" pitchFamily="34" charset="0"/>
                  </a:rPr>
                  <a:t>...</a:t>
                </a:r>
              </a:p>
            </p:txBody>
          </p:sp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99D104E5-2841-463C-ABA0-EA2A0736FBBC}"/>
                  </a:ext>
                </a:extLst>
              </p:cNvPr>
              <p:cNvSpPr/>
              <p:nvPr/>
            </p:nvSpPr>
            <p:spPr>
              <a:xfrm>
                <a:off x="3953045" y="131976"/>
                <a:ext cx="497251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2800" dirty="0">
                    <a:latin typeface="HP-211" panose="020B0803050302020204" pitchFamily="34" charset="0"/>
                  </a:rPr>
                  <a:t>...</a:t>
                </a:r>
              </a:p>
            </p:txBody>
          </p:sp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DF081E36-3997-4E0C-A03A-353B797228B1}"/>
                  </a:ext>
                </a:extLst>
              </p:cNvPr>
              <p:cNvSpPr/>
              <p:nvPr/>
            </p:nvSpPr>
            <p:spPr>
              <a:xfrm>
                <a:off x="5524944" y="131976"/>
                <a:ext cx="497251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2800" dirty="0">
                    <a:latin typeface="HP-211" panose="020B0803050302020204" pitchFamily="34" charset="0"/>
                  </a:rPr>
                  <a:t>...</a:t>
                </a:r>
              </a:p>
            </p:txBody>
          </p:sp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50655571-8BBC-48DD-83AD-6C2CE32A1044}"/>
                  </a:ext>
                </a:extLst>
              </p:cNvPr>
              <p:cNvSpPr/>
              <p:nvPr/>
            </p:nvSpPr>
            <p:spPr>
              <a:xfrm>
                <a:off x="6924563" y="131976"/>
                <a:ext cx="1098378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2800" dirty="0">
                    <a:latin typeface="HP-211" panose="020B0803050302020204" pitchFamily="34" charset="0"/>
                  </a:rPr>
                  <a:t>202...</a:t>
                </a:r>
              </a:p>
            </p:txBody>
          </p:sp>
        </p:grp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D5E9FF62-FAE4-4311-BD30-18A871B2275B}"/>
                </a:ext>
              </a:extLst>
            </p:cNvPr>
            <p:cNvSpPr/>
            <p:nvPr/>
          </p:nvSpPr>
          <p:spPr>
            <a:xfrm>
              <a:off x="3260346" y="499869"/>
              <a:ext cx="4677050" cy="89255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400" u="sng" dirty="0">
                  <a:latin typeface="HP-211" panose="020B0803050302020204" pitchFamily="34" charset="0"/>
                </a:rPr>
                <a:t>TIẾNG VIỆT</a:t>
              </a:r>
            </a:p>
            <a:p>
              <a:pPr algn="ctr"/>
              <a:r>
                <a:rPr lang="en-US" sz="2800" b="1" dirty="0">
                  <a:ln w="0"/>
                  <a:solidFill>
                    <a:srgbClr val="FF00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Bài 70: ÔN TẬP VÀ KỂ CHUYỆN</a:t>
              </a:r>
              <a:endParaRPr lang="en-US" sz="28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HP-211" panose="020B08030503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8263692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88112D4-2CB9-4005-9A2E-FB946DA6536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38"/>
          <a:stretch/>
        </p:blipFill>
        <p:spPr>
          <a:xfrm>
            <a:off x="0" y="1920240"/>
            <a:ext cx="12192000" cy="4425696"/>
          </a:xfrm>
          <a:prstGeom prst="rect">
            <a:avLst/>
          </a:prstGeom>
        </p:spPr>
      </p:pic>
      <p:pic>
        <p:nvPicPr>
          <p:cNvPr id="3" name="p15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6056" y="5473545"/>
            <a:ext cx="609600" cy="609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3978" y="987163"/>
            <a:ext cx="2139919" cy="1270736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481D41B8-1F52-4BEE-9D29-66123E3B8252}"/>
              </a:ext>
            </a:extLst>
          </p:cNvPr>
          <p:cNvGrpSpPr/>
          <p:nvPr/>
        </p:nvGrpSpPr>
        <p:grpSpPr>
          <a:xfrm>
            <a:off x="2868782" y="13996"/>
            <a:ext cx="6607012" cy="1392421"/>
            <a:chOff x="2650840" y="0"/>
            <a:chExt cx="6607012" cy="1392421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C282E512-25D9-44A8-9569-19E4A973D403}"/>
                </a:ext>
              </a:extLst>
            </p:cNvPr>
            <p:cNvGrpSpPr/>
            <p:nvPr/>
          </p:nvGrpSpPr>
          <p:grpSpPr>
            <a:xfrm>
              <a:off x="2650840" y="0"/>
              <a:ext cx="6607012" cy="523220"/>
              <a:chOff x="1415929" y="131976"/>
              <a:chExt cx="6607012" cy="523220"/>
            </a:xfrm>
          </p:grpSpPr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5115E3D2-4327-45D5-8273-CE94C9F4FF1A}"/>
                  </a:ext>
                </a:extLst>
              </p:cNvPr>
              <p:cNvSpPr/>
              <p:nvPr/>
            </p:nvSpPr>
            <p:spPr>
              <a:xfrm>
                <a:off x="1415929" y="131976"/>
                <a:ext cx="6122189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800" dirty="0">
                    <a:latin typeface="HP-211" panose="020B0803050302020204" pitchFamily="34" charset="0"/>
                  </a:rPr>
                  <a:t>Thứ         ngày     tháng      năm    </a:t>
                </a:r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7B8976D3-DC4D-4909-8E4C-5CB4055A19CB}"/>
                  </a:ext>
                </a:extLst>
              </p:cNvPr>
              <p:cNvSpPr/>
              <p:nvPr/>
            </p:nvSpPr>
            <p:spPr>
              <a:xfrm>
                <a:off x="2097481" y="131976"/>
                <a:ext cx="1013573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800" dirty="0">
                    <a:latin typeface="HP-211" panose="020B0803050302020204" pitchFamily="34" charset="0"/>
                  </a:rPr>
                  <a:t>...</a:t>
                </a:r>
              </a:p>
            </p:txBody>
          </p: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75AFCACB-8254-45D2-9E67-879FD4853378}"/>
                  </a:ext>
                </a:extLst>
              </p:cNvPr>
              <p:cNvSpPr/>
              <p:nvPr/>
            </p:nvSpPr>
            <p:spPr>
              <a:xfrm>
                <a:off x="3953045" y="131976"/>
                <a:ext cx="497251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2800" dirty="0">
                    <a:latin typeface="HP-211" panose="020B0803050302020204" pitchFamily="34" charset="0"/>
                  </a:rPr>
                  <a:t>...</a:t>
                </a:r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3B9B4FAD-5B67-4664-87FD-EDC4880C75C3}"/>
                  </a:ext>
                </a:extLst>
              </p:cNvPr>
              <p:cNvSpPr/>
              <p:nvPr/>
            </p:nvSpPr>
            <p:spPr>
              <a:xfrm>
                <a:off x="5524944" y="131976"/>
                <a:ext cx="497251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2800" dirty="0">
                    <a:latin typeface="HP-211" panose="020B0803050302020204" pitchFamily="34" charset="0"/>
                  </a:rPr>
                  <a:t>...</a:t>
                </a:r>
              </a:p>
            </p:txBody>
          </p: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F609AE19-8045-4CB5-B282-7E0C27F4C578}"/>
                  </a:ext>
                </a:extLst>
              </p:cNvPr>
              <p:cNvSpPr/>
              <p:nvPr/>
            </p:nvSpPr>
            <p:spPr>
              <a:xfrm>
                <a:off x="6924563" y="131976"/>
                <a:ext cx="1098378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2800" dirty="0">
                    <a:latin typeface="HP-211" panose="020B0803050302020204" pitchFamily="34" charset="0"/>
                  </a:rPr>
                  <a:t>202...</a:t>
                </a:r>
              </a:p>
            </p:txBody>
          </p:sp>
        </p:grp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E81E9C11-664D-4803-A70C-DC1C8E8869BB}"/>
                </a:ext>
              </a:extLst>
            </p:cNvPr>
            <p:cNvSpPr/>
            <p:nvPr/>
          </p:nvSpPr>
          <p:spPr>
            <a:xfrm>
              <a:off x="3260346" y="499869"/>
              <a:ext cx="4677050" cy="89255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400" u="sng" dirty="0">
                  <a:latin typeface="HP-211" panose="020B0803050302020204" pitchFamily="34" charset="0"/>
                </a:rPr>
                <a:t>TIẾNG VIỆT</a:t>
              </a:r>
            </a:p>
            <a:p>
              <a:pPr algn="ctr"/>
              <a:r>
                <a:rPr lang="en-US" sz="2800" b="1" dirty="0">
                  <a:ln w="0"/>
                  <a:solidFill>
                    <a:srgbClr val="FF00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Bài 70: ÔN TẬP VÀ KỂ CHUYỆN</a:t>
              </a:r>
              <a:endParaRPr lang="en-US" sz="28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HP-211" panose="020B08030503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7577131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340"/>
          <a:stretch/>
        </p:blipFill>
        <p:spPr>
          <a:xfrm>
            <a:off x="0" y="0"/>
            <a:ext cx="12192000" cy="3300984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6416" y="3740101"/>
            <a:ext cx="3581121" cy="2716227"/>
          </a:xfrm>
          <a:prstGeom prst="rect">
            <a:avLst/>
          </a:prstGeom>
        </p:spPr>
      </p:pic>
      <p:pic>
        <p:nvPicPr>
          <p:cNvPr id="24" name="Picture 1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2665" y="4535064"/>
            <a:ext cx="884624" cy="11263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4293263" y="3300984"/>
            <a:ext cx="3605474" cy="163121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0000" b="1" dirty="0">
                <a:ln w="2857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Quicksand" panose="00000500000000000000" pitchFamily="2" charset="0"/>
                <a:cs typeface="Arial" panose="020B0604020202020204" pitchFamily="34" charset="0"/>
              </a:rPr>
              <a:t>Tiết 2</a:t>
            </a:r>
            <a:endParaRPr lang="en-US" sz="10000" b="1" dirty="0">
              <a:ln w="28575">
                <a:solidFill>
                  <a:schemeClr val="bg1"/>
                </a:solidFill>
                <a:prstDash val="solid"/>
              </a:ln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227721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11468"/>
            <a:ext cx="2383954" cy="138601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4290" y="2897486"/>
            <a:ext cx="2156922" cy="3061922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CC99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4316" y="2897487"/>
            <a:ext cx="2168706" cy="3061922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CC99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6659" y="2897486"/>
            <a:ext cx="2160694" cy="3061922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CC99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DC89E038-29F4-4175-BCCD-59784BE7C17D}"/>
              </a:ext>
            </a:extLst>
          </p:cNvPr>
          <p:cNvGrpSpPr/>
          <p:nvPr/>
        </p:nvGrpSpPr>
        <p:grpSpPr>
          <a:xfrm>
            <a:off x="2868782" y="13996"/>
            <a:ext cx="6607012" cy="1392421"/>
            <a:chOff x="2650840" y="0"/>
            <a:chExt cx="6607012" cy="1392421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48EA4EE1-E308-4E1B-84F8-30AA02DFDB68}"/>
                </a:ext>
              </a:extLst>
            </p:cNvPr>
            <p:cNvGrpSpPr/>
            <p:nvPr/>
          </p:nvGrpSpPr>
          <p:grpSpPr>
            <a:xfrm>
              <a:off x="2650840" y="0"/>
              <a:ext cx="6607012" cy="523220"/>
              <a:chOff x="1415929" y="131976"/>
              <a:chExt cx="6607012" cy="523220"/>
            </a:xfrm>
          </p:grpSpPr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CADC8A65-6791-4013-BBA3-050B84B512C1}"/>
                  </a:ext>
                </a:extLst>
              </p:cNvPr>
              <p:cNvSpPr/>
              <p:nvPr/>
            </p:nvSpPr>
            <p:spPr>
              <a:xfrm>
                <a:off x="1415929" y="131976"/>
                <a:ext cx="6122189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800" dirty="0">
                    <a:latin typeface="HP-211" panose="020B0803050302020204" pitchFamily="34" charset="0"/>
                  </a:rPr>
                  <a:t>Thứ         ngày     tháng      năm    </a:t>
                </a:r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E46D4D26-64D0-456D-A125-FD62CA29AC35}"/>
                  </a:ext>
                </a:extLst>
              </p:cNvPr>
              <p:cNvSpPr/>
              <p:nvPr/>
            </p:nvSpPr>
            <p:spPr>
              <a:xfrm>
                <a:off x="2097481" y="131976"/>
                <a:ext cx="1013573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800" dirty="0">
                    <a:latin typeface="HP-211" panose="020B0803050302020204" pitchFamily="34" charset="0"/>
                  </a:rPr>
                  <a:t>...</a:t>
                </a:r>
              </a:p>
            </p:txBody>
          </p: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E1F0FB75-DC29-4D1C-994F-9564FC9B9A25}"/>
                  </a:ext>
                </a:extLst>
              </p:cNvPr>
              <p:cNvSpPr/>
              <p:nvPr/>
            </p:nvSpPr>
            <p:spPr>
              <a:xfrm>
                <a:off x="3953045" y="131976"/>
                <a:ext cx="497251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2800" dirty="0">
                    <a:latin typeface="HP-211" panose="020B0803050302020204" pitchFamily="34" charset="0"/>
                  </a:rPr>
                  <a:t>...</a:t>
                </a:r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99A6C482-90F2-4093-AE0A-7F1BC9FB2CBA}"/>
                  </a:ext>
                </a:extLst>
              </p:cNvPr>
              <p:cNvSpPr/>
              <p:nvPr/>
            </p:nvSpPr>
            <p:spPr>
              <a:xfrm>
                <a:off x="5524944" y="131976"/>
                <a:ext cx="497251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2800" dirty="0">
                    <a:latin typeface="HP-211" panose="020B0803050302020204" pitchFamily="34" charset="0"/>
                  </a:rPr>
                  <a:t>...</a:t>
                </a:r>
              </a:p>
            </p:txBody>
          </p: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4DEA5929-16C8-4C2B-AEB0-CB4A35DC426D}"/>
                  </a:ext>
                </a:extLst>
              </p:cNvPr>
              <p:cNvSpPr/>
              <p:nvPr/>
            </p:nvSpPr>
            <p:spPr>
              <a:xfrm>
                <a:off x="6924563" y="131976"/>
                <a:ext cx="1098378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2800" dirty="0">
                    <a:latin typeface="HP-211" panose="020B0803050302020204" pitchFamily="34" charset="0"/>
                  </a:rPr>
                  <a:t>202...</a:t>
                </a:r>
              </a:p>
            </p:txBody>
          </p:sp>
        </p:grp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A89E0B0D-30C9-4028-9B27-043484876C6F}"/>
                </a:ext>
              </a:extLst>
            </p:cNvPr>
            <p:cNvSpPr/>
            <p:nvPr/>
          </p:nvSpPr>
          <p:spPr>
            <a:xfrm>
              <a:off x="3260346" y="499869"/>
              <a:ext cx="4677050" cy="89255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400" u="sng" dirty="0">
                  <a:latin typeface="HP-211" panose="020B0803050302020204" pitchFamily="34" charset="0"/>
                </a:rPr>
                <a:t>TIẾNG VIỆT</a:t>
              </a:r>
            </a:p>
            <a:p>
              <a:pPr algn="ctr"/>
              <a:r>
                <a:rPr lang="en-US" sz="2800" b="1" dirty="0">
                  <a:ln w="0"/>
                  <a:solidFill>
                    <a:srgbClr val="FF00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Bài 70: ÔN TẬP VÀ KỂ CHUYỆN</a:t>
              </a:r>
              <a:endParaRPr lang="en-US" sz="28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HP-211" panose="020B08030503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94981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11468"/>
            <a:ext cx="2383954" cy="138601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5560" y="2304395"/>
            <a:ext cx="2765813" cy="3900631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rnd">
            <a:solidFill>
              <a:srgbClr val="FFCC99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2915" y="2292561"/>
            <a:ext cx="2780924" cy="3924300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rnd">
            <a:solidFill>
              <a:srgbClr val="FFCC99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15EA9A9C-C473-4C7E-B2D7-08E68C1FD978}"/>
              </a:ext>
            </a:extLst>
          </p:cNvPr>
          <p:cNvGrpSpPr/>
          <p:nvPr/>
        </p:nvGrpSpPr>
        <p:grpSpPr>
          <a:xfrm>
            <a:off x="2868782" y="13996"/>
            <a:ext cx="6607012" cy="1392421"/>
            <a:chOff x="2650840" y="0"/>
            <a:chExt cx="6607012" cy="1392421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6F13DBC0-1289-4828-B76D-02CD4262975B}"/>
                </a:ext>
              </a:extLst>
            </p:cNvPr>
            <p:cNvGrpSpPr/>
            <p:nvPr/>
          </p:nvGrpSpPr>
          <p:grpSpPr>
            <a:xfrm>
              <a:off x="2650840" y="0"/>
              <a:ext cx="6607012" cy="523220"/>
              <a:chOff x="1415929" y="131976"/>
              <a:chExt cx="6607012" cy="523220"/>
            </a:xfrm>
          </p:grpSpPr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F9F41262-69AE-43D5-BD1E-61EFCD366B1A}"/>
                  </a:ext>
                </a:extLst>
              </p:cNvPr>
              <p:cNvSpPr/>
              <p:nvPr/>
            </p:nvSpPr>
            <p:spPr>
              <a:xfrm>
                <a:off x="1415929" y="131976"/>
                <a:ext cx="6122189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800" dirty="0">
                    <a:latin typeface="HP-211" panose="020B0803050302020204" pitchFamily="34" charset="0"/>
                  </a:rPr>
                  <a:t>Thứ         ngày     tháng      năm    </a:t>
                </a:r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5A65B695-C996-4A60-B7F4-43106C3C92CE}"/>
                  </a:ext>
                </a:extLst>
              </p:cNvPr>
              <p:cNvSpPr/>
              <p:nvPr/>
            </p:nvSpPr>
            <p:spPr>
              <a:xfrm>
                <a:off x="2097481" y="131976"/>
                <a:ext cx="1013573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800" dirty="0">
                    <a:latin typeface="HP-211" panose="020B0803050302020204" pitchFamily="34" charset="0"/>
                  </a:rPr>
                  <a:t>...</a:t>
                </a:r>
              </a:p>
            </p:txBody>
          </p: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F97C4B14-306F-4F9F-98B0-C7EEBA89827C}"/>
                  </a:ext>
                </a:extLst>
              </p:cNvPr>
              <p:cNvSpPr/>
              <p:nvPr/>
            </p:nvSpPr>
            <p:spPr>
              <a:xfrm>
                <a:off x="3953045" y="131976"/>
                <a:ext cx="497251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2800" dirty="0">
                    <a:latin typeface="HP-211" panose="020B0803050302020204" pitchFamily="34" charset="0"/>
                  </a:rPr>
                  <a:t>...</a:t>
                </a:r>
              </a:p>
            </p:txBody>
          </p:sp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F0F93471-A5DC-47B8-B5B1-09DBCA1A0D54}"/>
                  </a:ext>
                </a:extLst>
              </p:cNvPr>
              <p:cNvSpPr/>
              <p:nvPr/>
            </p:nvSpPr>
            <p:spPr>
              <a:xfrm>
                <a:off x="5524944" y="131976"/>
                <a:ext cx="497251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2800" dirty="0">
                    <a:latin typeface="HP-211" panose="020B0803050302020204" pitchFamily="34" charset="0"/>
                  </a:rPr>
                  <a:t>...</a:t>
                </a:r>
              </a:p>
            </p:txBody>
          </p: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B43DE5E9-62EA-435A-BA51-397E537FE226}"/>
                  </a:ext>
                </a:extLst>
              </p:cNvPr>
              <p:cNvSpPr/>
              <p:nvPr/>
            </p:nvSpPr>
            <p:spPr>
              <a:xfrm>
                <a:off x="6924563" y="131976"/>
                <a:ext cx="1098378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2800" dirty="0">
                    <a:latin typeface="HP-211" panose="020B0803050302020204" pitchFamily="34" charset="0"/>
                  </a:rPr>
                  <a:t>202...</a:t>
                </a:r>
              </a:p>
            </p:txBody>
          </p:sp>
        </p:grp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775A652D-D37C-431D-A7EF-A875B9045502}"/>
                </a:ext>
              </a:extLst>
            </p:cNvPr>
            <p:cNvSpPr/>
            <p:nvPr/>
          </p:nvSpPr>
          <p:spPr>
            <a:xfrm>
              <a:off x="3260346" y="499869"/>
              <a:ext cx="4677050" cy="89255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400" u="sng" dirty="0">
                  <a:latin typeface="HP-211" panose="020B0803050302020204" pitchFamily="34" charset="0"/>
                </a:rPr>
                <a:t>TIẾNG VIỆT</a:t>
              </a:r>
            </a:p>
            <a:p>
              <a:pPr algn="ctr"/>
              <a:r>
                <a:rPr lang="en-US" sz="2800" b="1" dirty="0">
                  <a:ln w="0"/>
                  <a:solidFill>
                    <a:srgbClr val="FF00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Bài 70: ÔN TẬP VÀ KỂ CHUYỆN</a:t>
              </a:r>
              <a:endParaRPr lang="en-US" sz="28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HP-211" panose="020B08030503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6201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11468"/>
            <a:ext cx="2383954" cy="138601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2692" y="2724657"/>
            <a:ext cx="2324479" cy="3280647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CC99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2289" y="2716907"/>
            <a:ext cx="2335103" cy="3299783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CC99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529" y="2718989"/>
            <a:ext cx="2328543" cy="3294640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CC99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A846B018-5D20-4D5D-9098-863ACBAF00DA}"/>
              </a:ext>
            </a:extLst>
          </p:cNvPr>
          <p:cNvGrpSpPr/>
          <p:nvPr/>
        </p:nvGrpSpPr>
        <p:grpSpPr>
          <a:xfrm>
            <a:off x="2868782" y="13996"/>
            <a:ext cx="6607012" cy="1392421"/>
            <a:chOff x="2650840" y="0"/>
            <a:chExt cx="6607012" cy="1392421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635A5545-8962-44B5-93F7-36E83F4C7E24}"/>
                </a:ext>
              </a:extLst>
            </p:cNvPr>
            <p:cNvGrpSpPr/>
            <p:nvPr/>
          </p:nvGrpSpPr>
          <p:grpSpPr>
            <a:xfrm>
              <a:off x="2650840" y="0"/>
              <a:ext cx="6607012" cy="523220"/>
              <a:chOff x="1415929" y="131976"/>
              <a:chExt cx="6607012" cy="523220"/>
            </a:xfrm>
          </p:grpSpPr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24E31F47-9BF5-459C-A234-0C1C84CEEE1F}"/>
                  </a:ext>
                </a:extLst>
              </p:cNvPr>
              <p:cNvSpPr/>
              <p:nvPr/>
            </p:nvSpPr>
            <p:spPr>
              <a:xfrm>
                <a:off x="1415929" y="131976"/>
                <a:ext cx="6122189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800" dirty="0">
                    <a:latin typeface="HP-211" panose="020B0803050302020204" pitchFamily="34" charset="0"/>
                  </a:rPr>
                  <a:t>Thứ         ngày     tháng      năm    </a:t>
                </a:r>
              </a:p>
            </p:txBody>
          </p: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24F8CF0B-4E70-43DC-A7DF-82370B3274F0}"/>
                  </a:ext>
                </a:extLst>
              </p:cNvPr>
              <p:cNvSpPr/>
              <p:nvPr/>
            </p:nvSpPr>
            <p:spPr>
              <a:xfrm>
                <a:off x="2097481" y="131976"/>
                <a:ext cx="1013573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800" dirty="0">
                    <a:latin typeface="HP-211" panose="020B0803050302020204" pitchFamily="34" charset="0"/>
                  </a:rPr>
                  <a:t>...</a:t>
                </a:r>
              </a:p>
            </p:txBody>
          </p:sp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AB84F922-79D6-410A-97D4-0E54427B2F68}"/>
                  </a:ext>
                </a:extLst>
              </p:cNvPr>
              <p:cNvSpPr/>
              <p:nvPr/>
            </p:nvSpPr>
            <p:spPr>
              <a:xfrm>
                <a:off x="3953045" y="131976"/>
                <a:ext cx="497251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2800" dirty="0">
                    <a:latin typeface="HP-211" panose="020B0803050302020204" pitchFamily="34" charset="0"/>
                  </a:rPr>
                  <a:t>...</a:t>
                </a:r>
              </a:p>
            </p:txBody>
          </p: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F1D6056A-4302-4125-AB63-7A238A1E58C6}"/>
                  </a:ext>
                </a:extLst>
              </p:cNvPr>
              <p:cNvSpPr/>
              <p:nvPr/>
            </p:nvSpPr>
            <p:spPr>
              <a:xfrm>
                <a:off x="5524944" y="131976"/>
                <a:ext cx="497251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2800" dirty="0">
                    <a:latin typeface="HP-211" panose="020B0803050302020204" pitchFamily="34" charset="0"/>
                  </a:rPr>
                  <a:t>...</a:t>
                </a:r>
              </a:p>
            </p:txBody>
          </p:sp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AE9D7AB3-0FA5-4E86-9857-4990C36886AA}"/>
                  </a:ext>
                </a:extLst>
              </p:cNvPr>
              <p:cNvSpPr/>
              <p:nvPr/>
            </p:nvSpPr>
            <p:spPr>
              <a:xfrm>
                <a:off x="6924563" y="131976"/>
                <a:ext cx="1098378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2800" dirty="0">
                    <a:latin typeface="HP-211" panose="020B0803050302020204" pitchFamily="34" charset="0"/>
                  </a:rPr>
                  <a:t>202...</a:t>
                </a:r>
              </a:p>
            </p:txBody>
          </p:sp>
        </p:grp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D450C46-05FD-4A19-AE9E-DEB2F7E6899F}"/>
                </a:ext>
              </a:extLst>
            </p:cNvPr>
            <p:cNvSpPr/>
            <p:nvPr/>
          </p:nvSpPr>
          <p:spPr>
            <a:xfrm>
              <a:off x="3260346" y="499869"/>
              <a:ext cx="4677050" cy="89255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400" u="sng" dirty="0">
                  <a:latin typeface="HP-211" panose="020B0803050302020204" pitchFamily="34" charset="0"/>
                </a:rPr>
                <a:t>TIẾNG VIỆT</a:t>
              </a:r>
            </a:p>
            <a:p>
              <a:pPr algn="ctr"/>
              <a:r>
                <a:rPr lang="en-US" sz="2800" b="1" dirty="0">
                  <a:ln w="0"/>
                  <a:solidFill>
                    <a:srgbClr val="FF00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Bài 70: ÔN TẬP VÀ KỂ CHUYỆN</a:t>
              </a:r>
              <a:endParaRPr lang="en-US" sz="28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HP-211" panose="020B08030503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55409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11468"/>
            <a:ext cx="2383954" cy="138601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3954" y="2350115"/>
            <a:ext cx="2756836" cy="3900631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rnd">
            <a:solidFill>
              <a:srgbClr val="FFCC99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6821" y="2342937"/>
            <a:ext cx="2780924" cy="3914988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rnd">
            <a:solidFill>
              <a:srgbClr val="FFCC99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B47ABA45-C2FB-4D82-B290-C27CDD96E2D4}"/>
              </a:ext>
            </a:extLst>
          </p:cNvPr>
          <p:cNvGrpSpPr/>
          <p:nvPr/>
        </p:nvGrpSpPr>
        <p:grpSpPr>
          <a:xfrm>
            <a:off x="2868782" y="13996"/>
            <a:ext cx="6607012" cy="1392421"/>
            <a:chOff x="2650840" y="0"/>
            <a:chExt cx="6607012" cy="1392421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65E42AE9-E3BE-4DA5-8DB9-C889C7EB9A98}"/>
                </a:ext>
              </a:extLst>
            </p:cNvPr>
            <p:cNvGrpSpPr/>
            <p:nvPr/>
          </p:nvGrpSpPr>
          <p:grpSpPr>
            <a:xfrm>
              <a:off x="2650840" y="0"/>
              <a:ext cx="6607012" cy="523220"/>
              <a:chOff x="1415929" y="131976"/>
              <a:chExt cx="6607012" cy="523220"/>
            </a:xfrm>
          </p:grpSpPr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410F8A1D-7C4A-4C00-A13C-7FFE0142CC54}"/>
                  </a:ext>
                </a:extLst>
              </p:cNvPr>
              <p:cNvSpPr/>
              <p:nvPr/>
            </p:nvSpPr>
            <p:spPr>
              <a:xfrm>
                <a:off x="1415929" y="131976"/>
                <a:ext cx="6122189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800" dirty="0">
                    <a:latin typeface="HP-211" panose="020B0803050302020204" pitchFamily="34" charset="0"/>
                  </a:rPr>
                  <a:t>Thứ         ngày     tháng      năm    </a:t>
                </a:r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898829EB-C98D-4936-AADB-743282F17254}"/>
                  </a:ext>
                </a:extLst>
              </p:cNvPr>
              <p:cNvSpPr/>
              <p:nvPr/>
            </p:nvSpPr>
            <p:spPr>
              <a:xfrm>
                <a:off x="2097481" y="131976"/>
                <a:ext cx="1013573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800" dirty="0">
                    <a:latin typeface="HP-211" panose="020B0803050302020204" pitchFamily="34" charset="0"/>
                  </a:rPr>
                  <a:t>...</a:t>
                </a:r>
              </a:p>
            </p:txBody>
          </p: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425C636D-D2BD-4733-8112-AEF91B9AD5EB}"/>
                  </a:ext>
                </a:extLst>
              </p:cNvPr>
              <p:cNvSpPr/>
              <p:nvPr/>
            </p:nvSpPr>
            <p:spPr>
              <a:xfrm>
                <a:off x="3953045" y="131976"/>
                <a:ext cx="497251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2800" dirty="0">
                    <a:latin typeface="HP-211" panose="020B0803050302020204" pitchFamily="34" charset="0"/>
                  </a:rPr>
                  <a:t>...</a:t>
                </a:r>
              </a:p>
            </p:txBody>
          </p:sp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D6EA3012-3BE4-4080-B0FB-50BB32893B6E}"/>
                  </a:ext>
                </a:extLst>
              </p:cNvPr>
              <p:cNvSpPr/>
              <p:nvPr/>
            </p:nvSpPr>
            <p:spPr>
              <a:xfrm>
                <a:off x="5524944" y="131976"/>
                <a:ext cx="497251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2800" dirty="0">
                    <a:latin typeface="HP-211" panose="020B0803050302020204" pitchFamily="34" charset="0"/>
                  </a:rPr>
                  <a:t>...</a:t>
                </a:r>
              </a:p>
            </p:txBody>
          </p: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748B8B84-20A6-44F3-AFE8-36CF04DACFED}"/>
                  </a:ext>
                </a:extLst>
              </p:cNvPr>
              <p:cNvSpPr/>
              <p:nvPr/>
            </p:nvSpPr>
            <p:spPr>
              <a:xfrm>
                <a:off x="6924563" y="131976"/>
                <a:ext cx="1098378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2800" dirty="0">
                    <a:latin typeface="HP-211" panose="020B0803050302020204" pitchFamily="34" charset="0"/>
                  </a:rPr>
                  <a:t>202...</a:t>
                </a:r>
              </a:p>
            </p:txBody>
          </p:sp>
        </p:grp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83F0855C-43B4-4B19-A03B-5D77226F5F46}"/>
                </a:ext>
              </a:extLst>
            </p:cNvPr>
            <p:cNvSpPr/>
            <p:nvPr/>
          </p:nvSpPr>
          <p:spPr>
            <a:xfrm>
              <a:off x="3260346" y="499869"/>
              <a:ext cx="4677050" cy="89255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400" u="sng" dirty="0">
                  <a:latin typeface="HP-211" panose="020B0803050302020204" pitchFamily="34" charset="0"/>
                </a:rPr>
                <a:t>TIẾNG VIỆT</a:t>
              </a:r>
            </a:p>
            <a:p>
              <a:pPr algn="ctr"/>
              <a:r>
                <a:rPr lang="en-US" sz="2800" b="1" dirty="0">
                  <a:ln w="0"/>
                  <a:solidFill>
                    <a:srgbClr val="FF00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Bài 70: ÔN TẬP VÀ KỂ CHUYỆN</a:t>
              </a:r>
              <a:endParaRPr lang="en-US" sz="28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HP-211" panose="020B08030503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34391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9</TotalTime>
  <Words>506</Words>
  <Application>Microsoft Office PowerPoint</Application>
  <PresentationFormat>Widescreen</PresentationFormat>
  <Paragraphs>178</Paragraphs>
  <Slides>25</Slides>
  <Notes>1</Notes>
  <HiddenSlides>0</HiddenSlides>
  <MMClips>3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3" baseType="lpstr">
      <vt:lpstr>Arial</vt:lpstr>
      <vt:lpstr>Arial-Rounded</vt:lpstr>
      <vt:lpstr>Calibri</vt:lpstr>
      <vt:lpstr>Calibri Light</vt:lpstr>
      <vt:lpstr>HP-211</vt:lpstr>
      <vt:lpstr>Quicksand</vt:lpstr>
      <vt:lpstr>Quicksand Medium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PHAM DUYEN</dc:creator>
  <dc:description>9Slide.vn</dc:description>
  <cp:lastModifiedBy>duyen pham</cp:lastModifiedBy>
  <cp:revision>3</cp:revision>
  <dcterms:created xsi:type="dcterms:W3CDTF">2021-07-08T07:23:33Z</dcterms:created>
  <dcterms:modified xsi:type="dcterms:W3CDTF">2021-12-23T12:02:47Z</dcterms:modified>
  <cp:category>9Slide.vn</cp:category>
</cp:coreProperties>
</file>