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 id="2147483736" r:id="rId8"/>
    <p:sldMasterId id="2147483748" r:id="rId9"/>
  </p:sldMasterIdLst>
  <p:notesMasterIdLst>
    <p:notesMasterId r:id="rId35"/>
  </p:notesMasterIdLst>
  <p:sldIdLst>
    <p:sldId id="11670" r:id="rId10"/>
    <p:sldId id="258" r:id="rId11"/>
    <p:sldId id="259" r:id="rId12"/>
    <p:sldId id="3189" r:id="rId13"/>
    <p:sldId id="3190" r:id="rId14"/>
    <p:sldId id="263" r:id="rId15"/>
    <p:sldId id="11671" r:id="rId16"/>
    <p:sldId id="11672" r:id="rId17"/>
    <p:sldId id="264" r:id="rId18"/>
    <p:sldId id="11678" r:id="rId19"/>
    <p:sldId id="11680" r:id="rId20"/>
    <p:sldId id="11677" r:id="rId21"/>
    <p:sldId id="11674" r:id="rId22"/>
    <p:sldId id="365" r:id="rId23"/>
    <p:sldId id="11686" r:id="rId24"/>
    <p:sldId id="11687" r:id="rId25"/>
    <p:sldId id="11681" r:id="rId26"/>
    <p:sldId id="11682" r:id="rId27"/>
    <p:sldId id="11688" r:id="rId28"/>
    <p:sldId id="11689" r:id="rId29"/>
    <p:sldId id="324" r:id="rId30"/>
    <p:sldId id="525" r:id="rId31"/>
    <p:sldId id="11690" r:id="rId32"/>
    <p:sldId id="11683" r:id="rId33"/>
    <p:sldId id="2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varScale="1">
        <p:scale>
          <a:sx n="61" d="100"/>
          <a:sy n="61"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GV </a:t>
            </a:r>
            <a:r>
              <a:rPr lang="en-GB" altLang="en-US" dirty="0" err="1"/>
              <a:t>nhấn</a:t>
            </a:r>
            <a:r>
              <a:rPr lang="en-GB" altLang="en-US" dirty="0"/>
              <a:t> </a:t>
            </a:r>
            <a:r>
              <a:rPr lang="en-GB" altLang="en-US" dirty="0" err="1"/>
              <a:t>vào</a:t>
            </a:r>
            <a:r>
              <a:rPr lang="en-GB" altLang="en-US" dirty="0"/>
              <a:t> </a:t>
            </a:r>
            <a:r>
              <a:rPr lang="en-GB" altLang="en-US" dirty="0" err="1"/>
              <a:t>từng</a:t>
            </a:r>
            <a:r>
              <a:rPr lang="en-GB" altLang="en-US" dirty="0"/>
              <a:t> icon </a:t>
            </a:r>
            <a:r>
              <a:rPr lang="en-GB" altLang="en-US" dirty="0" err="1"/>
              <a:t>trên</a:t>
            </a:r>
            <a:r>
              <a:rPr lang="en-GB" altLang="en-US" dirty="0"/>
              <a:t> </a:t>
            </a:r>
            <a:r>
              <a:rPr lang="en-GB" altLang="en-US" dirty="0" err="1"/>
              <a:t>đường</a:t>
            </a:r>
            <a:r>
              <a:rPr lang="en-GB" altLang="en-US" dirty="0"/>
              <a:t> </a:t>
            </a:r>
            <a:r>
              <a:rPr lang="en-GB" altLang="en-US" dirty="0" err="1"/>
              <a:t>để</a:t>
            </a:r>
            <a:r>
              <a:rPr lang="en-GB" altLang="en-US" dirty="0"/>
              <a:t> </a:t>
            </a:r>
            <a:r>
              <a:rPr lang="en-GB" altLang="en-US" dirty="0" err="1"/>
              <a:t>đến</a:t>
            </a:r>
            <a:r>
              <a:rPr lang="en-GB" altLang="en-US" dirty="0"/>
              <a:t> slide </a:t>
            </a:r>
            <a:r>
              <a:rPr lang="en-GB" altLang="en-US" dirty="0" err="1"/>
              <a:t>câu</a:t>
            </a:r>
            <a:r>
              <a:rPr lang="en-GB" altLang="en-US" dirty="0"/>
              <a:t> </a:t>
            </a:r>
            <a:r>
              <a:rPr lang="en-GB" altLang="en-US" dirty="0" err="1"/>
              <a:t>hỏi</a:t>
            </a:r>
            <a:r>
              <a:rPr lang="en-GB" altLang="en-US" dirty="0"/>
              <a:t>, </a:t>
            </a:r>
            <a:r>
              <a:rPr lang="en-GB" altLang="en-US" dirty="0" err="1"/>
              <a:t>nhấn</a:t>
            </a:r>
            <a:r>
              <a:rPr lang="en-GB" altLang="en-US" dirty="0"/>
              <a:t> </a:t>
            </a:r>
            <a:r>
              <a:rPr lang="en-GB" altLang="en-US" dirty="0" err="1"/>
              <a:t>vào</a:t>
            </a:r>
            <a:r>
              <a:rPr lang="en-GB" altLang="en-US" dirty="0"/>
              <a:t> </a:t>
            </a:r>
            <a:r>
              <a:rPr lang="en-GB" altLang="en-US" dirty="0" err="1"/>
              <a:t>chữ</a:t>
            </a:r>
            <a:r>
              <a:rPr lang="en-GB" altLang="en-US" dirty="0"/>
              <a:t> next </a:t>
            </a:r>
            <a:r>
              <a:rPr lang="en-GB" altLang="en-US" dirty="0" err="1"/>
              <a:t>để</a:t>
            </a:r>
            <a:r>
              <a:rPr lang="en-GB" altLang="en-US" dirty="0"/>
              <a:t> </a:t>
            </a:r>
            <a:r>
              <a:rPr lang="en-GB" altLang="en-US" dirty="0" err="1"/>
              <a:t>đến</a:t>
            </a:r>
            <a:r>
              <a:rPr lang="en-GB" altLang="en-US" dirty="0"/>
              <a:t> slide </a:t>
            </a:r>
            <a:r>
              <a:rPr lang="en-GB" altLang="en-US" dirty="0" err="1"/>
              <a:t>bài</a:t>
            </a:r>
            <a:r>
              <a:rPr lang="en-GB" altLang="en-US" dirty="0"/>
              <a:t> </a:t>
            </a:r>
            <a:r>
              <a:rPr lang="en-GB" altLang="en-US" dirty="0" err="1"/>
              <a:t>mới</a:t>
            </a:r>
            <a:endParaRPr lang="en-GB" altLang="en-US" dirty="0"/>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2/23/2024</a:t>
            </a:fld>
            <a:endParaRPr lang="en-US"/>
          </a:p>
        </p:txBody>
      </p:sp>
      <p:sp>
        <p:nvSpPr>
          <p:cNvPr id="5" name="Footer Placeholder 4">
            <a:extLst>
              <a:ext uri="{FF2B5EF4-FFF2-40B4-BE49-F238E27FC236}">
                <a16:creationId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2/23/2024</a:t>
            </a:fld>
            <a:endParaRPr lang="en-US"/>
          </a:p>
        </p:txBody>
      </p:sp>
      <p:sp>
        <p:nvSpPr>
          <p:cNvPr id="5" name="Footer Placeholder 4">
            <a:extLst>
              <a:ext uri="{FF2B5EF4-FFF2-40B4-BE49-F238E27FC236}">
                <a16:creationId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2/23/2024</a:t>
            </a:fld>
            <a:endParaRPr lang="en-US"/>
          </a:p>
        </p:txBody>
      </p:sp>
      <p:sp>
        <p:nvSpPr>
          <p:cNvPr id="5" name="Footer Placeholder 4">
            <a:extLst>
              <a:ext uri="{FF2B5EF4-FFF2-40B4-BE49-F238E27FC236}">
                <a16:creationId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2/23/2024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2/23/2024</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2/23/2024</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2/23/2024</a:t>
            </a:fld>
            <a:endParaRPr lang="en-US"/>
          </a:p>
        </p:txBody>
      </p:sp>
      <p:sp>
        <p:nvSpPr>
          <p:cNvPr id="5" name="Footer Placeholder 4">
            <a:extLst>
              <a:ext uri="{FF2B5EF4-FFF2-40B4-BE49-F238E27FC236}">
                <a16:creationId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23/02/2024</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23/02/2024</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23/02/2024</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23/02/2024</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23/02/2024</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23/02/2024</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23/02/2024</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23/02/2024</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23/02/2024</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23/02/2024</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2/23/2024</a:t>
            </a:fld>
            <a:endParaRPr lang="en-US"/>
          </a:p>
        </p:txBody>
      </p:sp>
      <p:sp>
        <p:nvSpPr>
          <p:cNvPr id="5" name="Footer Placeholder 4">
            <a:extLst>
              <a:ext uri="{FF2B5EF4-FFF2-40B4-BE49-F238E27FC236}">
                <a16:creationId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23/02/2024</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23/02/2024</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23/02/2024</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23/02/2024</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23/02/2024</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23/02/2024</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23/02/2024</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23/02/2024</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23/02/2024</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23/02/2024</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2/23/2024</a:t>
            </a:fld>
            <a:endParaRPr lang="en-US"/>
          </a:p>
        </p:txBody>
      </p:sp>
      <p:sp>
        <p:nvSpPr>
          <p:cNvPr id="6" name="Footer Placeholder 5">
            <a:extLst>
              <a:ext uri="{FF2B5EF4-FFF2-40B4-BE49-F238E27FC236}">
                <a16:creationId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23/02/2024</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23/02/2024</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23/02/2024</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23/02/2024</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23/02/2024</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23/02/2024</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23/02/2024</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23/02/2024</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23/02/2024</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23/02/2024</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2/23/2024</a:t>
            </a:fld>
            <a:endParaRPr lang="en-US"/>
          </a:p>
        </p:txBody>
      </p:sp>
      <p:sp>
        <p:nvSpPr>
          <p:cNvPr id="8" name="Footer Placeholder 7">
            <a:extLst>
              <a:ext uri="{FF2B5EF4-FFF2-40B4-BE49-F238E27FC236}">
                <a16:creationId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23/02/2024</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23/02/2024</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23/02/2024</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23/02/2024</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23/02/2024</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23/02/2024</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23/02/2024</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23/02/2024</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23/02/2024</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2/23/2024</a:t>
            </a:fld>
            <a:endParaRPr lang="en-US"/>
          </a:p>
        </p:txBody>
      </p:sp>
      <p:sp>
        <p:nvSpPr>
          <p:cNvPr id="4" name="Footer Placeholder 3">
            <a:extLst>
              <a:ext uri="{FF2B5EF4-FFF2-40B4-BE49-F238E27FC236}">
                <a16:creationId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2/23/2024</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2/23/2024</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2/23/2024</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2/23/2024</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2/23/2024</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2/23/2024</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2/23/2024</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2/23/2024</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2/23/2024</a:t>
            </a:fld>
            <a:endParaRPr lang="en-US"/>
          </a:p>
        </p:txBody>
      </p:sp>
      <p:sp>
        <p:nvSpPr>
          <p:cNvPr id="3" name="Footer Placeholder 2">
            <a:extLst>
              <a:ext uri="{FF2B5EF4-FFF2-40B4-BE49-F238E27FC236}">
                <a16:creationId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2/23/2024</a:t>
            </a:fld>
            <a:endParaRPr lang="en-US"/>
          </a:p>
        </p:txBody>
      </p:sp>
      <p:sp>
        <p:nvSpPr>
          <p:cNvPr id="6" name="Footer Placeholder 5">
            <a:extLst>
              <a:ext uri="{FF2B5EF4-FFF2-40B4-BE49-F238E27FC236}">
                <a16:creationId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2024/2/23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43420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AF081A-5ACD-A60C-9AB4-480364D01B4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6BB800A2-06A7-A440-E8F8-5F89C0599D3D}"/>
              </a:ext>
            </a:extLst>
          </p:cNvPr>
          <p:cNvSpPr txBox="1">
            <a:spLocks/>
          </p:cNvSpPr>
          <p:nvPr userDrawn="1"/>
        </p:nvSpPr>
        <p:spPr>
          <a:xfrm>
            <a:off x="-661556" y="6145414"/>
            <a:ext cx="2186247" cy="787400"/>
          </a:xfrm>
          <a:prstGeom prst="rect">
            <a:avLst/>
          </a:prstGeom>
        </p:spPr>
        <p:txBody>
          <a:bodyPr vert="horz" lIns="91412" tIns="45706" rIns="91412" bIns="4570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799" b="0" dirty="0" err="1">
                <a:solidFill>
                  <a:schemeClr val="accent3">
                    <a:lumMod val="60000"/>
                    <a:lumOff val="40000"/>
                  </a:schemeClr>
                </a:solidFill>
                <a:latin typeface="#9Slide07 HoneyCream" pitchFamily="2" charset="0"/>
              </a:rPr>
              <a:t>Măng</a:t>
            </a:r>
            <a:r>
              <a:rPr lang="en-US" sz="1799" b="0" dirty="0">
                <a:solidFill>
                  <a:schemeClr val="accent3">
                    <a:lumMod val="60000"/>
                    <a:lumOff val="40000"/>
                  </a:schemeClr>
                </a:solidFill>
                <a:latin typeface="#9Slide07 HoneyCream" pitchFamily="2" charset="0"/>
              </a:rPr>
              <a:t> Non</a:t>
            </a:r>
          </a:p>
        </p:txBody>
      </p:sp>
      <p:grpSp>
        <p:nvGrpSpPr>
          <p:cNvPr id="2" name="组合 39">
            <a:extLst>
              <a:ext uri="{FF2B5EF4-FFF2-40B4-BE49-F238E27FC236}">
                <a16:creationId xmlns:a16="http://schemas.microsoft.com/office/drawing/2014/main" id="{E70B418D-0F52-DCEE-6E8E-5FD8D78072AE}"/>
              </a:ext>
            </a:extLst>
          </p:cNvPr>
          <p:cNvGrpSpPr/>
          <p:nvPr userDrawn="1"/>
        </p:nvGrpSpPr>
        <p:grpSpPr>
          <a:xfrm>
            <a:off x="63818" y="119744"/>
            <a:ext cx="12064365" cy="6618515"/>
            <a:chOff x="874" y="895"/>
            <a:chExt cx="17407" cy="9402"/>
          </a:xfrm>
          <a:solidFill>
            <a:srgbClr val="FDFBEE"/>
          </a:solidFill>
        </p:grpSpPr>
        <p:sp>
          <p:nvSpPr>
            <p:cNvPr id="3" name="椭圆 27">
              <a:extLst>
                <a:ext uri="{FF2B5EF4-FFF2-40B4-BE49-F238E27FC236}">
                  <a16:creationId xmlns:a16="http://schemas.microsoft.com/office/drawing/2014/main" id="{99C30DEF-343B-F1D2-C491-8C7F0AB904D3}"/>
                </a:ext>
              </a:extLst>
            </p:cNvPr>
            <p:cNvSpPr/>
            <p:nvPr/>
          </p:nvSpPr>
          <p:spPr>
            <a:xfrm>
              <a:off x="936" y="1000"/>
              <a:ext cx="6690"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椭圆 28">
              <a:extLst>
                <a:ext uri="{FF2B5EF4-FFF2-40B4-BE49-F238E27FC236}">
                  <a16:creationId xmlns:a16="http://schemas.microsoft.com/office/drawing/2014/main" id="{9A1035EE-D04F-E376-4DAE-374CD3787BF9}"/>
                </a:ext>
              </a:extLst>
            </p:cNvPr>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椭圆 29">
              <a:extLst>
                <a:ext uri="{FF2B5EF4-FFF2-40B4-BE49-F238E27FC236}">
                  <a16:creationId xmlns:a16="http://schemas.microsoft.com/office/drawing/2014/main" id="{CAD963F2-B625-271E-CF34-EAD4B8073B7C}"/>
                </a:ext>
              </a:extLst>
            </p:cNvPr>
            <p:cNvSpPr/>
            <p:nvPr/>
          </p:nvSpPr>
          <p:spPr>
            <a:xfrm>
              <a:off x="7626"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6" name="椭圆 30">
              <a:extLst>
                <a:ext uri="{FF2B5EF4-FFF2-40B4-BE49-F238E27FC236}">
                  <a16:creationId xmlns:a16="http://schemas.microsoft.com/office/drawing/2014/main" id="{1369D08B-BF9B-4F4C-06F1-DFC4CFD1E76A}"/>
                </a:ext>
              </a:extLst>
            </p:cNvPr>
            <p:cNvSpPr/>
            <p:nvPr/>
          </p:nvSpPr>
          <p:spPr>
            <a:xfrm rot="2100000">
              <a:off x="14961"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7" name="椭圆 31">
              <a:extLst>
                <a:ext uri="{FF2B5EF4-FFF2-40B4-BE49-F238E27FC236}">
                  <a16:creationId xmlns:a16="http://schemas.microsoft.com/office/drawing/2014/main" id="{A4B8B1B9-6E1A-9193-4954-411049C66786}"/>
                </a:ext>
              </a:extLst>
            </p:cNvPr>
            <p:cNvSpPr/>
            <p:nvPr/>
          </p:nvSpPr>
          <p:spPr>
            <a:xfrm>
              <a:off x="874"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椭圆 32">
              <a:extLst>
                <a:ext uri="{FF2B5EF4-FFF2-40B4-BE49-F238E27FC236}">
                  <a16:creationId xmlns:a16="http://schemas.microsoft.com/office/drawing/2014/main" id="{E6F60F84-2546-E8BE-6217-DEDE6124F456}"/>
                </a:ext>
              </a:extLst>
            </p:cNvPr>
            <p:cNvSpPr/>
            <p:nvPr/>
          </p:nvSpPr>
          <p:spPr>
            <a:xfrm>
              <a:off x="1256" y="5303"/>
              <a:ext cx="8300" cy="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椭圆 34">
              <a:extLst>
                <a:ext uri="{FF2B5EF4-FFF2-40B4-BE49-F238E27FC236}">
                  <a16:creationId xmlns:a16="http://schemas.microsoft.com/office/drawing/2014/main" id="{F588621D-C4B5-2595-A476-6C45B1D1F670}"/>
                </a:ext>
              </a:extLst>
            </p:cNvPr>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35">
              <a:extLst>
                <a:ext uri="{FF2B5EF4-FFF2-40B4-BE49-F238E27FC236}">
                  <a16:creationId xmlns:a16="http://schemas.microsoft.com/office/drawing/2014/main" id="{18CDC3F6-1A9E-C8CE-A9D8-65ADBEB1A270}"/>
                </a:ext>
              </a:extLst>
            </p:cNvPr>
            <p:cNvSpPr/>
            <p:nvPr/>
          </p:nvSpPr>
          <p:spPr>
            <a:xfrm>
              <a:off x="11101" y="6220"/>
              <a:ext cx="3859" cy="38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36">
              <a:extLst>
                <a:ext uri="{FF2B5EF4-FFF2-40B4-BE49-F238E27FC236}">
                  <a16:creationId xmlns:a16="http://schemas.microsoft.com/office/drawing/2014/main" id="{850E24D9-7A8E-20A2-A640-FC1598672AB5}"/>
                </a:ext>
              </a:extLst>
            </p:cNvPr>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椭圆 37">
              <a:extLst>
                <a:ext uri="{FF2B5EF4-FFF2-40B4-BE49-F238E27FC236}">
                  <a16:creationId xmlns:a16="http://schemas.microsoft.com/office/drawing/2014/main" id="{D97E4D9F-C5F7-B938-1DDC-1415BC296134}"/>
                </a:ext>
              </a:extLst>
            </p:cNvPr>
            <p:cNvSpPr/>
            <p:nvPr/>
          </p:nvSpPr>
          <p:spPr>
            <a:xfrm>
              <a:off x="12565" y="4538"/>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椭圆 38">
              <a:extLst>
                <a:ext uri="{FF2B5EF4-FFF2-40B4-BE49-F238E27FC236}">
                  <a16:creationId xmlns:a16="http://schemas.microsoft.com/office/drawing/2014/main" id="{8C663F53-C734-C764-E41E-059E9622B2C6}"/>
                </a:ext>
              </a:extLst>
            </p:cNvPr>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Tree>
    <p:extLst>
      <p:ext uri="{BB962C8B-B14F-4D97-AF65-F5344CB8AC3E}">
        <p14:creationId xmlns:p14="http://schemas.microsoft.com/office/powerpoint/2010/main" val="9627813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p>
        </p:txBody>
      </p:sp>
      <p:sp>
        <p:nvSpPr>
          <p:cNvPr id="3" name="文本占位符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2024/2/23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0779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2024/2/23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7002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内容占位符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内容占位符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2024/2/23</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53779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2024/2/23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4289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2024/2/23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66405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2024/2/23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12212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zh-CN" altLang="en-US"/>
          </a:p>
        </p:txBody>
      </p:sp>
      <p:sp>
        <p:nvSpPr>
          <p:cNvPr id="4" name="文本占位符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2024/2/23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54067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2/23/2024</a:t>
            </a:fld>
            <a:endParaRPr lang="en-US"/>
          </a:p>
        </p:txBody>
      </p:sp>
      <p:sp>
        <p:nvSpPr>
          <p:cNvPr id="6" name="Footer Placeholder 5">
            <a:extLst>
              <a:ext uri="{FF2B5EF4-FFF2-40B4-BE49-F238E27FC236}">
                <a16:creationId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2024/2/23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29149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2024/2/23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67560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2/23/2024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2840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2/23/2024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06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2/23/2024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61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2/23/2024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6120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2/23/2024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477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2/23/2024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6555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theme" Target="../theme/theme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94.xml"/><Relationship Id="rId7"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2/23/2024</a:t>
            </a:fld>
            <a:endParaRPr lang="en-US"/>
          </a:p>
        </p:txBody>
      </p:sp>
      <p:sp>
        <p:nvSpPr>
          <p:cNvPr id="5" name="Footer Placeholder 4">
            <a:extLst>
              <a:ext uri="{FF2B5EF4-FFF2-40B4-BE49-F238E27FC236}">
                <a16:creationId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2/23/2024</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A6164FD-CE93-451A-9778-27236BAF641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58771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246066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9.emf"/><Relationship Id="rId5" Type="http://schemas.openxmlformats.org/officeDocument/2006/relationships/image" Target="../media/image28.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6.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4.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7.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slide" Target="slide1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slide" Target="slide1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17.png"/><Relationship Id="rId5" Type="http://schemas.openxmlformats.org/officeDocument/2006/relationships/slide" Target="slide4.xml"/><Relationship Id="rId10" Type="http://schemas.openxmlformats.org/officeDocument/2006/relationships/slide" Target="slide6.xml"/><Relationship Id="rId4" Type="http://schemas.openxmlformats.org/officeDocument/2006/relationships/image" Target="../media/image14.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59.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59.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391887" y="725214"/>
            <a:ext cx="7267698" cy="4288220"/>
          </a:xfrm>
          <a:prstGeom prst="rect">
            <a:avLst/>
          </a:prstGeom>
          <a:solidFill>
            <a:srgbClr val="CCFFFF"/>
          </a:solidFill>
          <a:ln w="38100">
            <a:solidFill>
              <a:srgbClr val="002060"/>
            </a:solidFill>
            <a:extLst>
              <a:ext uri="{C807C97D-BFC1-408E-A445-0C87EB9F89A2}">
                <ask:lineSketchStyleProps xmlns:ask="http://schemas.microsoft.com/office/drawing/2018/sketchyshapes" sd="2475911327">
                  <a:custGeom>
                    <a:avLst/>
                    <a:gdLst>
                      <a:gd name="connsiteX0" fmla="*/ 0 w 7267698"/>
                      <a:gd name="connsiteY0" fmla="*/ 0 h 4288220"/>
                      <a:gd name="connsiteX1" fmla="*/ 515346 w 7267698"/>
                      <a:gd name="connsiteY1" fmla="*/ 0 h 4288220"/>
                      <a:gd name="connsiteX2" fmla="*/ 1321400 w 7267698"/>
                      <a:gd name="connsiteY2" fmla="*/ 0 h 4288220"/>
                      <a:gd name="connsiteX3" fmla="*/ 1764069 w 7267698"/>
                      <a:gd name="connsiteY3" fmla="*/ 0 h 4288220"/>
                      <a:gd name="connsiteX4" fmla="*/ 2570122 w 7267698"/>
                      <a:gd name="connsiteY4" fmla="*/ 0 h 4288220"/>
                      <a:gd name="connsiteX5" fmla="*/ 3158145 w 7267698"/>
                      <a:gd name="connsiteY5" fmla="*/ 0 h 4288220"/>
                      <a:gd name="connsiteX6" fmla="*/ 3746168 w 7267698"/>
                      <a:gd name="connsiteY6" fmla="*/ 0 h 4288220"/>
                      <a:gd name="connsiteX7" fmla="*/ 4334191 w 7267698"/>
                      <a:gd name="connsiteY7" fmla="*/ 0 h 4288220"/>
                      <a:gd name="connsiteX8" fmla="*/ 4922214 w 7267698"/>
                      <a:gd name="connsiteY8" fmla="*/ 0 h 4288220"/>
                      <a:gd name="connsiteX9" fmla="*/ 5728267 w 7267698"/>
                      <a:gd name="connsiteY9" fmla="*/ 0 h 4288220"/>
                      <a:gd name="connsiteX10" fmla="*/ 6243613 w 7267698"/>
                      <a:gd name="connsiteY10" fmla="*/ 0 h 4288220"/>
                      <a:gd name="connsiteX11" fmla="*/ 7267698 w 7267698"/>
                      <a:gd name="connsiteY11" fmla="*/ 0 h 4288220"/>
                      <a:gd name="connsiteX12" fmla="*/ 7267698 w 7267698"/>
                      <a:gd name="connsiteY12" fmla="*/ 569721 h 4288220"/>
                      <a:gd name="connsiteX13" fmla="*/ 7267698 w 7267698"/>
                      <a:gd name="connsiteY13" fmla="*/ 1182324 h 4288220"/>
                      <a:gd name="connsiteX14" fmla="*/ 7267698 w 7267698"/>
                      <a:gd name="connsiteY14" fmla="*/ 1666280 h 4288220"/>
                      <a:gd name="connsiteX15" fmla="*/ 7267698 w 7267698"/>
                      <a:gd name="connsiteY15" fmla="*/ 2278883 h 4288220"/>
                      <a:gd name="connsiteX16" fmla="*/ 7267698 w 7267698"/>
                      <a:gd name="connsiteY16" fmla="*/ 2891485 h 4288220"/>
                      <a:gd name="connsiteX17" fmla="*/ 7267698 w 7267698"/>
                      <a:gd name="connsiteY17" fmla="*/ 3504088 h 4288220"/>
                      <a:gd name="connsiteX18" fmla="*/ 7267698 w 7267698"/>
                      <a:gd name="connsiteY18" fmla="*/ 4288220 h 4288220"/>
                      <a:gd name="connsiteX19" fmla="*/ 6534321 w 7267698"/>
                      <a:gd name="connsiteY19" fmla="*/ 4288220 h 4288220"/>
                      <a:gd name="connsiteX20" fmla="*/ 5728267 w 7267698"/>
                      <a:gd name="connsiteY20" fmla="*/ 4288220 h 4288220"/>
                      <a:gd name="connsiteX21" fmla="*/ 4922214 w 7267698"/>
                      <a:gd name="connsiteY21" fmla="*/ 4288220 h 4288220"/>
                      <a:gd name="connsiteX22" fmla="*/ 4406868 w 7267698"/>
                      <a:gd name="connsiteY22" fmla="*/ 4288220 h 4288220"/>
                      <a:gd name="connsiteX23" fmla="*/ 3673491 w 7267698"/>
                      <a:gd name="connsiteY23" fmla="*/ 4288220 h 4288220"/>
                      <a:gd name="connsiteX24" fmla="*/ 2867437 w 7267698"/>
                      <a:gd name="connsiteY24" fmla="*/ 4288220 h 4288220"/>
                      <a:gd name="connsiteX25" fmla="*/ 2061383 w 7267698"/>
                      <a:gd name="connsiteY25" fmla="*/ 4288220 h 4288220"/>
                      <a:gd name="connsiteX26" fmla="*/ 1546038 w 7267698"/>
                      <a:gd name="connsiteY26" fmla="*/ 4288220 h 4288220"/>
                      <a:gd name="connsiteX27" fmla="*/ 1030692 w 7267698"/>
                      <a:gd name="connsiteY27" fmla="*/ 4288220 h 4288220"/>
                      <a:gd name="connsiteX28" fmla="*/ 588023 w 7267698"/>
                      <a:gd name="connsiteY28" fmla="*/ 4288220 h 4288220"/>
                      <a:gd name="connsiteX29" fmla="*/ 0 w 7267698"/>
                      <a:gd name="connsiteY29" fmla="*/ 4288220 h 4288220"/>
                      <a:gd name="connsiteX30" fmla="*/ 0 w 7267698"/>
                      <a:gd name="connsiteY30" fmla="*/ 3804264 h 4288220"/>
                      <a:gd name="connsiteX31" fmla="*/ 0 w 7267698"/>
                      <a:gd name="connsiteY31" fmla="*/ 3234543 h 4288220"/>
                      <a:gd name="connsiteX32" fmla="*/ 0 w 7267698"/>
                      <a:gd name="connsiteY32" fmla="*/ 2664822 h 4288220"/>
                      <a:gd name="connsiteX33" fmla="*/ 0 w 7267698"/>
                      <a:gd name="connsiteY33" fmla="*/ 2095102 h 4288220"/>
                      <a:gd name="connsiteX34" fmla="*/ 0 w 7267698"/>
                      <a:gd name="connsiteY34" fmla="*/ 1482499 h 4288220"/>
                      <a:gd name="connsiteX35" fmla="*/ 0 w 7267698"/>
                      <a:gd name="connsiteY35" fmla="*/ 998543 h 4288220"/>
                      <a:gd name="connsiteX36" fmla="*/ 0 w 7267698"/>
                      <a:gd name="connsiteY36" fmla="*/ 0 h 42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67698" h="4288220" fill="none" extrusionOk="0">
                        <a:moveTo>
                          <a:pt x="0" y="0"/>
                        </a:moveTo>
                        <a:cubicBezTo>
                          <a:pt x="144974" y="-25496"/>
                          <a:pt x="401200" y="-10682"/>
                          <a:pt x="515346" y="0"/>
                        </a:cubicBezTo>
                        <a:cubicBezTo>
                          <a:pt x="629492" y="10682"/>
                          <a:pt x="1025893" y="11812"/>
                          <a:pt x="1321400" y="0"/>
                        </a:cubicBezTo>
                        <a:cubicBezTo>
                          <a:pt x="1616907" y="-11812"/>
                          <a:pt x="1625128" y="16689"/>
                          <a:pt x="1764069" y="0"/>
                        </a:cubicBezTo>
                        <a:cubicBezTo>
                          <a:pt x="1903010" y="-16689"/>
                          <a:pt x="2350614" y="274"/>
                          <a:pt x="2570122" y="0"/>
                        </a:cubicBezTo>
                        <a:cubicBezTo>
                          <a:pt x="2789630" y="-274"/>
                          <a:pt x="2968135" y="-3071"/>
                          <a:pt x="3158145" y="0"/>
                        </a:cubicBezTo>
                        <a:cubicBezTo>
                          <a:pt x="3348155" y="3071"/>
                          <a:pt x="3459536" y="7756"/>
                          <a:pt x="3746168" y="0"/>
                        </a:cubicBezTo>
                        <a:cubicBezTo>
                          <a:pt x="4032800" y="-7756"/>
                          <a:pt x="4211294" y="28655"/>
                          <a:pt x="4334191" y="0"/>
                        </a:cubicBezTo>
                        <a:cubicBezTo>
                          <a:pt x="4457088" y="-28655"/>
                          <a:pt x="4717052" y="5966"/>
                          <a:pt x="4922214" y="0"/>
                        </a:cubicBezTo>
                        <a:cubicBezTo>
                          <a:pt x="5127376" y="-5966"/>
                          <a:pt x="5344974" y="34202"/>
                          <a:pt x="5728267" y="0"/>
                        </a:cubicBezTo>
                        <a:cubicBezTo>
                          <a:pt x="6111560" y="-34202"/>
                          <a:pt x="6090221" y="14075"/>
                          <a:pt x="6243613" y="0"/>
                        </a:cubicBezTo>
                        <a:cubicBezTo>
                          <a:pt x="6397005" y="-14075"/>
                          <a:pt x="6949522" y="30512"/>
                          <a:pt x="7267698" y="0"/>
                        </a:cubicBezTo>
                        <a:cubicBezTo>
                          <a:pt x="7249492" y="128148"/>
                          <a:pt x="7245761" y="378206"/>
                          <a:pt x="7267698" y="569721"/>
                        </a:cubicBezTo>
                        <a:cubicBezTo>
                          <a:pt x="7289635" y="761236"/>
                          <a:pt x="7291643" y="957661"/>
                          <a:pt x="7267698" y="1182324"/>
                        </a:cubicBezTo>
                        <a:cubicBezTo>
                          <a:pt x="7243753" y="1406987"/>
                          <a:pt x="7260264" y="1466685"/>
                          <a:pt x="7267698" y="1666280"/>
                        </a:cubicBezTo>
                        <a:cubicBezTo>
                          <a:pt x="7275132" y="1865875"/>
                          <a:pt x="7254736" y="2100090"/>
                          <a:pt x="7267698" y="2278883"/>
                        </a:cubicBezTo>
                        <a:cubicBezTo>
                          <a:pt x="7280660" y="2457676"/>
                          <a:pt x="7282449" y="2611949"/>
                          <a:pt x="7267698" y="2891485"/>
                        </a:cubicBezTo>
                        <a:cubicBezTo>
                          <a:pt x="7252947" y="3171021"/>
                          <a:pt x="7253675" y="3313143"/>
                          <a:pt x="7267698" y="3504088"/>
                        </a:cubicBezTo>
                        <a:cubicBezTo>
                          <a:pt x="7281721" y="3695033"/>
                          <a:pt x="7272100" y="3925495"/>
                          <a:pt x="7267698" y="4288220"/>
                        </a:cubicBezTo>
                        <a:cubicBezTo>
                          <a:pt x="7005983" y="4287834"/>
                          <a:pt x="6861830" y="4271588"/>
                          <a:pt x="6534321" y="4288220"/>
                        </a:cubicBezTo>
                        <a:cubicBezTo>
                          <a:pt x="6206812" y="4304852"/>
                          <a:pt x="6005519" y="4251074"/>
                          <a:pt x="5728267" y="4288220"/>
                        </a:cubicBezTo>
                        <a:cubicBezTo>
                          <a:pt x="5451015" y="4325366"/>
                          <a:pt x="5242044" y="4308505"/>
                          <a:pt x="4922214" y="4288220"/>
                        </a:cubicBezTo>
                        <a:cubicBezTo>
                          <a:pt x="4602384" y="4267935"/>
                          <a:pt x="4524575" y="4265972"/>
                          <a:pt x="4406868" y="4288220"/>
                        </a:cubicBezTo>
                        <a:cubicBezTo>
                          <a:pt x="4289161" y="4310468"/>
                          <a:pt x="4024056" y="4285990"/>
                          <a:pt x="3673491" y="4288220"/>
                        </a:cubicBezTo>
                        <a:cubicBezTo>
                          <a:pt x="3322926" y="4290450"/>
                          <a:pt x="3218449" y="4311772"/>
                          <a:pt x="2867437" y="4288220"/>
                        </a:cubicBezTo>
                        <a:cubicBezTo>
                          <a:pt x="2516425" y="4264668"/>
                          <a:pt x="2293395" y="4273297"/>
                          <a:pt x="2061383" y="4288220"/>
                        </a:cubicBezTo>
                        <a:cubicBezTo>
                          <a:pt x="1829371" y="4303143"/>
                          <a:pt x="1684132" y="4264648"/>
                          <a:pt x="1546038" y="4288220"/>
                        </a:cubicBezTo>
                        <a:cubicBezTo>
                          <a:pt x="1407944" y="4311792"/>
                          <a:pt x="1235722" y="4277874"/>
                          <a:pt x="1030692" y="4288220"/>
                        </a:cubicBezTo>
                        <a:cubicBezTo>
                          <a:pt x="825662" y="4298566"/>
                          <a:pt x="716332" y="4288106"/>
                          <a:pt x="588023" y="4288220"/>
                        </a:cubicBezTo>
                        <a:cubicBezTo>
                          <a:pt x="459714" y="4288334"/>
                          <a:pt x="148187" y="4307920"/>
                          <a:pt x="0" y="4288220"/>
                        </a:cubicBezTo>
                        <a:cubicBezTo>
                          <a:pt x="7782" y="4092380"/>
                          <a:pt x="-14232" y="4023565"/>
                          <a:pt x="0" y="3804264"/>
                        </a:cubicBezTo>
                        <a:cubicBezTo>
                          <a:pt x="14232" y="3584963"/>
                          <a:pt x="-26750" y="3516771"/>
                          <a:pt x="0" y="3234543"/>
                        </a:cubicBezTo>
                        <a:cubicBezTo>
                          <a:pt x="26750" y="2952315"/>
                          <a:pt x="13959" y="2883489"/>
                          <a:pt x="0" y="2664822"/>
                        </a:cubicBezTo>
                        <a:cubicBezTo>
                          <a:pt x="-13959" y="2446155"/>
                          <a:pt x="-15959" y="2333680"/>
                          <a:pt x="0" y="2095102"/>
                        </a:cubicBezTo>
                        <a:cubicBezTo>
                          <a:pt x="15959" y="1856524"/>
                          <a:pt x="16589" y="1694992"/>
                          <a:pt x="0" y="1482499"/>
                        </a:cubicBezTo>
                        <a:cubicBezTo>
                          <a:pt x="-16589" y="1270006"/>
                          <a:pt x="-11666" y="1183991"/>
                          <a:pt x="0" y="998543"/>
                        </a:cubicBezTo>
                        <a:cubicBezTo>
                          <a:pt x="11666" y="813095"/>
                          <a:pt x="2541" y="269602"/>
                          <a:pt x="0" y="0"/>
                        </a:cubicBezTo>
                        <a:close/>
                      </a:path>
                      <a:path w="7267698" h="4288220" stroke="0" extrusionOk="0">
                        <a:moveTo>
                          <a:pt x="0" y="0"/>
                        </a:moveTo>
                        <a:cubicBezTo>
                          <a:pt x="272900" y="-18024"/>
                          <a:pt x="416440" y="5139"/>
                          <a:pt x="806054" y="0"/>
                        </a:cubicBezTo>
                        <a:cubicBezTo>
                          <a:pt x="1195668" y="-5139"/>
                          <a:pt x="1123822" y="-8824"/>
                          <a:pt x="1248723" y="0"/>
                        </a:cubicBezTo>
                        <a:cubicBezTo>
                          <a:pt x="1373624" y="8824"/>
                          <a:pt x="1553795" y="-18788"/>
                          <a:pt x="1836745" y="0"/>
                        </a:cubicBezTo>
                        <a:cubicBezTo>
                          <a:pt x="2119695" y="18788"/>
                          <a:pt x="2111432" y="18078"/>
                          <a:pt x="2279414" y="0"/>
                        </a:cubicBezTo>
                        <a:cubicBezTo>
                          <a:pt x="2447396" y="-18078"/>
                          <a:pt x="2798029" y="3395"/>
                          <a:pt x="3085468" y="0"/>
                        </a:cubicBezTo>
                        <a:cubicBezTo>
                          <a:pt x="3372907" y="-3395"/>
                          <a:pt x="3632832" y="-9749"/>
                          <a:pt x="3891522" y="0"/>
                        </a:cubicBezTo>
                        <a:cubicBezTo>
                          <a:pt x="4150212" y="9749"/>
                          <a:pt x="4246510" y="-24248"/>
                          <a:pt x="4479545" y="0"/>
                        </a:cubicBezTo>
                        <a:cubicBezTo>
                          <a:pt x="4712580" y="24248"/>
                          <a:pt x="4845881" y="-3719"/>
                          <a:pt x="5067568" y="0"/>
                        </a:cubicBezTo>
                        <a:cubicBezTo>
                          <a:pt x="5289255" y="3719"/>
                          <a:pt x="5398207" y="18661"/>
                          <a:pt x="5728267" y="0"/>
                        </a:cubicBezTo>
                        <a:cubicBezTo>
                          <a:pt x="6058327" y="-18661"/>
                          <a:pt x="5954105" y="643"/>
                          <a:pt x="6170936" y="0"/>
                        </a:cubicBezTo>
                        <a:cubicBezTo>
                          <a:pt x="6387767" y="-643"/>
                          <a:pt x="7003991" y="-51447"/>
                          <a:pt x="7267698" y="0"/>
                        </a:cubicBezTo>
                        <a:cubicBezTo>
                          <a:pt x="7243829" y="262565"/>
                          <a:pt x="7282822" y="395123"/>
                          <a:pt x="7267698" y="569721"/>
                        </a:cubicBezTo>
                        <a:cubicBezTo>
                          <a:pt x="7252574" y="744319"/>
                          <a:pt x="7257962" y="989803"/>
                          <a:pt x="7267698" y="1096559"/>
                        </a:cubicBezTo>
                        <a:cubicBezTo>
                          <a:pt x="7277434" y="1203315"/>
                          <a:pt x="7290017" y="1467218"/>
                          <a:pt x="7267698" y="1752044"/>
                        </a:cubicBezTo>
                        <a:cubicBezTo>
                          <a:pt x="7245379" y="2036871"/>
                          <a:pt x="7276326" y="2168911"/>
                          <a:pt x="7267698" y="2321765"/>
                        </a:cubicBezTo>
                        <a:cubicBezTo>
                          <a:pt x="7259070" y="2474619"/>
                          <a:pt x="7286807" y="2682601"/>
                          <a:pt x="7267698" y="2848603"/>
                        </a:cubicBezTo>
                        <a:cubicBezTo>
                          <a:pt x="7248589" y="3014605"/>
                          <a:pt x="7252142" y="3156741"/>
                          <a:pt x="7267698" y="3375442"/>
                        </a:cubicBezTo>
                        <a:cubicBezTo>
                          <a:pt x="7283254" y="3594143"/>
                          <a:pt x="7251338" y="3850024"/>
                          <a:pt x="7267698" y="4288220"/>
                        </a:cubicBezTo>
                        <a:cubicBezTo>
                          <a:pt x="7099002" y="4249070"/>
                          <a:pt x="6742280" y="4297515"/>
                          <a:pt x="6461644" y="4288220"/>
                        </a:cubicBezTo>
                        <a:cubicBezTo>
                          <a:pt x="6181008" y="4278925"/>
                          <a:pt x="6122334" y="4263096"/>
                          <a:pt x="5946298" y="4288220"/>
                        </a:cubicBezTo>
                        <a:cubicBezTo>
                          <a:pt x="5770262" y="4313344"/>
                          <a:pt x="5345594" y="4250922"/>
                          <a:pt x="5140245" y="4288220"/>
                        </a:cubicBezTo>
                        <a:cubicBezTo>
                          <a:pt x="4934896" y="4325518"/>
                          <a:pt x="4752120" y="4304869"/>
                          <a:pt x="4479545" y="4288220"/>
                        </a:cubicBezTo>
                        <a:cubicBezTo>
                          <a:pt x="4206970" y="4271571"/>
                          <a:pt x="4197669" y="4275887"/>
                          <a:pt x="3964199" y="4288220"/>
                        </a:cubicBezTo>
                        <a:cubicBezTo>
                          <a:pt x="3730729" y="4300553"/>
                          <a:pt x="3491551" y="4312764"/>
                          <a:pt x="3158145" y="4288220"/>
                        </a:cubicBezTo>
                        <a:cubicBezTo>
                          <a:pt x="2824739" y="4263676"/>
                          <a:pt x="2826464" y="4270306"/>
                          <a:pt x="2570122" y="4288220"/>
                        </a:cubicBezTo>
                        <a:cubicBezTo>
                          <a:pt x="2313780" y="4306134"/>
                          <a:pt x="2223911" y="4315539"/>
                          <a:pt x="1982099" y="4288220"/>
                        </a:cubicBezTo>
                        <a:cubicBezTo>
                          <a:pt x="1740287" y="4260901"/>
                          <a:pt x="1588365" y="4288261"/>
                          <a:pt x="1394077" y="4288220"/>
                        </a:cubicBezTo>
                        <a:cubicBezTo>
                          <a:pt x="1199789" y="4288179"/>
                          <a:pt x="1035748" y="4270762"/>
                          <a:pt x="878731" y="4288220"/>
                        </a:cubicBezTo>
                        <a:cubicBezTo>
                          <a:pt x="721714" y="4305678"/>
                          <a:pt x="230281" y="4326668"/>
                          <a:pt x="0" y="4288220"/>
                        </a:cubicBezTo>
                        <a:cubicBezTo>
                          <a:pt x="-16596" y="4071820"/>
                          <a:pt x="6506" y="4024208"/>
                          <a:pt x="0" y="3761382"/>
                        </a:cubicBezTo>
                        <a:cubicBezTo>
                          <a:pt x="-6506" y="3498556"/>
                          <a:pt x="5232" y="3309621"/>
                          <a:pt x="0" y="3105896"/>
                        </a:cubicBezTo>
                        <a:cubicBezTo>
                          <a:pt x="-5232" y="2902171"/>
                          <a:pt x="30226" y="2679640"/>
                          <a:pt x="0" y="2407529"/>
                        </a:cubicBezTo>
                        <a:cubicBezTo>
                          <a:pt x="-30226" y="2135418"/>
                          <a:pt x="-24359" y="1906386"/>
                          <a:pt x="0" y="1709162"/>
                        </a:cubicBezTo>
                        <a:cubicBezTo>
                          <a:pt x="24359" y="1511938"/>
                          <a:pt x="-23493" y="1326006"/>
                          <a:pt x="0" y="1096559"/>
                        </a:cubicBezTo>
                        <a:cubicBezTo>
                          <a:pt x="23493" y="867112"/>
                          <a:pt x="1149" y="788279"/>
                          <a:pt x="0" y="526838"/>
                        </a:cubicBezTo>
                        <a:cubicBezTo>
                          <a:pt x="-1149" y="265397"/>
                          <a:pt x="9836" y="24767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200" b="1" kern="0" dirty="0" err="1">
                <a:solidFill>
                  <a:srgbClr val="000000"/>
                </a:solidFill>
                <a:latin typeface="Calibri" panose="020F0502020204030204" pitchFamily="34" charset="0"/>
                <a:cs typeface="Calibri" panose="020F0502020204030204" pitchFamily="34" charset="0"/>
                <a:sym typeface="Arial"/>
              </a:rPr>
              <a:t>Những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lời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đối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thoại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của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các</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vật</a:t>
            </a:r>
            <a:r>
              <a:rPr lang="en-US" sz="32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err="1">
                <a:solidFill>
                  <a:srgbClr val="000000"/>
                </a:solidFill>
                <a:latin typeface="Calibri" panose="020F0502020204030204" pitchFamily="34" charset="0"/>
                <a:cs typeface="Calibri" panose="020F0502020204030204" pitchFamily="34" charset="0"/>
                <a:sym typeface="Arial"/>
              </a:rPr>
              <a:t>Hôm</a:t>
            </a:r>
            <a:r>
              <a:rPr lang="en-US" sz="3200" b="1" kern="0" dirty="0">
                <a:solidFill>
                  <a:srgbClr val="000000"/>
                </a:solidFill>
                <a:latin typeface="Calibri" panose="020F0502020204030204" pitchFamily="34" charset="0"/>
                <a:cs typeface="Calibri" panose="020F0502020204030204" pitchFamily="34" charset="0"/>
                <a:sym typeface="Arial"/>
              </a:rPr>
              <a:t> nay, </a:t>
            </a:r>
            <a:r>
              <a:rPr lang="en-US" sz="3200" b="1" kern="0" dirty="0" err="1">
                <a:solidFill>
                  <a:srgbClr val="000000"/>
                </a:solidFill>
                <a:latin typeface="Calibri" panose="020F0502020204030204" pitchFamily="34" charset="0"/>
                <a:cs typeface="Calibri" panose="020F0502020204030204" pitchFamily="34" charset="0"/>
                <a:sym typeface="Arial"/>
              </a:rPr>
              <a:t>ông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đăng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kí</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học</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lớp</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tiếng</a:t>
            </a:r>
            <a:r>
              <a:rPr lang="en-US" sz="3200" b="1" kern="0" dirty="0">
                <a:solidFill>
                  <a:srgbClr val="000000"/>
                </a:solidFill>
                <a:latin typeface="Calibri" panose="020F0502020204030204" pitchFamily="34" charset="0"/>
                <a:cs typeface="Calibri" panose="020F0502020204030204" pitchFamily="34" charset="0"/>
                <a:sym typeface="Arial"/>
              </a:rPr>
              <a:t> Anh </a:t>
            </a:r>
            <a:r>
              <a:rPr lang="en-US" sz="3200" b="1" kern="0" dirty="0" err="1">
                <a:solidFill>
                  <a:srgbClr val="000000"/>
                </a:solidFill>
                <a:latin typeface="Calibri" panose="020F0502020204030204" pitchFamily="34" charset="0"/>
                <a:cs typeface="Calibri" panose="020F0502020204030204" pitchFamily="34" charset="0"/>
                <a:sym typeface="Arial"/>
              </a:rPr>
              <a:t>rồi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nhé</a:t>
            </a:r>
            <a:r>
              <a:rPr lang="en-US" sz="3200" b="1" kern="0" dirty="0">
                <a:solidFill>
                  <a:srgbClr val="000000"/>
                </a:solidFill>
                <a:latin typeface="Calibri" panose="020F0502020204030204" pitchFamily="34" charset="0"/>
                <a:cs typeface="Calibri" panose="020F0502020204030204" pitchFamily="34" charset="0"/>
                <a:sym typeface="Arial"/>
              </a:rPr>
              <a:t>!</a:t>
            </a:r>
            <a:r>
              <a:rPr lang="en-US" sz="32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err="1">
                <a:solidFill>
                  <a:srgbClr val="000000"/>
                </a:solidFill>
                <a:latin typeface="Calibri" panose="020F0502020204030204" pitchFamily="34" charset="0"/>
                <a:cs typeface="Calibri" panose="020F0502020204030204" pitchFamily="34" charset="0"/>
                <a:sym typeface="Arial"/>
              </a:rPr>
              <a:t>Ông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nhiều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tuổi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sao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còn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học</a:t>
            </a:r>
            <a:r>
              <a:rPr lang="en-US" sz="3200" b="1" kern="0" dirty="0">
                <a:solidFill>
                  <a:srgbClr val="000000"/>
                </a:solidFill>
                <a:latin typeface="Calibri" panose="020F0502020204030204" pitchFamily="34" charset="0"/>
                <a:cs typeface="Calibri" panose="020F0502020204030204" pitchFamily="34" charset="0"/>
                <a:sym typeface="Arial"/>
              </a:rPr>
              <a:t> ạ?</a:t>
            </a:r>
            <a:r>
              <a:rPr lang="en-US" sz="32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err="1">
                <a:solidFill>
                  <a:srgbClr val="000000"/>
                </a:solidFill>
                <a:latin typeface="Calibri" panose="020F0502020204030204" pitchFamily="34" charset="0"/>
                <a:cs typeface="Calibri" panose="020F0502020204030204" pitchFamily="34" charset="0"/>
                <a:sym typeface="Arial"/>
              </a:rPr>
              <a:t>Trẻ</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già</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đều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cần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học</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cháu</a:t>
            </a:r>
            <a:r>
              <a:rPr lang="en-US" sz="3200" b="1" kern="0" dirty="0">
                <a:solidFill>
                  <a:srgbClr val="000000"/>
                </a:solidFill>
                <a:latin typeface="Calibri" panose="020F0502020204030204" pitchFamily="34" charset="0"/>
                <a:cs typeface="Calibri" panose="020F0502020204030204" pitchFamily="34" charset="0"/>
                <a:sym typeface="Arial"/>
              </a:rPr>
              <a:t> ạ!</a:t>
            </a:r>
            <a:r>
              <a:rPr lang="en-US" sz="32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err="1">
                <a:solidFill>
                  <a:srgbClr val="000000"/>
                </a:solidFill>
                <a:latin typeface="Calibri" panose="020F0502020204030204" pitchFamily="34" charset="0"/>
                <a:cs typeface="Calibri" panose="020F0502020204030204" pitchFamily="34" charset="0"/>
                <a:sym typeface="Arial"/>
              </a:rPr>
              <a:t>Thế</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nếu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phải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họp</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phụ</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huynh</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thì</a:t>
            </a:r>
            <a:r>
              <a:rPr lang="en-US" sz="3200" b="1" kern="0" dirty="0">
                <a:solidFill>
                  <a:srgbClr val="000000"/>
                </a:solidFill>
                <a:latin typeface="Calibri" panose="020F0502020204030204" pitchFamily="34" charset="0"/>
                <a:cs typeface="Calibri" panose="020F0502020204030204" pitchFamily="34" charset="0"/>
                <a:sym typeface="Arial"/>
              </a:rPr>
              <a:t> ai </a:t>
            </a:r>
            <a:r>
              <a:rPr lang="en-US" sz="3200" b="1" kern="0" dirty="0" err="1">
                <a:solidFill>
                  <a:srgbClr val="000000"/>
                </a:solidFill>
                <a:latin typeface="Calibri" panose="020F0502020204030204" pitchFamily="34" charset="0"/>
                <a:cs typeface="Calibri" panose="020F0502020204030204" pitchFamily="34" charset="0"/>
                <a:sym typeface="Arial"/>
              </a:rPr>
              <a:t>sẽ</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họp</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cho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ông</a:t>
            </a:r>
            <a:r>
              <a:rPr lang="en-US" sz="3200" b="1" kern="0" dirty="0">
                <a:solidFill>
                  <a:srgbClr val="000000"/>
                </a:solidFill>
                <a:latin typeface="Calibri" panose="020F0502020204030204" pitchFamily="34" charset="0"/>
                <a:cs typeface="Calibri" panose="020F0502020204030204" pitchFamily="34" charset="0"/>
                <a:sym typeface="Arial"/>
              </a:rPr>
              <a:t> ạ?</a:t>
            </a: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3312773"/>
                <a:gd name="connsiteY0" fmla="*/ 487322 h 2923873"/>
                <a:gd name="connsiteX1" fmla="*/ 487322 w 3312773"/>
                <a:gd name="connsiteY1" fmla="*/ 0 h 2923873"/>
                <a:gd name="connsiteX2" fmla="*/ 2825451 w 3312773"/>
                <a:gd name="connsiteY2" fmla="*/ 0 h 2923873"/>
                <a:gd name="connsiteX3" fmla="*/ 3312773 w 3312773"/>
                <a:gd name="connsiteY3" fmla="*/ 487322 h 2923873"/>
                <a:gd name="connsiteX4" fmla="*/ 3312773 w 3312773"/>
                <a:gd name="connsiteY4" fmla="*/ 2436551 h 2923873"/>
                <a:gd name="connsiteX5" fmla="*/ 2825451 w 3312773"/>
                <a:gd name="connsiteY5" fmla="*/ 2923873 h 2923873"/>
                <a:gd name="connsiteX6" fmla="*/ 487322 w 3312773"/>
                <a:gd name="connsiteY6" fmla="*/ 2923873 h 2923873"/>
                <a:gd name="connsiteX7" fmla="*/ 0 w 3312773"/>
                <a:gd name="connsiteY7" fmla="*/ 2436551 h 2923873"/>
                <a:gd name="connsiteX8" fmla="*/ 0 w 3312773"/>
                <a:gd name="connsiteY8" fmla="*/ 487322 h 292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773" h="2923873" fill="none" extrusionOk="0">
                  <a:moveTo>
                    <a:pt x="0" y="487322"/>
                  </a:moveTo>
                  <a:cubicBezTo>
                    <a:pt x="1207" y="250844"/>
                    <a:pt x="233539" y="25776"/>
                    <a:pt x="487322" y="0"/>
                  </a:cubicBezTo>
                  <a:cubicBezTo>
                    <a:pt x="959506" y="72427"/>
                    <a:pt x="1885048" y="61419"/>
                    <a:pt x="2825451" y="0"/>
                  </a:cubicBezTo>
                  <a:cubicBezTo>
                    <a:pt x="3089915" y="-32195"/>
                    <a:pt x="3282383" y="208989"/>
                    <a:pt x="3312773" y="487322"/>
                  </a:cubicBezTo>
                  <a:cubicBezTo>
                    <a:pt x="3413649" y="761398"/>
                    <a:pt x="3205460" y="2129249"/>
                    <a:pt x="3312773" y="2436551"/>
                  </a:cubicBezTo>
                  <a:cubicBezTo>
                    <a:pt x="3320803" y="2664936"/>
                    <a:pt x="3072257" y="2898835"/>
                    <a:pt x="2825451" y="2923873"/>
                  </a:cubicBezTo>
                  <a:cubicBezTo>
                    <a:pt x="2152974" y="2953700"/>
                    <a:pt x="1059867" y="2844567"/>
                    <a:pt x="487322" y="2923873"/>
                  </a:cubicBezTo>
                  <a:cubicBezTo>
                    <a:pt x="261366" y="2918991"/>
                    <a:pt x="-17347" y="2709122"/>
                    <a:pt x="0" y="2436551"/>
                  </a:cubicBezTo>
                  <a:cubicBezTo>
                    <a:pt x="50037" y="2138226"/>
                    <a:pt x="770" y="874947"/>
                    <a:pt x="0" y="487322"/>
                  </a:cubicBezTo>
                  <a:close/>
                </a:path>
                <a:path w="3312773" h="2923873" stroke="0" extrusionOk="0">
                  <a:moveTo>
                    <a:pt x="0" y="487322"/>
                  </a:moveTo>
                  <a:cubicBezTo>
                    <a:pt x="20694" y="223822"/>
                    <a:pt x="224590" y="13353"/>
                    <a:pt x="487322" y="0"/>
                  </a:cubicBezTo>
                  <a:cubicBezTo>
                    <a:pt x="913251" y="123000"/>
                    <a:pt x="2179434" y="-96860"/>
                    <a:pt x="2825451" y="0"/>
                  </a:cubicBezTo>
                  <a:cubicBezTo>
                    <a:pt x="3051976" y="-32479"/>
                    <a:pt x="3326410" y="190687"/>
                    <a:pt x="3312773" y="487322"/>
                  </a:cubicBezTo>
                  <a:cubicBezTo>
                    <a:pt x="3315946" y="1457137"/>
                    <a:pt x="3407040" y="2064922"/>
                    <a:pt x="3312773" y="2436551"/>
                  </a:cubicBezTo>
                  <a:cubicBezTo>
                    <a:pt x="3290577" y="2713733"/>
                    <a:pt x="3044272" y="2915638"/>
                    <a:pt x="2825451" y="2923873"/>
                  </a:cubicBezTo>
                  <a:cubicBezTo>
                    <a:pt x="1670715" y="2763166"/>
                    <a:pt x="1548560" y="2963540"/>
                    <a:pt x="487322" y="2923873"/>
                  </a:cubicBezTo>
                  <a:cubicBezTo>
                    <a:pt x="170589" y="2914261"/>
                    <a:pt x="-32782" y="2690841"/>
                    <a:pt x="0" y="2436551"/>
                  </a:cubicBezTo>
                  <a:cubicBezTo>
                    <a:pt x="32216" y="1846545"/>
                    <a:pt x="57206" y="1344612"/>
                    <a:pt x="0" y="487322"/>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pic>
        <p:nvPicPr>
          <p:cNvPr id="6" name="Picture 5">
            <a:extLst>
              <a:ext uri="{FF2B5EF4-FFF2-40B4-BE49-F238E27FC236}">
                <a16:creationId xmlns:a16="http://schemas.microsoft.com/office/drawing/2014/main" id="{78C8ECB5-D3B5-4BC6-8A30-3B995CA6064E}"/>
              </a:ext>
            </a:extLst>
          </p:cNvPr>
          <p:cNvPicPr>
            <a:picLocks noChangeAspect="1"/>
          </p:cNvPicPr>
          <p:nvPr/>
        </p:nvPicPr>
        <p:blipFill>
          <a:blip r:embed="rId6"/>
          <a:stretch>
            <a:fillRect/>
          </a:stretch>
        </p:blipFill>
        <p:spPr>
          <a:xfrm>
            <a:off x="4690754" y="3962332"/>
            <a:ext cx="2980706" cy="2627063"/>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Cái mũ được làm bằng gì?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Cái mũ được làm bằng vải.</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50616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Cái quạt được làm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Cái quạt được làm bằng tre, lá cọ, .....</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2367705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a:t>
            </a:r>
            <a:r>
              <a:rPr lang="en-US" sz="2800" b="1" kern="0" dirty="0">
                <a:solidFill>
                  <a:srgbClr val="FF0000"/>
                </a:solidFill>
                <a:latin typeface="Calibri" panose="020F0502020204030204" pitchFamily="34" charset="0"/>
                <a:cs typeface="Calibri" panose="020F0502020204030204" pitchFamily="34" charset="0"/>
                <a:sym typeface="Arial"/>
              </a:rPr>
              <a:t> </a:t>
            </a:r>
            <a:r>
              <a:rPr lang="vi-VN" sz="2800" b="1" kern="0" dirty="0">
                <a:solidFill>
                  <a:srgbClr val="FF0000"/>
                </a:solidFill>
                <a:latin typeface="Calibri" panose="020F0502020204030204" pitchFamily="34" charset="0"/>
                <a:cs typeface="Calibri" panose="020F0502020204030204" pitchFamily="34" charset="0"/>
                <a:sym typeface="Arial"/>
              </a:rPr>
              <a:t>-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vẽ tranh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vẽ tranh bằng cọ.</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103943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bài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bài bằng bút.</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219159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9702" y="1058"/>
            <a:ext cx="12226326" cy="6855884"/>
          </a:xfrm>
          <a:prstGeom prst="rect">
            <a:avLst/>
          </a:prstGeom>
          <a:solidFill>
            <a:srgbClr val="FC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grpSp>
        <p:nvGrpSpPr>
          <p:cNvPr id="40" name="组合 39"/>
          <p:cNvGrpSpPr/>
          <p:nvPr/>
        </p:nvGrpSpPr>
        <p:grpSpPr>
          <a:xfrm>
            <a:off x="461235" y="838219"/>
            <a:ext cx="7710576" cy="5258636"/>
            <a:chOff x="2150" y="895"/>
            <a:chExt cx="15232" cy="9402"/>
          </a:xfrm>
          <a:solidFill>
            <a:srgbClr val="FDFBEE"/>
          </a:solidFill>
        </p:grpSpPr>
        <p:sp>
          <p:nvSpPr>
            <p:cNvPr id="28" name="椭圆 27"/>
            <p:cNvSpPr/>
            <p:nvPr/>
          </p:nvSpPr>
          <p:spPr>
            <a:xfrm>
              <a:off x="2212" y="1254"/>
              <a:ext cx="5716" cy="4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29" name="椭圆 28"/>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0" name="椭圆 29"/>
            <p:cNvSpPr/>
            <p:nvPr/>
          </p:nvSpPr>
          <p:spPr>
            <a:xfrm>
              <a:off x="6727"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1" name="椭圆 30"/>
            <p:cNvSpPr/>
            <p:nvPr/>
          </p:nvSpPr>
          <p:spPr>
            <a:xfrm rot="2100000">
              <a:off x="14062"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2" name="椭圆 31"/>
            <p:cNvSpPr/>
            <p:nvPr/>
          </p:nvSpPr>
          <p:spPr>
            <a:xfrm>
              <a:off x="2150"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3" name="椭圆 32"/>
            <p:cNvSpPr/>
            <p:nvPr/>
          </p:nvSpPr>
          <p:spPr>
            <a:xfrm>
              <a:off x="3285" y="5810"/>
              <a:ext cx="5018" cy="42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5" name="椭圆 34"/>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7" name="椭圆 36"/>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8" name="椭圆 37"/>
            <p:cNvSpPr/>
            <p:nvPr/>
          </p:nvSpPr>
          <p:spPr>
            <a:xfrm>
              <a:off x="11666" y="5304"/>
              <a:ext cx="5550" cy="47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9" name="椭圆 38"/>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grpSp>
      <p:pic>
        <p:nvPicPr>
          <p:cNvPr id="4" name="图片 3" descr="玩儿"/>
          <p:cNvPicPr>
            <a:picLocks noChangeAspect="1"/>
          </p:cNvPicPr>
          <p:nvPr/>
        </p:nvPicPr>
        <p:blipFill>
          <a:blip r:embed="rId2"/>
          <a:stretch>
            <a:fillRect/>
          </a:stretch>
        </p:blipFill>
        <p:spPr>
          <a:xfrm>
            <a:off x="7706499" y="1058"/>
            <a:ext cx="4500126" cy="6855884"/>
          </a:xfrm>
          <a:prstGeom prst="rect">
            <a:avLst/>
          </a:prstGeom>
        </p:spPr>
      </p:pic>
      <p:pic>
        <p:nvPicPr>
          <p:cNvPr id="17" name="图片 16" descr="6228a5fed7e38-09"/>
          <p:cNvPicPr>
            <a:picLocks noChangeAspect="1"/>
          </p:cNvPicPr>
          <p:nvPr/>
        </p:nvPicPr>
        <p:blipFill>
          <a:blip r:embed="rId3"/>
          <a:stretch>
            <a:fillRect/>
          </a:stretch>
        </p:blipFill>
        <p:spPr>
          <a:xfrm flipH="1">
            <a:off x="282465" y="-402041"/>
            <a:ext cx="2111993" cy="3517449"/>
          </a:xfrm>
          <a:prstGeom prst="rect">
            <a:avLst/>
          </a:prstGeom>
        </p:spPr>
      </p:pic>
      <p:pic>
        <p:nvPicPr>
          <p:cNvPr id="7" name="图片 6" descr="21"/>
          <p:cNvPicPr>
            <a:picLocks noChangeAspect="1"/>
          </p:cNvPicPr>
          <p:nvPr/>
        </p:nvPicPr>
        <p:blipFill>
          <a:blip r:embed="rId4"/>
          <a:stretch>
            <a:fillRect/>
          </a:stretch>
        </p:blipFill>
        <p:spPr>
          <a:xfrm>
            <a:off x="-19703" y="4294238"/>
            <a:ext cx="2879471" cy="2559530"/>
          </a:xfrm>
          <a:prstGeom prst="rect">
            <a:avLst/>
          </a:prstGeom>
        </p:spPr>
      </p:pic>
      <p:pic>
        <p:nvPicPr>
          <p:cNvPr id="2" name="Picture 1">
            <a:extLst>
              <a:ext uri="{FF2B5EF4-FFF2-40B4-BE49-F238E27FC236}">
                <a16:creationId xmlns:a16="http://schemas.microsoft.com/office/drawing/2014/main" id="{AED4BCE9-50C9-B913-031D-B31C4F9D5D16}"/>
              </a:ext>
            </a:extLst>
          </p:cNvPr>
          <p:cNvPicPr>
            <a:picLocks noChangeAspect="1"/>
          </p:cNvPicPr>
          <p:nvPr/>
        </p:nvPicPr>
        <p:blipFill>
          <a:blip r:embed="rId5"/>
          <a:stretch>
            <a:fillRect/>
          </a:stretch>
        </p:blipFill>
        <p:spPr>
          <a:xfrm>
            <a:off x="2032918" y="1404986"/>
            <a:ext cx="5424237" cy="4180928"/>
          </a:xfrm>
          <a:prstGeom prst="rect">
            <a:avLst/>
          </a:prstGeom>
        </p:spPr>
      </p:pic>
    </p:spTree>
    <p:extLst>
      <p:ext uri="{BB962C8B-B14F-4D97-AF65-F5344CB8AC3E}">
        <p14:creationId xmlns:p14="http://schemas.microsoft.com/office/powerpoint/2010/main" val="17169564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 name="Câu hỏi">
            <a:extLst>
              <a:ext uri="{FF2B5EF4-FFF2-40B4-BE49-F238E27FC236}">
                <a16:creationId xmlns:a16="http://schemas.microsoft.com/office/drawing/2014/main" id="{1931B93E-408B-4D10-AB82-A35730747D8B}"/>
              </a:ext>
            </a:extLst>
          </p:cNvPr>
          <p:cNvSpPr txBox="1"/>
          <p:nvPr/>
        </p:nvSpPr>
        <p:spPr>
          <a:xfrm>
            <a:off x="2711302" y="2377524"/>
            <a:ext cx="721950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Theo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em</a:t>
            </a: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ngoặc</a:t>
            </a: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kép</a:t>
            </a:r>
            <a:r>
              <a:rPr lang="en-US" sz="6000" dirty="0">
                <a:solidFill>
                  <a:prstClr val="black"/>
                </a:solidFill>
                <a:latin typeface="Arial" panose="020B0604020202020204" pitchFamily="34" charset="0"/>
                <a:cs typeface="Arial" panose="020B0604020202020204" pitchFamily="34" charset="0"/>
                <a:sym typeface="Arial"/>
              </a:rPr>
              <a:t> </a:t>
            </a:r>
            <a:r>
              <a:rPr lang="en-US" sz="6000" dirty="0" err="1">
                <a:solidFill>
                  <a:prstClr val="black"/>
                </a:solidFill>
                <a:latin typeface="Arial" panose="020B0604020202020204" pitchFamily="34" charset="0"/>
                <a:cs typeface="Arial" panose="020B0604020202020204" pitchFamily="34" charset="0"/>
                <a:sym typeface="Arial"/>
              </a:rPr>
              <a:t>có</a:t>
            </a:r>
            <a:r>
              <a:rPr lang="en-US" sz="6000" dirty="0">
                <a:solidFill>
                  <a:prstClr val="black"/>
                </a:solidFill>
                <a:latin typeface="Arial" panose="020B0604020202020204" pitchFamily="34" charset="0"/>
                <a:cs typeface="Arial" panose="020B0604020202020204" pitchFamily="34" charset="0"/>
                <a:sym typeface="Arial"/>
              </a:rPr>
              <a:t>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tác</a:t>
            </a: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dụng</a:t>
            </a: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gì</a:t>
            </a: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227" y="7015612"/>
            <a:ext cx="609600" cy="609600"/>
          </a:xfrm>
          <a:prstGeom prst="rect">
            <a:avLst/>
          </a:prstGeom>
        </p:spPr>
      </p:pic>
      <p:sp>
        <p:nvSpPr>
          <p:cNvPr id="20" name="Arrow: Left 19">
            <a:hlinkClick r:id="rId7"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2144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227" y="7015612"/>
            <a:ext cx="609600" cy="609600"/>
          </a:xfrm>
          <a:prstGeom prst="rect">
            <a:avLst/>
          </a:prstGeom>
        </p:spPr>
      </p:pic>
      <p:sp>
        <p:nvSpPr>
          <p:cNvPr id="20" name="Arrow: Left 19">
            <a:hlinkClick r:id="rId7"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7" name="TextBox 6">
            <a:extLst>
              <a:ext uri="{FF2B5EF4-FFF2-40B4-BE49-F238E27FC236}">
                <a16:creationId xmlns:a16="http://schemas.microsoft.com/office/drawing/2014/main" id="{58EB50C5-0BF5-6AE9-C253-132B9EA1E46A}"/>
              </a:ext>
            </a:extLst>
          </p:cNvPr>
          <p:cNvSpPr txBox="1"/>
          <p:nvPr/>
        </p:nvSpPr>
        <p:spPr>
          <a:xfrm>
            <a:off x="2490952" y="2039007"/>
            <a:ext cx="7031420" cy="2708434"/>
          </a:xfrm>
          <a:prstGeom prst="rect">
            <a:avLst/>
          </a:prstGeom>
          <a:noFill/>
        </p:spPr>
        <p:txBody>
          <a:bodyPr wrap="square" lIns="0" tIns="0" rIns="0" bIns="0" rtlCol="0">
            <a:spAutoFit/>
          </a:bodyPr>
          <a:lstStyle/>
          <a:p>
            <a:pPr algn="ct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Dấu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ngoặc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kép</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dùng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để</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đánh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dấu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chỗ</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bắt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đầu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và</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kết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thúc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lời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nói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của</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nhân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vật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hoặc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phần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trích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dẫn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nguyên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văn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endParaRPr lang="en-US" sz="40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955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FE03ADE-1131-4D88-B419-0216EA714BF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4CF9CF4-4FF0-4744-8FA6-B734D73AA0B8}"/>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14BDCF2-2859-403D-A8CB-A6946727BDF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967B653-507B-409A-BC6F-55E50DB974D9}"/>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2927205" y="291045"/>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sp>
        <p:nvSpPr>
          <p:cNvPr id="6" name="TextBox 5">
            <a:extLst>
              <a:ext uri="{FF2B5EF4-FFF2-40B4-BE49-F238E27FC236}">
                <a16:creationId xmlns:a16="http://schemas.microsoft.com/office/drawing/2014/main" id="{12DF22D4-2DA2-4AA2-B94B-342750EFA4BB}"/>
              </a:ext>
            </a:extLst>
          </p:cNvPr>
          <p:cNvSpPr txBox="1"/>
          <p:nvPr/>
        </p:nvSpPr>
        <p:spPr>
          <a:xfrm>
            <a:off x="3552825" y="266700"/>
            <a:ext cx="5819775" cy="584775"/>
          </a:xfrm>
          <a:prstGeom prst="rect">
            <a:avLst/>
          </a:prstGeom>
          <a:noFill/>
        </p:spPr>
        <p:txBody>
          <a:bodyPr wrap="square" rtlCol="0">
            <a:spAutoFit/>
          </a:bodyPr>
          <a:lstStyle/>
          <a:p>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r>
              <a:rPr lang="en-US" sz="3200" dirty="0"/>
              <a:t>…..</a:t>
            </a:r>
          </a:p>
        </p:txBody>
      </p:sp>
      <p:pic>
        <p:nvPicPr>
          <p:cNvPr id="9" name="Picture 8">
            <a:extLst>
              <a:ext uri="{FF2B5EF4-FFF2-40B4-BE49-F238E27FC236}">
                <a16:creationId xmlns:a16="http://schemas.microsoft.com/office/drawing/2014/main" id="{E95725CC-C7DD-8208-F3AF-6F7A5C09F61C}"/>
              </a:ext>
            </a:extLst>
          </p:cNvPr>
          <p:cNvPicPr>
            <a:picLocks noChangeAspect="1"/>
          </p:cNvPicPr>
          <p:nvPr/>
        </p:nvPicPr>
        <p:blipFill>
          <a:blip r:embed="rId6"/>
          <a:stretch>
            <a:fillRect/>
          </a:stretch>
        </p:blipFill>
        <p:spPr>
          <a:xfrm>
            <a:off x="389121" y="1929941"/>
            <a:ext cx="11802879" cy="1694835"/>
          </a:xfrm>
          <a:prstGeom prst="rect">
            <a:avLst/>
          </a:prstGeom>
        </p:spPr>
      </p:pic>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id="{6904CE70-BD27-89FD-D2A3-D6F0728C6744}"/>
              </a:ext>
            </a:extLst>
          </p:cNvPr>
          <p:cNvSpPr/>
          <p:nvPr/>
        </p:nvSpPr>
        <p:spPr>
          <a:xfrm>
            <a:off x="950529" y="1749326"/>
            <a:ext cx="10379623" cy="1792660"/>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0379623"/>
                      <a:gd name="connsiteY0" fmla="*/ 356846 h 1792660"/>
                      <a:gd name="connsiteX1" fmla="*/ 526484 w 10379623"/>
                      <a:gd name="connsiteY1" fmla="*/ 0 h 1792660"/>
                      <a:gd name="connsiteX2" fmla="*/ 9853138 w 10379623"/>
                      <a:gd name="connsiteY2" fmla="*/ 0 h 1792660"/>
                      <a:gd name="connsiteX3" fmla="*/ 10379623 w 10379623"/>
                      <a:gd name="connsiteY3" fmla="*/ 356846 h 1792660"/>
                      <a:gd name="connsiteX4" fmla="*/ 10379623 w 10379623"/>
                      <a:gd name="connsiteY4" fmla="*/ 1435813 h 1792660"/>
                      <a:gd name="connsiteX5" fmla="*/ 9853138 w 10379623"/>
                      <a:gd name="connsiteY5" fmla="*/ 1792660 h 1792660"/>
                      <a:gd name="connsiteX6" fmla="*/ 526484 w 10379623"/>
                      <a:gd name="connsiteY6" fmla="*/ 1792660 h 1792660"/>
                      <a:gd name="connsiteX7" fmla="*/ 0 w 10379623"/>
                      <a:gd name="connsiteY7" fmla="*/ 1435813 h 1792660"/>
                      <a:gd name="connsiteX8" fmla="*/ 0 w 10379623"/>
                      <a:gd name="connsiteY8" fmla="*/ 356846 h 1792660"/>
                      <a:gd name="connsiteX0" fmla="*/ 0 w 10379623"/>
                      <a:gd name="connsiteY0" fmla="*/ 356846 h 1792660"/>
                      <a:gd name="connsiteX1" fmla="*/ 526484 w 10379623"/>
                      <a:gd name="connsiteY1" fmla="*/ 0 h 1792660"/>
                      <a:gd name="connsiteX2" fmla="*/ 9853138 w 10379623"/>
                      <a:gd name="connsiteY2" fmla="*/ 0 h 1792660"/>
                      <a:gd name="connsiteX3" fmla="*/ 10379623 w 10379623"/>
                      <a:gd name="connsiteY3" fmla="*/ 356846 h 1792660"/>
                      <a:gd name="connsiteX4" fmla="*/ 10379623 w 10379623"/>
                      <a:gd name="connsiteY4" fmla="*/ 1435813 h 1792660"/>
                      <a:gd name="connsiteX5" fmla="*/ 9853138 w 10379623"/>
                      <a:gd name="connsiteY5" fmla="*/ 1792660 h 1792660"/>
                      <a:gd name="connsiteX6" fmla="*/ 526484 w 10379623"/>
                      <a:gd name="connsiteY6" fmla="*/ 1792660 h 1792660"/>
                      <a:gd name="connsiteX7" fmla="*/ 0 w 10379623"/>
                      <a:gd name="connsiteY7" fmla="*/ 1435813 h 1792660"/>
                      <a:gd name="connsiteX8" fmla="*/ 0 w 10379623"/>
                      <a:gd name="connsiteY8" fmla="*/ 356846 h 179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9623" h="1792660" fill="none" extrusionOk="0">
                        <a:moveTo>
                          <a:pt x="0" y="356846"/>
                        </a:moveTo>
                        <a:cubicBezTo>
                          <a:pt x="3290" y="233056"/>
                          <a:pt x="254912" y="27991"/>
                          <a:pt x="526484" y="0"/>
                        </a:cubicBezTo>
                        <a:cubicBezTo>
                          <a:pt x="2880650" y="63573"/>
                          <a:pt x="5263895" y="170600"/>
                          <a:pt x="9853138" y="0"/>
                        </a:cubicBezTo>
                        <a:cubicBezTo>
                          <a:pt x="10136354" y="-48328"/>
                          <a:pt x="10307355" y="142433"/>
                          <a:pt x="10379623" y="356846"/>
                        </a:cubicBezTo>
                        <a:cubicBezTo>
                          <a:pt x="10428136" y="656888"/>
                          <a:pt x="10488494" y="1133579"/>
                          <a:pt x="10379623" y="1435813"/>
                        </a:cubicBezTo>
                        <a:cubicBezTo>
                          <a:pt x="10384551" y="1612278"/>
                          <a:pt x="10108986" y="1765032"/>
                          <a:pt x="9853138" y="1792660"/>
                        </a:cubicBezTo>
                        <a:cubicBezTo>
                          <a:pt x="8285260" y="1834668"/>
                          <a:pt x="3853384" y="1803938"/>
                          <a:pt x="526484" y="1792660"/>
                        </a:cubicBezTo>
                        <a:cubicBezTo>
                          <a:pt x="294947" y="1787106"/>
                          <a:pt x="-46134" y="1640503"/>
                          <a:pt x="0" y="1435813"/>
                        </a:cubicBezTo>
                        <a:cubicBezTo>
                          <a:pt x="-93876" y="1242342"/>
                          <a:pt x="-137342" y="599246"/>
                          <a:pt x="0" y="356846"/>
                        </a:cubicBezTo>
                        <a:close/>
                      </a:path>
                      <a:path w="10379623" h="1792660" stroke="0" extrusionOk="0">
                        <a:moveTo>
                          <a:pt x="0" y="356846"/>
                        </a:moveTo>
                        <a:cubicBezTo>
                          <a:pt x="475" y="199063"/>
                          <a:pt x="256639" y="16758"/>
                          <a:pt x="526484" y="0"/>
                        </a:cubicBezTo>
                        <a:cubicBezTo>
                          <a:pt x="4225147" y="39729"/>
                          <a:pt x="5723232" y="120357"/>
                          <a:pt x="9853138" y="0"/>
                        </a:cubicBezTo>
                        <a:cubicBezTo>
                          <a:pt x="10091816" y="-13914"/>
                          <a:pt x="10399560" y="160823"/>
                          <a:pt x="10379623" y="356846"/>
                        </a:cubicBezTo>
                        <a:cubicBezTo>
                          <a:pt x="10421834" y="646696"/>
                          <a:pt x="10340179" y="902276"/>
                          <a:pt x="10379623" y="1435813"/>
                        </a:cubicBezTo>
                        <a:cubicBezTo>
                          <a:pt x="10355282" y="1594922"/>
                          <a:pt x="10081557" y="1767740"/>
                          <a:pt x="9853138" y="1792660"/>
                        </a:cubicBezTo>
                        <a:cubicBezTo>
                          <a:pt x="7509243" y="1497208"/>
                          <a:pt x="1615937" y="1869729"/>
                          <a:pt x="526484" y="1792660"/>
                        </a:cubicBezTo>
                        <a:cubicBezTo>
                          <a:pt x="210962" y="1819406"/>
                          <a:pt x="-24739" y="1603750"/>
                          <a:pt x="0" y="1435813"/>
                        </a:cubicBezTo>
                        <a:cubicBezTo>
                          <a:pt x="-7267" y="1058226"/>
                          <a:pt x="-10251" y="663354"/>
                          <a:pt x="0" y="356846"/>
                        </a:cubicBezTo>
                        <a:close/>
                      </a:path>
                      <a:path w="10379623" h="1792660" fill="none" stroke="0" extrusionOk="0">
                        <a:moveTo>
                          <a:pt x="0" y="356846"/>
                        </a:moveTo>
                        <a:cubicBezTo>
                          <a:pt x="53020" y="206925"/>
                          <a:pt x="245795" y="13608"/>
                          <a:pt x="526484" y="0"/>
                        </a:cubicBezTo>
                        <a:cubicBezTo>
                          <a:pt x="3430173" y="201425"/>
                          <a:pt x="5067807" y="198644"/>
                          <a:pt x="9853138" y="0"/>
                        </a:cubicBezTo>
                        <a:cubicBezTo>
                          <a:pt x="10126086" y="-20038"/>
                          <a:pt x="10347512" y="121321"/>
                          <a:pt x="10379623" y="356846"/>
                        </a:cubicBezTo>
                        <a:cubicBezTo>
                          <a:pt x="10417922" y="620895"/>
                          <a:pt x="10513348" y="1109708"/>
                          <a:pt x="10379623" y="1435813"/>
                        </a:cubicBezTo>
                        <a:cubicBezTo>
                          <a:pt x="10352866" y="1634310"/>
                          <a:pt x="10071545" y="1761804"/>
                          <a:pt x="9853138" y="1792660"/>
                        </a:cubicBezTo>
                        <a:cubicBezTo>
                          <a:pt x="8092144" y="1295027"/>
                          <a:pt x="3273775" y="2041706"/>
                          <a:pt x="526484" y="1792660"/>
                        </a:cubicBezTo>
                        <a:cubicBezTo>
                          <a:pt x="239659" y="1784717"/>
                          <a:pt x="-36963" y="1630088"/>
                          <a:pt x="0" y="1435813"/>
                        </a:cubicBezTo>
                        <a:cubicBezTo>
                          <a:pt x="-104377" y="1264088"/>
                          <a:pt x="-155867" y="663723"/>
                          <a:pt x="0" y="3568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457200" indent="-457200">
              <a:lnSpc>
                <a:spcPct val="150000"/>
              </a:lnSpc>
              <a:buFont typeface="Arial" panose="020B0604020202020204" pitchFamily="34" charset="0"/>
              <a:buChar char="•"/>
            </a:pPr>
            <a:r>
              <a:rPr lang="nl-NL" sz="3200" dirty="0"/>
              <a:t>Hiểu công dụng của dấu ngoặc kép khi viết câu.</a:t>
            </a:r>
            <a:endParaRPr lang="en-US" sz="3200" dirty="0"/>
          </a:p>
          <a:p>
            <a:pPr marL="457200" indent="-457200">
              <a:lnSpc>
                <a:spcPct val="150000"/>
              </a:lnSpc>
              <a:buFont typeface="Arial" panose="020B0604020202020204" pitchFamily="34" charset="0"/>
              <a:buChar char="•"/>
            </a:pPr>
            <a:r>
              <a:rPr lang="nl-NL" sz="3200" dirty="0"/>
              <a:t>Biết đặt và trả lời câu hỏi “Bằng gì?”</a:t>
            </a:r>
            <a:endParaRPr lang="en-US" sz="3200" dirty="0"/>
          </a:p>
        </p:txBody>
      </p:sp>
      <p:grpSp>
        <p:nvGrpSpPr>
          <p:cNvPr id="77" name="Group 76">
            <a:extLst>
              <a:ext uri="{FF2B5EF4-FFF2-40B4-BE49-F238E27FC236}">
                <a16:creationId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id="{5BCF0095-8317-4863-BF2E-2F9CF5B108AD}"/>
              </a:ext>
            </a:extLst>
          </p:cNvPr>
          <p:cNvPicPr>
            <a:picLocks noChangeAspect="1"/>
          </p:cNvPicPr>
          <p:nvPr/>
        </p:nvPicPr>
        <p:blipFill>
          <a:blip r:embed="rId2"/>
          <a:stretch>
            <a:fillRect/>
          </a:stretch>
        </p:blipFill>
        <p:spPr>
          <a:xfrm>
            <a:off x="2841981" y="0"/>
            <a:ext cx="6431837" cy="1292464"/>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anim calcmode="lin" valueType="num">
                                      <p:cBhvr>
                                        <p:cTn id="7"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1">
                                            <p:txEl>
                                              <p:pRg st="1" end="1"/>
                                            </p:txEl>
                                          </p:spTgt>
                                        </p:tgtEl>
                                        <p:attrNameLst>
                                          <p:attrName>style.visibility</p:attrName>
                                        </p:attrNameLst>
                                      </p:cBhvr>
                                      <p:to>
                                        <p:strVal val="visible"/>
                                      </p:to>
                                    </p:set>
                                    <p:anim calcmode="lin" valueType="num">
                                      <p:cBhvr>
                                        <p:cTn id="13"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docProps/app.xml><?xml version="1.0" encoding="utf-8"?>
<Properties xmlns="http://schemas.openxmlformats.org/officeDocument/2006/extended-properties" xmlns:vt="http://schemas.openxmlformats.org/officeDocument/2006/docPropsVTypes">
  <TotalTime>195</TotalTime>
  <Words>653</Words>
  <Application>Microsoft Office PowerPoint</Application>
  <PresentationFormat>Widescreen</PresentationFormat>
  <Paragraphs>54</Paragraphs>
  <Slides>25</Slides>
  <Notes>9</Notes>
  <HiddenSlides>0</HiddenSlides>
  <MMClips>2</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25</vt:i4>
      </vt:variant>
    </vt:vector>
  </HeadingPairs>
  <TitlesOfParts>
    <vt:vector size="45" baseType="lpstr">
      <vt:lpstr>#9Slide02 Noi dung dai</vt:lpstr>
      <vt:lpstr>#9Slide02 Tieu de dai</vt:lpstr>
      <vt:lpstr>Bad Script</vt:lpstr>
      <vt:lpstr>#9Slide07 HoneyCream</vt:lpstr>
      <vt:lpstr>Arial</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2_Office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39</cp:revision>
  <dcterms:created xsi:type="dcterms:W3CDTF">2022-11-21T07:56:21Z</dcterms:created>
  <dcterms:modified xsi:type="dcterms:W3CDTF">2024-02-23T03:01:32Z</dcterms:modified>
</cp:coreProperties>
</file>