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7"/>
  </p:notesMasterIdLst>
  <p:sldIdLst>
    <p:sldId id="482" r:id="rId2"/>
    <p:sldId id="518" r:id="rId3"/>
    <p:sldId id="480" r:id="rId4"/>
    <p:sldId id="483" r:id="rId5"/>
    <p:sldId id="513" r:id="rId6"/>
    <p:sldId id="519" r:id="rId7"/>
    <p:sldId id="517" r:id="rId8"/>
    <p:sldId id="520" r:id="rId9"/>
    <p:sldId id="516" r:id="rId10"/>
    <p:sldId id="521" r:id="rId11"/>
    <p:sldId id="522" r:id="rId12"/>
    <p:sldId id="524" r:id="rId13"/>
    <p:sldId id="525" r:id="rId14"/>
    <p:sldId id="492" r:id="rId15"/>
    <p:sldId id="526" r:id="rId16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1713CB"/>
    <a:srgbClr val="66FF66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0000" autoAdjust="0"/>
    <p:restoredTop sz="94660"/>
  </p:normalViewPr>
  <p:slideViewPr>
    <p:cSldViewPr>
      <p:cViewPr>
        <p:scale>
          <a:sx n="50" d="100"/>
          <a:sy n="50" d="100"/>
        </p:scale>
        <p:origin x="-1206" y="-414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C73F8F41-B0F4-4418-8791-5AE10F0526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741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5075F5-081F-4736-BE21-94837A48D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397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E2A38-1BF3-41EE-AC23-B6EB9B2B4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759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687BB-C4A9-4F01-9586-E1B3BEBEF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505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10B80-4E35-42DD-B4CE-7F3283723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58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9B66D8-A60E-4B7B-8E5A-FF9CAC7DC7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54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7615F-306D-496D-8B56-A86C57616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83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E8AB7-E14A-4145-B51B-36F9D9909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739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046F3E-2EDD-48F1-9878-42C1B7B05C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8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6BADE-517F-4613-B71D-7C031C92C4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57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A71A3E-34CF-4538-B5F5-276BE3B88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56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93F56-273F-4AA7-856C-B1E50C721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777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930CC-48A0-47C3-BA06-9933DFDB2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45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B7100-73B8-4447-9DAD-0768DA673F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18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3C3FD2E9-0D0E-4C7A-B014-969867BBC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843588" y="5429250"/>
            <a:ext cx="4786312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600" b="1">
                <a:solidFill>
                  <a:srgbClr val="C00000"/>
                </a:solidFill>
                <a:latin typeface="Constantia" pitchFamily="18" charset="0"/>
                <a:cs typeface="Times New Roman" pitchFamily="18" charset="0"/>
              </a:rPr>
              <a:t>Huỳnh Long Nguyện</a:t>
            </a:r>
          </a:p>
        </p:txBody>
      </p:sp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TIẾT 4 – CHỦ ĐỀ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806450" y="1185863"/>
            <a:ext cx="95043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1713CB"/>
                </a:solidFill>
                <a:latin typeface="Cambria" pitchFamily="18" charset="0"/>
              </a:rPr>
              <a:t>* </a:t>
            </a:r>
            <a:r>
              <a:rPr lang="en-US" sz="4000" b="1">
                <a:solidFill>
                  <a:srgbClr val="1713CB"/>
                </a:solidFill>
              </a:rPr>
              <a:t>Sử dụng song loan gõ theo hình tiết tấu.</a:t>
            </a:r>
            <a:endParaRPr lang="en-US" sz="4000" b="1">
              <a:solidFill>
                <a:srgbClr val="1713CB"/>
              </a:solidFill>
              <a:latin typeface="Cambria" pitchFamily="18" charset="0"/>
            </a:endParaRPr>
          </a:p>
        </p:txBody>
      </p:sp>
      <p:pic>
        <p:nvPicPr>
          <p:cNvPr id="10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4"/>
          <a:stretch>
            <a:fillRect/>
          </a:stretch>
        </p:blipFill>
        <p:spPr bwMode="auto">
          <a:xfrm>
            <a:off x="1814513" y="2557463"/>
            <a:ext cx="6923087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Rectangle 8"/>
          <p:cNvSpPr>
            <a:spLocks noChangeArrowheads="1"/>
          </p:cNvSpPr>
          <p:nvPr/>
        </p:nvSpPr>
        <p:spPr bwMode="auto">
          <a:xfrm>
            <a:off x="1460500" y="3121025"/>
            <a:ext cx="8164513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 GÕ ĐỆM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THEO HÌNH TIẾT TẤU</a:t>
            </a:r>
          </a:p>
        </p:txBody>
      </p:sp>
      <p:sp>
        <p:nvSpPr>
          <p:cNvPr id="12292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12298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12296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71438"/>
            <a:ext cx="8086725" cy="671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462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00" y="5070301"/>
            <a:ext cx="1885999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1296" y="87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806450" y="1916113"/>
            <a:ext cx="95043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1713CB"/>
                </a:solidFill>
                <a:latin typeface="Cambria" pitchFamily="18" charset="0"/>
              </a:rPr>
              <a:t>HÁT KẾT HỢP VẬN ĐỘNG MINH HỌA</a:t>
            </a:r>
          </a:p>
        </p:txBody>
      </p:sp>
      <p:pic>
        <p:nvPicPr>
          <p:cNvPr id="14340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8" y="1125538"/>
            <a:ext cx="30257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8" t="33565" r="56206" b="47125"/>
          <a:stretch>
            <a:fillRect/>
          </a:stretch>
        </p:blipFill>
        <p:spPr bwMode="auto">
          <a:xfrm>
            <a:off x="2039938" y="2900363"/>
            <a:ext cx="73088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5859" y="117998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7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4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495425" y="3479800"/>
            <a:ext cx="80232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latin typeface="Cambria" pitchFamily="18" charset="0"/>
              </a:rPr>
              <a:t>CON CHIM CHÍCH CHÒE</a:t>
            </a:r>
          </a:p>
        </p:txBody>
      </p:sp>
      <p:sp>
        <p:nvSpPr>
          <p:cNvPr id="23560" name="Rectangle 3"/>
          <p:cNvSpPr>
            <a:spLocks noChangeArrowheads="1"/>
          </p:cNvSpPr>
          <p:nvPr/>
        </p:nvSpPr>
        <p:spPr bwMode="auto">
          <a:xfrm>
            <a:off x="446088" y="2924175"/>
            <a:ext cx="444341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ÔN TẬP BÀI HÁT:</a:t>
            </a:r>
          </a:p>
        </p:txBody>
      </p: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685" y="3685009"/>
            <a:ext cx="2138283" cy="1976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1033463"/>
            <a:ext cx="648017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7" name="Rectangle 3"/>
          <p:cNvSpPr>
            <a:spLocks noChangeArrowheads="1"/>
          </p:cNvSpPr>
          <p:nvPr/>
        </p:nvSpPr>
        <p:spPr bwMode="auto">
          <a:xfrm>
            <a:off x="1566863" y="2117725"/>
            <a:ext cx="14573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>
                <a:solidFill>
                  <a:srgbClr val="FF0000"/>
                </a:solidFill>
                <a:cs typeface="Times New Roman" pitchFamily="18" charset="0"/>
              </a:rPr>
              <a:t>Tiết 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5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7478" r="31018" b="13277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700" y="4091435"/>
            <a:ext cx="1932268" cy="1785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784225"/>
            <a:ext cx="6913563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474788" y="2276475"/>
            <a:ext cx="80232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673100" y="1973263"/>
            <a:ext cx="160337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HÁT: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463675" y="3298825"/>
            <a:ext cx="8023225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SONG LOAN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661988" y="2997200"/>
            <a:ext cx="24479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NHẠC CỤ: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463675" y="4652963"/>
            <a:ext cx="80232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ĐÀN BẦU VIỆT NAM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661988" y="4076700"/>
            <a:ext cx="62642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>
                <a:solidFill>
                  <a:srgbClr val="1713CB"/>
                </a:solidFill>
                <a:cs typeface="Times New Roman" pitchFamily="18" charset="0"/>
              </a:rPr>
              <a:t>THƯỜNG THỨC ÂM NHẠC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955800" y="2349500"/>
            <a:ext cx="7059613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TRÒ CHƠI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3080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3078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188913"/>
            <a:ext cx="91090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800" b="1">
                <a:solidFill>
                  <a:srgbClr val="1713CB"/>
                </a:solidFill>
                <a:latin typeface="Cambria" pitchFamily="18" charset="0"/>
              </a:rPr>
              <a:t>“MÚA SẠP”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" name="Picture 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" r="1735" b="4601"/>
          <a:stretch>
            <a:fillRect/>
          </a:stretch>
        </p:blipFill>
        <p:spPr bwMode="auto">
          <a:xfrm>
            <a:off x="1830388" y="1268413"/>
            <a:ext cx="734377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MÚA SẠ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3644" y="43164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10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366838" y="3462338"/>
            <a:ext cx="802322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46088" y="2714625"/>
            <a:ext cx="32480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ÔN TẬP BÀI HÁT</a:t>
            </a:r>
            <a:endParaRPr lang="en-US" sz="4000" b="1">
              <a:solidFill>
                <a:srgbClr val="1713CB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512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363" y="1052513"/>
            <a:ext cx="648017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728" y="4019270"/>
            <a:ext cx="2130364" cy="1553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76200"/>
            <a:ext cx="75819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776" y="5070301"/>
            <a:ext cx="2102024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1296" y="87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944563" y="3121025"/>
            <a:ext cx="91503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GÕ ĐỆM THEO PHÁCH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7178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7176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115888"/>
            <a:ext cx="7658100" cy="669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-2738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568" y="5070301"/>
            <a:ext cx="1907232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1296" y="87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1803400" y="3121025"/>
            <a:ext cx="7477125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CON CHIM CHÍCH CHÒE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4406900" y="2122488"/>
            <a:ext cx="561816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Theo bài Bắc kim thang Dân ca Nam Bộ</a:t>
            </a:r>
          </a:p>
          <a:p>
            <a:pPr algn="l" eaLnBrk="1" hangingPunct="1"/>
            <a:r>
              <a:rPr lang="en-US" sz="2400" b="1" i="1">
                <a:latin typeface="Cambria" pitchFamily="18" charset="0"/>
                <a:cs typeface="Times New Roman" pitchFamily="18" charset="0"/>
              </a:rPr>
              <a:t>Lời mới: Việt Anh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9226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9224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66675"/>
            <a:ext cx="7896225" cy="679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-58216" y="44624"/>
            <a:ext cx="2260457" cy="13423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800" y="5070301"/>
            <a:ext cx="1885999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EAT CON CHIM CHÍCH CHÒ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1296" y="87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7189</TotalTime>
  <Words>151</Words>
  <Application>Microsoft Office PowerPoint</Application>
  <PresentationFormat>Custom</PresentationFormat>
  <Paragraphs>32</Paragraphs>
  <Slides>15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AutoBVT</cp:lastModifiedBy>
  <cp:revision>597</cp:revision>
  <dcterms:created xsi:type="dcterms:W3CDTF">2010-04-30T18:19:48Z</dcterms:created>
  <dcterms:modified xsi:type="dcterms:W3CDTF">2021-09-02T08:40:14Z</dcterms:modified>
</cp:coreProperties>
</file>