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3"/>
  </p:notesMasterIdLst>
  <p:sldIdLst>
    <p:sldId id="257" r:id="rId4"/>
    <p:sldId id="259" r:id="rId5"/>
    <p:sldId id="268" r:id="rId6"/>
    <p:sldId id="290" r:id="rId7"/>
    <p:sldId id="291" r:id="rId8"/>
    <p:sldId id="292" r:id="rId9"/>
    <p:sldId id="269" r:id="rId10"/>
    <p:sldId id="275" r:id="rId11"/>
    <p:sldId id="271" r:id="rId12"/>
    <p:sldId id="293" r:id="rId13"/>
    <p:sldId id="294" r:id="rId14"/>
    <p:sldId id="295" r:id="rId15"/>
    <p:sldId id="279" r:id="rId16"/>
    <p:sldId id="282" r:id="rId17"/>
    <p:sldId id="318" r:id="rId18"/>
    <p:sldId id="283" r:id="rId19"/>
    <p:sldId id="287" r:id="rId20"/>
    <p:sldId id="288" r:id="rId21"/>
    <p:sldId id="31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B86CA-EA5B-4706-9D8F-EA58A08C9E5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15EBF-134C-41EB-8EEB-4B0FA58CE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63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64C8CD-D6E0-17A7-625F-CD36EC409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7523889-59B3-1284-AD46-9BDFE874E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3E28DF-55CA-8231-67D3-A4271458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8F5DA0-B87B-441B-1837-229303247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6DC8D8-F5F6-7C13-6ABD-9F1AE90AA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1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8BFA2B-69CA-D762-0FDC-4E0B2B5E7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BF76BF5-C2DB-7D2C-14FD-4B3F6F7F5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9630E76-9990-6F70-69FB-E901D161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EE2092-AF8B-320A-0FBA-6ED8DCD98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20FB703-D404-32FF-8233-98EF434A1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20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B4BC8EE-1741-A32A-66D0-FC1627A80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D1F3B0-13C9-2BDD-9055-EDD600FBA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92E14F8-CD9D-BE06-F439-0A097046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644B3F4-D91E-A361-322F-1B6E3944B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1270159-CBA2-8482-3772-DA4685B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74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C366CA-B051-FE08-E806-9D8DD99BF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336D5E8-FFD8-CA96-DD58-4A0B92F6D7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ED416E-3E7B-E580-D144-E076402C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ECCBD23-B547-BAF3-FAF3-EE9368D7B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268FB9-3AC4-39F0-A27D-4D5BD20DC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43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2C986C-7330-8150-DB5A-C797D0EDF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A3851DD-6242-4D47-3F5B-7A8F22025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85D927-BCFC-CF5C-C44C-F57280EE3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CC6DBBE-9908-F4D1-2BEB-E5245F023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7F2D1B-16A2-57D5-229A-A25C000E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73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629759F-D2B5-B0C3-89AF-82853A9DC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6BCA40C-25E1-9EF4-BB33-13975A804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CC71C7B-D823-D317-6BC5-27D7D6648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4A0F5A5-6E18-0AE3-3D18-50CBC6CCE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A7856-CEDF-46BF-6A6B-DA696BF96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73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3795B90-5894-5A12-6119-8152B1BDA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47D26AE-C969-05C4-AC96-6DFFB83784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90F1825-793C-B39F-BA03-85E4B344C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7C72FF5-BCE2-BC70-DF96-D6399BEC2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17BCA36-CBA0-919E-97BF-82FC12100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6384D3-9444-82AA-83D0-06A02C09B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84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75FB1-85E2-B9DB-B2B1-7F5C690DC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C1F1FAD-20A0-5FA5-739B-CCA95FA9D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93E93D1-3E44-0254-EEB5-D3544E838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53426DCD-B8D8-A070-AD88-C178BD7705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2E90A24-E252-F76D-B5D6-1B35554079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ADA509F-4075-1AB0-5891-363C078D5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BFC6E6B-0F13-3328-7A94-2CC0D7E2C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3537723-4C4F-D760-254D-1EE11891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50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C04C537-A475-DF47-0533-F3586D2A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6A864E5-9FB4-6591-0623-8566D6B65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AE144F8-7AD2-DF37-DBA7-89651824E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0E5A006-462A-31E4-A8F4-DEE6C3CF0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31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2FD79D-5FC9-AC77-BA75-45FD93623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915787F-D888-C39D-6332-01535182F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BEEC9FF-D40B-4334-9D51-3379E7784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75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4D0277-A023-E12A-401A-612932093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67E11A7-9FF4-D0D9-53AF-35FCD8B79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615F9C8-E988-B67E-971A-8C3B0D875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4C589C9-95C9-0E86-2A02-542F821E9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684C35F-8BF8-FEA6-93FE-9E5BAF614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DCF398E-BB96-75D2-35FA-BDA4C3BD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28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B49828-B6A1-3903-6DA8-2123493F3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4819A2C-FA92-7748-E1DC-AA370E547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B4A91F7-3373-B1A5-05A9-1FCF0F646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19A73B6-1869-676B-D142-DE5263244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45D168B-569F-436B-6B39-C6AC0059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76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56EAD6-3975-238C-0849-D069979AB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2639B40-5ABC-D947-93C5-C7D38F283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611EECB-D453-9056-A44E-F2EC76D6E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A1D708F-3324-DE9A-CB3C-028B2B84B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2AE38F4-836C-EA97-F2DF-89EB3E0E8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93BB9AF-FA48-62E8-2DAD-261622A58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66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4503C08-901C-F953-58AB-0A61768C9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F680BDC-0EC4-B261-09EE-A2315E718B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F2C7AF9-EF5F-B063-9483-AC26A6C50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C3D43B7-53B9-8839-7CAD-B52A0DD12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1C7B1CC-2F87-4E9C-9D6E-C977C0044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11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FA087760-39BF-6469-629A-C4D6502D20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7ED9D0-132C-99E5-554C-219D985D48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523E50-A1AB-B4B1-26D5-A49B0477C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9EF5-DC63-4F6C-881D-8A47E373558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5ADE6C-C8FA-7D6F-5CC6-E50B92BDC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7D210B-5BE1-8CFC-0C26-F7FD373D4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14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2928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517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076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3652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4283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0568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183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A12810-270F-62BD-F07E-CB575D0BE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B4A8A64-1D42-FCCE-E000-A737E82BC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278355E-F830-62B9-C8DB-003729E45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BC15977-E666-450F-A6F4-776279850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59A1F78-0B28-6409-620A-AA0A7B7D4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010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41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4530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1345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8820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490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21D49A-8E78-4620-9C94-562D204F1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7F4C791-C1A3-B7A6-37AF-4CCDC0843C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91EF532-E41E-F335-9C7D-06ED419F1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973E5E6-CE64-10CF-0C1D-B0410975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D8BD102-AAC1-0366-0E9F-B8AF2832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3E4D24F-CB4B-23D6-9C27-BCDBB964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190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7B54D7-503B-96DB-65E6-9B16554F7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8D5A717-E078-C09B-BB46-B340B4C8B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FFF9E18-2B17-879F-8535-987D1CD13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4C3181D-B67B-48D3-38BB-69201EF06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E2F5A2E-45C8-CB0E-3C14-62E232EDDD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55C96E-BBDC-8305-24A0-5EF8D3D0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C3E4B80-0DC6-0F44-85B1-6F9E9FC8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3E492CE-DBB1-8A78-5215-3537981F5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52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33C13-A10A-0761-8E41-C93BFBE4D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D6475DF-23A2-D006-DAB5-C24334E29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98ED622-C16D-3BAB-9127-8B58ED15B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81BD616-FE07-BEAF-EC24-0353F89E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11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42D9E0A-CCA8-BF76-233D-C5D123018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08069FA-1DD0-DEAA-C45E-84AF93E59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8C158B4-57AE-7405-8118-4BC6D0FF0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56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366356B-4128-D263-5E7F-78DE60084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2501B8E-EBC7-E90F-E040-A10372A48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AA58E49-F23B-C2C5-C8BA-1F0D74F76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EA5DEAD-9001-875A-BB55-B1F11E09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410826-39ED-96DB-9DE3-13E181ADE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8540EDE-D812-8D79-8F78-0B0667604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6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7F4138-C269-01BF-B198-9491C3BC1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DC980A1-38DF-2CCE-9A59-5A336A956C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C5B2F12-E03F-3B4F-7002-4BA06F2F2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8BEB82A-BB55-FBF0-F83A-0AF9FF261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76E045C-9996-3FFC-DB5C-B1266FDF7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4CCE455-CEBD-DF3D-B44D-E25234A5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26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A77C8DB-6D65-4872-6CFC-5CE99DB5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CD26B1A-9BAA-0778-01A4-BDB073ED8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5E9A9E3-180A-5168-2BCF-483D3484BD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05985-E6D8-49C9-A069-A73EAB49620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89B3B8C-C9A2-7259-4ACA-137DDC348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0C6856-8BA2-2B4F-5FB3-4E49BF9AC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73EA82F1-A17B-3D63-E428-0AFC8DAFCC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674" y="190499"/>
            <a:ext cx="1819274" cy="181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30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213B440-7B95-DE3F-55FD-B9B77A2E8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58B978A-CE30-3C97-64A9-9AB46EFC6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9001987-8593-19BB-3DAA-08C9F4D3AF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99EF5-DC63-4F6C-881D-8A47E373558F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9AE8255-740C-19F4-7DC5-E55AB0E75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DB95AB4-6CC2-99C3-3B38-650A1E886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AC042-6237-41E7-958C-A2B2DBEE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61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345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microsoft.com/office/2007/relationships/hdphoto" Target="../media/hdphoto4.wdp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microsoft.com/office/2007/relationships/hdphoto" Target="../media/hdphoto5.wdp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E899EE5E-0C65-54CD-5669-EC801F5DA0DE}"/>
              </a:ext>
            </a:extLst>
          </p:cNvPr>
          <p:cNvSpPr/>
          <p:nvPr/>
        </p:nvSpPr>
        <p:spPr>
          <a:xfrm>
            <a:off x="1297455" y="313159"/>
            <a:ext cx="9564267" cy="4441721"/>
          </a:xfrm>
          <a:custGeom>
            <a:avLst/>
            <a:gdLst>
              <a:gd name="connsiteX0" fmla="*/ 0 w 9564267"/>
              <a:gd name="connsiteY0" fmla="*/ 444615 h 4441721"/>
              <a:gd name="connsiteX1" fmla="*/ 409821 w 9564267"/>
              <a:gd name="connsiteY1" fmla="*/ 0 h 4441721"/>
              <a:gd name="connsiteX2" fmla="*/ 9154444 w 9564267"/>
              <a:gd name="connsiteY2" fmla="*/ 0 h 4441721"/>
              <a:gd name="connsiteX3" fmla="*/ 9564267 w 9564267"/>
              <a:gd name="connsiteY3" fmla="*/ 444615 h 4441721"/>
              <a:gd name="connsiteX4" fmla="*/ 9564267 w 9564267"/>
              <a:gd name="connsiteY4" fmla="*/ 3997104 h 4441721"/>
              <a:gd name="connsiteX5" fmla="*/ 9154444 w 9564267"/>
              <a:gd name="connsiteY5" fmla="*/ 4441721 h 4441721"/>
              <a:gd name="connsiteX6" fmla="*/ 409821 w 9564267"/>
              <a:gd name="connsiteY6" fmla="*/ 4441721 h 4441721"/>
              <a:gd name="connsiteX7" fmla="*/ 0 w 9564267"/>
              <a:gd name="connsiteY7" fmla="*/ 3997104 h 4441721"/>
              <a:gd name="connsiteX8" fmla="*/ 0 w 9564267"/>
              <a:gd name="connsiteY8" fmla="*/ 444615 h 4441721"/>
              <a:gd name="connsiteX0" fmla="*/ 0 w 9564267"/>
              <a:gd name="connsiteY0" fmla="*/ 444615 h 4441721"/>
              <a:gd name="connsiteX1" fmla="*/ 409821 w 9564267"/>
              <a:gd name="connsiteY1" fmla="*/ 0 h 4441721"/>
              <a:gd name="connsiteX2" fmla="*/ 9154444 w 9564267"/>
              <a:gd name="connsiteY2" fmla="*/ 0 h 4441721"/>
              <a:gd name="connsiteX3" fmla="*/ 9564267 w 9564267"/>
              <a:gd name="connsiteY3" fmla="*/ 444615 h 4441721"/>
              <a:gd name="connsiteX4" fmla="*/ 9564267 w 9564267"/>
              <a:gd name="connsiteY4" fmla="*/ 3997104 h 4441721"/>
              <a:gd name="connsiteX5" fmla="*/ 9154444 w 9564267"/>
              <a:gd name="connsiteY5" fmla="*/ 4441721 h 4441721"/>
              <a:gd name="connsiteX6" fmla="*/ 409821 w 9564267"/>
              <a:gd name="connsiteY6" fmla="*/ 4441721 h 4441721"/>
              <a:gd name="connsiteX7" fmla="*/ 0 w 9564267"/>
              <a:gd name="connsiteY7" fmla="*/ 3997104 h 4441721"/>
              <a:gd name="connsiteX8" fmla="*/ 0 w 9564267"/>
              <a:gd name="connsiteY8" fmla="*/ 444615 h 4441721"/>
              <a:gd name="connsiteX0" fmla="*/ 0 w 9564267"/>
              <a:gd name="connsiteY0" fmla="*/ 444615 h 4441721"/>
              <a:gd name="connsiteX1" fmla="*/ 409821 w 9564267"/>
              <a:gd name="connsiteY1" fmla="*/ 0 h 4441721"/>
              <a:gd name="connsiteX2" fmla="*/ 9154444 w 9564267"/>
              <a:gd name="connsiteY2" fmla="*/ 0 h 4441721"/>
              <a:gd name="connsiteX3" fmla="*/ 9564267 w 9564267"/>
              <a:gd name="connsiteY3" fmla="*/ 444615 h 4441721"/>
              <a:gd name="connsiteX4" fmla="*/ 9564267 w 9564267"/>
              <a:gd name="connsiteY4" fmla="*/ 3997104 h 4441721"/>
              <a:gd name="connsiteX5" fmla="*/ 9154444 w 9564267"/>
              <a:gd name="connsiteY5" fmla="*/ 4441721 h 4441721"/>
              <a:gd name="connsiteX6" fmla="*/ 409821 w 9564267"/>
              <a:gd name="connsiteY6" fmla="*/ 4441721 h 4441721"/>
              <a:gd name="connsiteX7" fmla="*/ 0 w 9564267"/>
              <a:gd name="connsiteY7" fmla="*/ 3997104 h 4441721"/>
              <a:gd name="connsiteX8" fmla="*/ 0 w 9564267"/>
              <a:gd name="connsiteY8" fmla="*/ 444615 h 444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64267" h="4441721" fill="none" extrusionOk="0">
                <a:moveTo>
                  <a:pt x="0" y="444615"/>
                </a:moveTo>
                <a:cubicBezTo>
                  <a:pt x="5076" y="248059"/>
                  <a:pt x="239366" y="-42296"/>
                  <a:pt x="409821" y="0"/>
                </a:cubicBezTo>
                <a:cubicBezTo>
                  <a:pt x="3734019" y="192351"/>
                  <a:pt x="7185059" y="-360716"/>
                  <a:pt x="9154444" y="0"/>
                </a:cubicBezTo>
                <a:cubicBezTo>
                  <a:pt x="9316751" y="-10735"/>
                  <a:pt x="9639976" y="137880"/>
                  <a:pt x="9564267" y="444615"/>
                </a:cubicBezTo>
                <a:cubicBezTo>
                  <a:pt x="9645612" y="1926444"/>
                  <a:pt x="9752436" y="2563597"/>
                  <a:pt x="9564267" y="3997104"/>
                </a:cubicBezTo>
                <a:cubicBezTo>
                  <a:pt x="9509887" y="4301395"/>
                  <a:pt x="9451782" y="4439205"/>
                  <a:pt x="9154444" y="4441721"/>
                </a:cubicBezTo>
                <a:cubicBezTo>
                  <a:pt x="7046401" y="4315947"/>
                  <a:pt x="4295166" y="4363184"/>
                  <a:pt x="409821" y="4441721"/>
                </a:cubicBezTo>
                <a:cubicBezTo>
                  <a:pt x="171889" y="4365039"/>
                  <a:pt x="888" y="4284505"/>
                  <a:pt x="0" y="3997104"/>
                </a:cubicBezTo>
                <a:cubicBezTo>
                  <a:pt x="-263498" y="2474923"/>
                  <a:pt x="231924" y="1531719"/>
                  <a:pt x="0" y="444615"/>
                </a:cubicBezTo>
                <a:close/>
              </a:path>
              <a:path w="9564267" h="4441721" stroke="0" extrusionOk="0">
                <a:moveTo>
                  <a:pt x="0" y="444615"/>
                </a:moveTo>
                <a:cubicBezTo>
                  <a:pt x="-49479" y="204132"/>
                  <a:pt x="230981" y="-47127"/>
                  <a:pt x="409821" y="0"/>
                </a:cubicBezTo>
                <a:cubicBezTo>
                  <a:pt x="3241102" y="-613128"/>
                  <a:pt x="4738986" y="409856"/>
                  <a:pt x="9154444" y="0"/>
                </a:cubicBezTo>
                <a:cubicBezTo>
                  <a:pt x="9311065" y="-6382"/>
                  <a:pt x="9569448" y="261497"/>
                  <a:pt x="9564267" y="444615"/>
                </a:cubicBezTo>
                <a:cubicBezTo>
                  <a:pt x="9762096" y="1467553"/>
                  <a:pt x="9914438" y="2829253"/>
                  <a:pt x="9564267" y="3997104"/>
                </a:cubicBezTo>
                <a:cubicBezTo>
                  <a:pt x="9587617" y="4283138"/>
                  <a:pt x="9351846" y="4433964"/>
                  <a:pt x="9154444" y="4441721"/>
                </a:cubicBezTo>
                <a:cubicBezTo>
                  <a:pt x="5665252" y="4374162"/>
                  <a:pt x="1366187" y="4400648"/>
                  <a:pt x="409821" y="4441721"/>
                </a:cubicBezTo>
                <a:cubicBezTo>
                  <a:pt x="195364" y="4356204"/>
                  <a:pt x="-25349" y="4172674"/>
                  <a:pt x="0" y="3997104"/>
                </a:cubicBezTo>
                <a:cubicBezTo>
                  <a:pt x="-284541" y="2745602"/>
                  <a:pt x="-346349" y="1857852"/>
                  <a:pt x="0" y="444615"/>
                </a:cubicBezTo>
                <a:close/>
              </a:path>
              <a:path w="9564267" h="4441721" fill="none" stroke="0" extrusionOk="0">
                <a:moveTo>
                  <a:pt x="0" y="444615"/>
                </a:moveTo>
                <a:cubicBezTo>
                  <a:pt x="-16498" y="173448"/>
                  <a:pt x="231598" y="-10179"/>
                  <a:pt x="409821" y="0"/>
                </a:cubicBezTo>
                <a:cubicBezTo>
                  <a:pt x="2947890" y="446825"/>
                  <a:pt x="7173945" y="-22772"/>
                  <a:pt x="9154444" y="0"/>
                </a:cubicBezTo>
                <a:cubicBezTo>
                  <a:pt x="9354946" y="7472"/>
                  <a:pt x="9610321" y="200307"/>
                  <a:pt x="9564267" y="444615"/>
                </a:cubicBezTo>
                <a:cubicBezTo>
                  <a:pt x="9538660" y="2125548"/>
                  <a:pt x="9766397" y="2540565"/>
                  <a:pt x="9564267" y="3997104"/>
                </a:cubicBezTo>
                <a:cubicBezTo>
                  <a:pt x="9540907" y="4295395"/>
                  <a:pt x="9399328" y="4400594"/>
                  <a:pt x="9154444" y="4441721"/>
                </a:cubicBezTo>
                <a:cubicBezTo>
                  <a:pt x="6448621" y="4206241"/>
                  <a:pt x="4764044" y="4432565"/>
                  <a:pt x="409821" y="4441721"/>
                </a:cubicBezTo>
                <a:cubicBezTo>
                  <a:pt x="170769" y="4387147"/>
                  <a:pt x="54278" y="4272858"/>
                  <a:pt x="0" y="3997104"/>
                </a:cubicBezTo>
                <a:cubicBezTo>
                  <a:pt x="-179962" y="2674047"/>
                  <a:pt x="-106164" y="1722292"/>
                  <a:pt x="0" y="444615"/>
                </a:cubicBezTo>
                <a:close/>
              </a:path>
              <a:path w="9564267" h="4441721" fill="none" stroke="0" extrusionOk="0">
                <a:moveTo>
                  <a:pt x="0" y="444615"/>
                </a:moveTo>
                <a:cubicBezTo>
                  <a:pt x="320" y="198661"/>
                  <a:pt x="249340" y="-21191"/>
                  <a:pt x="409821" y="0"/>
                </a:cubicBezTo>
                <a:cubicBezTo>
                  <a:pt x="3249051" y="392037"/>
                  <a:pt x="7375431" y="-390324"/>
                  <a:pt x="9154444" y="0"/>
                </a:cubicBezTo>
                <a:cubicBezTo>
                  <a:pt x="9291895" y="-2668"/>
                  <a:pt x="9637770" y="210438"/>
                  <a:pt x="9564267" y="444615"/>
                </a:cubicBezTo>
                <a:cubicBezTo>
                  <a:pt x="9566935" y="2065401"/>
                  <a:pt x="9756015" y="2541450"/>
                  <a:pt x="9564267" y="3997104"/>
                </a:cubicBezTo>
                <a:cubicBezTo>
                  <a:pt x="9526758" y="4289734"/>
                  <a:pt x="9414333" y="4432266"/>
                  <a:pt x="9154444" y="4441721"/>
                </a:cubicBezTo>
                <a:cubicBezTo>
                  <a:pt x="6872377" y="3857989"/>
                  <a:pt x="4638523" y="4149654"/>
                  <a:pt x="409821" y="4441721"/>
                </a:cubicBezTo>
                <a:cubicBezTo>
                  <a:pt x="167685" y="4374309"/>
                  <a:pt x="35135" y="4278976"/>
                  <a:pt x="0" y="3997104"/>
                </a:cubicBezTo>
                <a:cubicBezTo>
                  <a:pt x="-309406" y="2674245"/>
                  <a:pt x="160614" y="1610759"/>
                  <a:pt x="0" y="44461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F98BDD-60AA-18A9-2805-01D8E8F1F453}"/>
              </a:ext>
            </a:extLst>
          </p:cNvPr>
          <p:cNvSpPr txBox="1"/>
          <p:nvPr/>
        </p:nvSpPr>
        <p:spPr>
          <a:xfrm>
            <a:off x="2639120" y="389314"/>
            <a:ext cx="6913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……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……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……..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0D9CA1-6494-65E4-940D-DC500EAFE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029" y="764982"/>
            <a:ext cx="6425741" cy="1518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2196FD-D24E-77D7-7714-4819319D2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98" y="1888906"/>
            <a:ext cx="9565453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6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Hình chữ nhật: Góc Tròn 48">
            <a:extLst>
              <a:ext uri="{FF2B5EF4-FFF2-40B4-BE49-F238E27FC236}">
                <a16:creationId xmlns:a16="http://schemas.microsoft.com/office/drawing/2014/main" id="{BB6B28D0-BC49-4BC9-7293-C93EA584163A}"/>
              </a:ext>
            </a:extLst>
          </p:cNvPr>
          <p:cNvSpPr/>
          <p:nvPr/>
        </p:nvSpPr>
        <p:spPr>
          <a:xfrm>
            <a:off x="199594" y="1060991"/>
            <a:ext cx="5987096" cy="5412786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657423A4-F99E-C911-FB70-5437410E8AD4}"/>
              </a:ext>
            </a:extLst>
          </p:cNvPr>
          <p:cNvSpPr/>
          <p:nvPr/>
        </p:nvSpPr>
        <p:spPr>
          <a:xfrm>
            <a:off x="6836683" y="391654"/>
            <a:ext cx="4860757" cy="3265945"/>
          </a:xfrm>
          <a:custGeom>
            <a:avLst/>
            <a:gdLst>
              <a:gd name="connsiteX0" fmla="*/ 0 w 4860757"/>
              <a:gd name="connsiteY0" fmla="*/ 326920 h 3265945"/>
              <a:gd name="connsiteX1" fmla="*/ 208279 w 4860757"/>
              <a:gd name="connsiteY1" fmla="*/ 0 h 3265945"/>
              <a:gd name="connsiteX2" fmla="*/ 4652476 w 4860757"/>
              <a:gd name="connsiteY2" fmla="*/ 0 h 3265945"/>
              <a:gd name="connsiteX3" fmla="*/ 4860757 w 4860757"/>
              <a:gd name="connsiteY3" fmla="*/ 326920 h 3265945"/>
              <a:gd name="connsiteX4" fmla="*/ 4860757 w 4860757"/>
              <a:gd name="connsiteY4" fmla="*/ 2939024 h 3265945"/>
              <a:gd name="connsiteX5" fmla="*/ 4652476 w 4860757"/>
              <a:gd name="connsiteY5" fmla="*/ 3265945 h 3265945"/>
              <a:gd name="connsiteX6" fmla="*/ 208279 w 4860757"/>
              <a:gd name="connsiteY6" fmla="*/ 3265945 h 3265945"/>
              <a:gd name="connsiteX7" fmla="*/ 0 w 4860757"/>
              <a:gd name="connsiteY7" fmla="*/ 2939024 h 3265945"/>
              <a:gd name="connsiteX8" fmla="*/ 0 w 4860757"/>
              <a:gd name="connsiteY8" fmla="*/ 326920 h 3265945"/>
              <a:gd name="connsiteX0" fmla="*/ 0 w 4860757"/>
              <a:gd name="connsiteY0" fmla="*/ 326920 h 3265945"/>
              <a:gd name="connsiteX1" fmla="*/ 208279 w 4860757"/>
              <a:gd name="connsiteY1" fmla="*/ 0 h 3265945"/>
              <a:gd name="connsiteX2" fmla="*/ 4652476 w 4860757"/>
              <a:gd name="connsiteY2" fmla="*/ 0 h 3265945"/>
              <a:gd name="connsiteX3" fmla="*/ 4860757 w 4860757"/>
              <a:gd name="connsiteY3" fmla="*/ 326920 h 3265945"/>
              <a:gd name="connsiteX4" fmla="*/ 4860757 w 4860757"/>
              <a:gd name="connsiteY4" fmla="*/ 2939024 h 3265945"/>
              <a:gd name="connsiteX5" fmla="*/ 4652476 w 4860757"/>
              <a:gd name="connsiteY5" fmla="*/ 3265945 h 3265945"/>
              <a:gd name="connsiteX6" fmla="*/ 208279 w 4860757"/>
              <a:gd name="connsiteY6" fmla="*/ 3265945 h 3265945"/>
              <a:gd name="connsiteX7" fmla="*/ 0 w 4860757"/>
              <a:gd name="connsiteY7" fmla="*/ 2939024 h 3265945"/>
              <a:gd name="connsiteX8" fmla="*/ 0 w 4860757"/>
              <a:gd name="connsiteY8" fmla="*/ 326920 h 3265945"/>
              <a:gd name="connsiteX0" fmla="*/ 0 w 4860757"/>
              <a:gd name="connsiteY0" fmla="*/ 326920 h 3265945"/>
              <a:gd name="connsiteX1" fmla="*/ 208279 w 4860757"/>
              <a:gd name="connsiteY1" fmla="*/ 0 h 3265945"/>
              <a:gd name="connsiteX2" fmla="*/ 4652476 w 4860757"/>
              <a:gd name="connsiteY2" fmla="*/ 0 h 3265945"/>
              <a:gd name="connsiteX3" fmla="*/ 4860757 w 4860757"/>
              <a:gd name="connsiteY3" fmla="*/ 326920 h 3265945"/>
              <a:gd name="connsiteX4" fmla="*/ 4860757 w 4860757"/>
              <a:gd name="connsiteY4" fmla="*/ 2939024 h 3265945"/>
              <a:gd name="connsiteX5" fmla="*/ 4652476 w 4860757"/>
              <a:gd name="connsiteY5" fmla="*/ 3265945 h 3265945"/>
              <a:gd name="connsiteX6" fmla="*/ 208279 w 4860757"/>
              <a:gd name="connsiteY6" fmla="*/ 3265945 h 3265945"/>
              <a:gd name="connsiteX7" fmla="*/ 0 w 4860757"/>
              <a:gd name="connsiteY7" fmla="*/ 2939024 h 3265945"/>
              <a:gd name="connsiteX8" fmla="*/ 0 w 4860757"/>
              <a:gd name="connsiteY8" fmla="*/ 326920 h 3265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60757" h="3265945" fill="none" extrusionOk="0">
                <a:moveTo>
                  <a:pt x="0" y="326920"/>
                </a:moveTo>
                <a:cubicBezTo>
                  <a:pt x="2411" y="177317"/>
                  <a:pt x="120046" y="-28550"/>
                  <a:pt x="208279" y="0"/>
                </a:cubicBezTo>
                <a:cubicBezTo>
                  <a:pt x="1865524" y="139532"/>
                  <a:pt x="3619728" y="-184323"/>
                  <a:pt x="4652476" y="0"/>
                </a:cubicBezTo>
                <a:cubicBezTo>
                  <a:pt x="4726429" y="-8197"/>
                  <a:pt x="4902801" y="104872"/>
                  <a:pt x="4860757" y="326920"/>
                </a:cubicBezTo>
                <a:cubicBezTo>
                  <a:pt x="4883858" y="1432141"/>
                  <a:pt x="4979710" y="1900834"/>
                  <a:pt x="4860757" y="2939024"/>
                </a:cubicBezTo>
                <a:cubicBezTo>
                  <a:pt x="4843798" y="3144906"/>
                  <a:pt x="4807222" y="3264209"/>
                  <a:pt x="4652476" y="3265945"/>
                </a:cubicBezTo>
                <a:cubicBezTo>
                  <a:pt x="3559213" y="3169142"/>
                  <a:pt x="2196015" y="3216041"/>
                  <a:pt x="208279" y="3265945"/>
                </a:cubicBezTo>
                <a:cubicBezTo>
                  <a:pt x="89032" y="3226550"/>
                  <a:pt x="479" y="3149756"/>
                  <a:pt x="0" y="2939024"/>
                </a:cubicBezTo>
                <a:cubicBezTo>
                  <a:pt x="-121054" y="1876921"/>
                  <a:pt x="68774" y="1165662"/>
                  <a:pt x="0" y="326920"/>
                </a:cubicBezTo>
                <a:close/>
              </a:path>
              <a:path w="4860757" h="3265945" stroke="0" extrusionOk="0">
                <a:moveTo>
                  <a:pt x="0" y="326920"/>
                </a:moveTo>
                <a:cubicBezTo>
                  <a:pt x="-18518" y="139416"/>
                  <a:pt x="118058" y="-29189"/>
                  <a:pt x="208279" y="0"/>
                </a:cubicBezTo>
                <a:cubicBezTo>
                  <a:pt x="1648957" y="-421230"/>
                  <a:pt x="2447733" y="197179"/>
                  <a:pt x="4652476" y="0"/>
                </a:cubicBezTo>
                <a:cubicBezTo>
                  <a:pt x="4721099" y="-5424"/>
                  <a:pt x="4863101" y="190868"/>
                  <a:pt x="4860757" y="326920"/>
                </a:cubicBezTo>
                <a:cubicBezTo>
                  <a:pt x="5004683" y="1086218"/>
                  <a:pt x="5047161" y="2056072"/>
                  <a:pt x="4860757" y="2939024"/>
                </a:cubicBezTo>
                <a:cubicBezTo>
                  <a:pt x="4860229" y="3143395"/>
                  <a:pt x="4749259" y="3259992"/>
                  <a:pt x="4652476" y="3265945"/>
                </a:cubicBezTo>
                <a:cubicBezTo>
                  <a:pt x="2842240" y="3217485"/>
                  <a:pt x="696363" y="3280935"/>
                  <a:pt x="208279" y="3265945"/>
                </a:cubicBezTo>
                <a:cubicBezTo>
                  <a:pt x="107745" y="3194025"/>
                  <a:pt x="-10661" y="3080944"/>
                  <a:pt x="0" y="2939024"/>
                </a:cubicBezTo>
                <a:cubicBezTo>
                  <a:pt x="-132456" y="1992743"/>
                  <a:pt x="-185930" y="1369897"/>
                  <a:pt x="0" y="326920"/>
                </a:cubicBezTo>
                <a:close/>
              </a:path>
              <a:path w="4860757" h="3265945" fill="none" stroke="0" extrusionOk="0">
                <a:moveTo>
                  <a:pt x="0" y="326920"/>
                </a:moveTo>
                <a:cubicBezTo>
                  <a:pt x="-1637" y="138380"/>
                  <a:pt x="107249" y="-7666"/>
                  <a:pt x="208279" y="0"/>
                </a:cubicBezTo>
                <a:cubicBezTo>
                  <a:pt x="1637172" y="271414"/>
                  <a:pt x="3626210" y="-15598"/>
                  <a:pt x="4652476" y="0"/>
                </a:cubicBezTo>
                <a:cubicBezTo>
                  <a:pt x="4751796" y="2005"/>
                  <a:pt x="4880554" y="149563"/>
                  <a:pt x="4860757" y="326920"/>
                </a:cubicBezTo>
                <a:cubicBezTo>
                  <a:pt x="4838950" y="1547127"/>
                  <a:pt x="4954830" y="1855364"/>
                  <a:pt x="4860757" y="2939024"/>
                </a:cubicBezTo>
                <a:cubicBezTo>
                  <a:pt x="4849038" y="3155918"/>
                  <a:pt x="4772554" y="3247708"/>
                  <a:pt x="4652476" y="3265945"/>
                </a:cubicBezTo>
                <a:cubicBezTo>
                  <a:pt x="3304104" y="3023403"/>
                  <a:pt x="2423766" y="3173765"/>
                  <a:pt x="208279" y="3265945"/>
                </a:cubicBezTo>
                <a:cubicBezTo>
                  <a:pt x="88965" y="3228842"/>
                  <a:pt x="19255" y="3134703"/>
                  <a:pt x="0" y="2939024"/>
                </a:cubicBezTo>
                <a:cubicBezTo>
                  <a:pt x="-83640" y="1966085"/>
                  <a:pt x="-25689" y="1226929"/>
                  <a:pt x="0" y="326920"/>
                </a:cubicBezTo>
                <a:close/>
              </a:path>
              <a:path w="4860757" h="3265945" fill="none" stroke="0" extrusionOk="0">
                <a:moveTo>
                  <a:pt x="0" y="326920"/>
                </a:moveTo>
                <a:cubicBezTo>
                  <a:pt x="1041" y="163178"/>
                  <a:pt x="128368" y="-17637"/>
                  <a:pt x="208279" y="0"/>
                </a:cubicBezTo>
                <a:cubicBezTo>
                  <a:pt x="1645359" y="254850"/>
                  <a:pt x="3671443" y="-200429"/>
                  <a:pt x="4652476" y="0"/>
                </a:cubicBezTo>
                <a:cubicBezTo>
                  <a:pt x="4718701" y="-2464"/>
                  <a:pt x="4883665" y="124843"/>
                  <a:pt x="4860757" y="326920"/>
                </a:cubicBezTo>
                <a:cubicBezTo>
                  <a:pt x="4865110" y="1472028"/>
                  <a:pt x="4971633" y="1870456"/>
                  <a:pt x="4860757" y="2939024"/>
                </a:cubicBezTo>
                <a:cubicBezTo>
                  <a:pt x="4844340" y="3145879"/>
                  <a:pt x="4781298" y="3257329"/>
                  <a:pt x="4652476" y="3265945"/>
                </a:cubicBezTo>
                <a:cubicBezTo>
                  <a:pt x="3495391" y="2990742"/>
                  <a:pt x="2335301" y="3200260"/>
                  <a:pt x="208279" y="3265945"/>
                </a:cubicBezTo>
                <a:cubicBezTo>
                  <a:pt x="79473" y="3208159"/>
                  <a:pt x="10809" y="3145051"/>
                  <a:pt x="0" y="2939024"/>
                </a:cubicBezTo>
                <a:cubicBezTo>
                  <a:pt x="-149382" y="1945697"/>
                  <a:pt x="71549" y="1183424"/>
                  <a:pt x="0" y="326920"/>
                </a:cubicBezTo>
                <a:close/>
              </a:path>
            </a:pathLst>
          </a:custGeom>
          <a:solidFill>
            <a:schemeClr val="bg1">
              <a:lumMod val="95000"/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549C7F-FBD8-D86C-6256-3F020E907243}"/>
              </a:ext>
            </a:extLst>
          </p:cNvPr>
          <p:cNvSpPr txBox="1"/>
          <p:nvPr/>
        </p:nvSpPr>
        <p:spPr>
          <a:xfrm>
            <a:off x="6913124" y="662907"/>
            <a:ext cx="46407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prstClr val="black"/>
                </a:solidFill>
              </a:rPr>
              <a:t>Ba </a:t>
            </a:r>
            <a:r>
              <a:rPr lang="en-US" sz="4400" dirty="0" err="1">
                <a:solidFill>
                  <a:prstClr val="black"/>
                </a:solidFill>
              </a:rPr>
              <a:t>bạn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đang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trò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chuyện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với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nhau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rất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vui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vẻ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trong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giờ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giải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lao</a:t>
            </a:r>
            <a:r>
              <a:rPr lang="en-US" sz="4400" dirty="0">
                <a:solidFill>
                  <a:prstClr val="black"/>
                </a:solidFill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3" name="Picture 15">
            <a:extLst>
              <a:ext uri="{FF2B5EF4-FFF2-40B4-BE49-F238E27FC236}">
                <a16:creationId xmlns:a16="http://schemas.microsoft.com/office/drawing/2014/main" id="{A0DE4016-A9E7-CF5B-E5FF-151FB24AB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967" y="3416722"/>
            <a:ext cx="2323540" cy="3359875"/>
          </a:xfrm>
          <a:prstGeom prst="rect">
            <a:avLst/>
          </a:prstGeom>
        </p:spPr>
      </p:pic>
      <p:pic>
        <p:nvPicPr>
          <p:cNvPr id="52" name="Picture 12">
            <a:extLst>
              <a:ext uri="{FF2B5EF4-FFF2-40B4-BE49-F238E27FC236}">
                <a16:creationId xmlns:a16="http://schemas.microsoft.com/office/drawing/2014/main" id="{CC6610A9-E5A2-9B66-88CA-764585363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790" y="3404086"/>
            <a:ext cx="2082176" cy="33297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DEF92C-F676-F536-8EF6-3C7332770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851" y="0"/>
            <a:ext cx="6145301" cy="835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17207B-C5D9-01C1-2636-E24EB620D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1624011"/>
            <a:ext cx="4883808" cy="3725593"/>
          </a:xfrm>
          <a:prstGeom prst="rect">
            <a:avLst/>
          </a:prstGeom>
        </p:spPr>
      </p:pic>
      <p:pic>
        <p:nvPicPr>
          <p:cNvPr id="5" name="Hình ảnh 3">
            <a:extLst>
              <a:ext uri="{FF2B5EF4-FFF2-40B4-BE49-F238E27FC236}">
                <a16:creationId xmlns:a16="http://schemas.microsoft.com/office/drawing/2014/main" id="{7BEC9D1E-928B-8658-A38F-59638A694D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625">
                        <a14:foregroundMark x1="90625" y1="62969" x2="90625" y2="6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399" y="625549"/>
            <a:ext cx="2055520" cy="2055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BF64FA-DAF5-0B6A-B185-3C558CE29896}"/>
              </a:ext>
            </a:extLst>
          </p:cNvPr>
          <p:cNvSpPr txBox="1"/>
          <p:nvPr/>
        </p:nvSpPr>
        <p:spPr>
          <a:xfrm>
            <a:off x="438151" y="5362575"/>
            <a:ext cx="4933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Việc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giờ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chơi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2C22A41E-B2EB-0E44-BEDD-12073E85BF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5" y="4991099"/>
            <a:ext cx="1184121" cy="100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661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Hình chữ nhật: Góc Tròn 48">
            <a:extLst>
              <a:ext uri="{FF2B5EF4-FFF2-40B4-BE49-F238E27FC236}">
                <a16:creationId xmlns:a16="http://schemas.microsoft.com/office/drawing/2014/main" id="{BB6B28D0-BC49-4BC9-7293-C93EA584163A}"/>
              </a:ext>
            </a:extLst>
          </p:cNvPr>
          <p:cNvSpPr/>
          <p:nvPr/>
        </p:nvSpPr>
        <p:spPr>
          <a:xfrm>
            <a:off x="199594" y="1060991"/>
            <a:ext cx="5987096" cy="5412786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657423A4-F99E-C911-FB70-5437410E8AD4}"/>
              </a:ext>
            </a:extLst>
          </p:cNvPr>
          <p:cNvSpPr/>
          <p:nvPr/>
        </p:nvSpPr>
        <p:spPr>
          <a:xfrm>
            <a:off x="6836683" y="391654"/>
            <a:ext cx="4860757" cy="3265945"/>
          </a:xfrm>
          <a:custGeom>
            <a:avLst/>
            <a:gdLst>
              <a:gd name="connsiteX0" fmla="*/ 0 w 4860757"/>
              <a:gd name="connsiteY0" fmla="*/ 326920 h 3265945"/>
              <a:gd name="connsiteX1" fmla="*/ 208279 w 4860757"/>
              <a:gd name="connsiteY1" fmla="*/ 0 h 3265945"/>
              <a:gd name="connsiteX2" fmla="*/ 4652476 w 4860757"/>
              <a:gd name="connsiteY2" fmla="*/ 0 h 3265945"/>
              <a:gd name="connsiteX3" fmla="*/ 4860757 w 4860757"/>
              <a:gd name="connsiteY3" fmla="*/ 326920 h 3265945"/>
              <a:gd name="connsiteX4" fmla="*/ 4860757 w 4860757"/>
              <a:gd name="connsiteY4" fmla="*/ 2939024 h 3265945"/>
              <a:gd name="connsiteX5" fmla="*/ 4652476 w 4860757"/>
              <a:gd name="connsiteY5" fmla="*/ 3265945 h 3265945"/>
              <a:gd name="connsiteX6" fmla="*/ 208279 w 4860757"/>
              <a:gd name="connsiteY6" fmla="*/ 3265945 h 3265945"/>
              <a:gd name="connsiteX7" fmla="*/ 0 w 4860757"/>
              <a:gd name="connsiteY7" fmla="*/ 2939024 h 3265945"/>
              <a:gd name="connsiteX8" fmla="*/ 0 w 4860757"/>
              <a:gd name="connsiteY8" fmla="*/ 326920 h 3265945"/>
              <a:gd name="connsiteX0" fmla="*/ 0 w 4860757"/>
              <a:gd name="connsiteY0" fmla="*/ 326920 h 3265945"/>
              <a:gd name="connsiteX1" fmla="*/ 208279 w 4860757"/>
              <a:gd name="connsiteY1" fmla="*/ 0 h 3265945"/>
              <a:gd name="connsiteX2" fmla="*/ 4652476 w 4860757"/>
              <a:gd name="connsiteY2" fmla="*/ 0 h 3265945"/>
              <a:gd name="connsiteX3" fmla="*/ 4860757 w 4860757"/>
              <a:gd name="connsiteY3" fmla="*/ 326920 h 3265945"/>
              <a:gd name="connsiteX4" fmla="*/ 4860757 w 4860757"/>
              <a:gd name="connsiteY4" fmla="*/ 2939024 h 3265945"/>
              <a:gd name="connsiteX5" fmla="*/ 4652476 w 4860757"/>
              <a:gd name="connsiteY5" fmla="*/ 3265945 h 3265945"/>
              <a:gd name="connsiteX6" fmla="*/ 208279 w 4860757"/>
              <a:gd name="connsiteY6" fmla="*/ 3265945 h 3265945"/>
              <a:gd name="connsiteX7" fmla="*/ 0 w 4860757"/>
              <a:gd name="connsiteY7" fmla="*/ 2939024 h 3265945"/>
              <a:gd name="connsiteX8" fmla="*/ 0 w 4860757"/>
              <a:gd name="connsiteY8" fmla="*/ 326920 h 3265945"/>
              <a:gd name="connsiteX0" fmla="*/ 0 w 4860757"/>
              <a:gd name="connsiteY0" fmla="*/ 326920 h 3265945"/>
              <a:gd name="connsiteX1" fmla="*/ 208279 w 4860757"/>
              <a:gd name="connsiteY1" fmla="*/ 0 h 3265945"/>
              <a:gd name="connsiteX2" fmla="*/ 4652476 w 4860757"/>
              <a:gd name="connsiteY2" fmla="*/ 0 h 3265945"/>
              <a:gd name="connsiteX3" fmla="*/ 4860757 w 4860757"/>
              <a:gd name="connsiteY3" fmla="*/ 326920 h 3265945"/>
              <a:gd name="connsiteX4" fmla="*/ 4860757 w 4860757"/>
              <a:gd name="connsiteY4" fmla="*/ 2939024 h 3265945"/>
              <a:gd name="connsiteX5" fmla="*/ 4652476 w 4860757"/>
              <a:gd name="connsiteY5" fmla="*/ 3265945 h 3265945"/>
              <a:gd name="connsiteX6" fmla="*/ 208279 w 4860757"/>
              <a:gd name="connsiteY6" fmla="*/ 3265945 h 3265945"/>
              <a:gd name="connsiteX7" fmla="*/ 0 w 4860757"/>
              <a:gd name="connsiteY7" fmla="*/ 2939024 h 3265945"/>
              <a:gd name="connsiteX8" fmla="*/ 0 w 4860757"/>
              <a:gd name="connsiteY8" fmla="*/ 326920 h 3265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60757" h="3265945" fill="none" extrusionOk="0">
                <a:moveTo>
                  <a:pt x="0" y="326920"/>
                </a:moveTo>
                <a:cubicBezTo>
                  <a:pt x="2411" y="177317"/>
                  <a:pt x="120046" y="-28550"/>
                  <a:pt x="208279" y="0"/>
                </a:cubicBezTo>
                <a:cubicBezTo>
                  <a:pt x="1865524" y="139532"/>
                  <a:pt x="3619728" y="-184323"/>
                  <a:pt x="4652476" y="0"/>
                </a:cubicBezTo>
                <a:cubicBezTo>
                  <a:pt x="4726429" y="-8197"/>
                  <a:pt x="4902801" y="104872"/>
                  <a:pt x="4860757" y="326920"/>
                </a:cubicBezTo>
                <a:cubicBezTo>
                  <a:pt x="4883858" y="1432141"/>
                  <a:pt x="4979710" y="1900834"/>
                  <a:pt x="4860757" y="2939024"/>
                </a:cubicBezTo>
                <a:cubicBezTo>
                  <a:pt x="4843798" y="3144906"/>
                  <a:pt x="4807222" y="3264209"/>
                  <a:pt x="4652476" y="3265945"/>
                </a:cubicBezTo>
                <a:cubicBezTo>
                  <a:pt x="3559213" y="3169142"/>
                  <a:pt x="2196015" y="3216041"/>
                  <a:pt x="208279" y="3265945"/>
                </a:cubicBezTo>
                <a:cubicBezTo>
                  <a:pt x="89032" y="3226550"/>
                  <a:pt x="479" y="3149756"/>
                  <a:pt x="0" y="2939024"/>
                </a:cubicBezTo>
                <a:cubicBezTo>
                  <a:pt x="-121054" y="1876921"/>
                  <a:pt x="68774" y="1165662"/>
                  <a:pt x="0" y="326920"/>
                </a:cubicBezTo>
                <a:close/>
              </a:path>
              <a:path w="4860757" h="3265945" stroke="0" extrusionOk="0">
                <a:moveTo>
                  <a:pt x="0" y="326920"/>
                </a:moveTo>
                <a:cubicBezTo>
                  <a:pt x="-18518" y="139416"/>
                  <a:pt x="118058" y="-29189"/>
                  <a:pt x="208279" y="0"/>
                </a:cubicBezTo>
                <a:cubicBezTo>
                  <a:pt x="1648957" y="-421230"/>
                  <a:pt x="2447733" y="197179"/>
                  <a:pt x="4652476" y="0"/>
                </a:cubicBezTo>
                <a:cubicBezTo>
                  <a:pt x="4721099" y="-5424"/>
                  <a:pt x="4863101" y="190868"/>
                  <a:pt x="4860757" y="326920"/>
                </a:cubicBezTo>
                <a:cubicBezTo>
                  <a:pt x="5004683" y="1086218"/>
                  <a:pt x="5047161" y="2056072"/>
                  <a:pt x="4860757" y="2939024"/>
                </a:cubicBezTo>
                <a:cubicBezTo>
                  <a:pt x="4860229" y="3143395"/>
                  <a:pt x="4749259" y="3259992"/>
                  <a:pt x="4652476" y="3265945"/>
                </a:cubicBezTo>
                <a:cubicBezTo>
                  <a:pt x="2842240" y="3217485"/>
                  <a:pt x="696363" y="3280935"/>
                  <a:pt x="208279" y="3265945"/>
                </a:cubicBezTo>
                <a:cubicBezTo>
                  <a:pt x="107745" y="3194025"/>
                  <a:pt x="-10661" y="3080944"/>
                  <a:pt x="0" y="2939024"/>
                </a:cubicBezTo>
                <a:cubicBezTo>
                  <a:pt x="-132456" y="1992743"/>
                  <a:pt x="-185930" y="1369897"/>
                  <a:pt x="0" y="326920"/>
                </a:cubicBezTo>
                <a:close/>
              </a:path>
              <a:path w="4860757" h="3265945" fill="none" stroke="0" extrusionOk="0">
                <a:moveTo>
                  <a:pt x="0" y="326920"/>
                </a:moveTo>
                <a:cubicBezTo>
                  <a:pt x="-1637" y="138380"/>
                  <a:pt x="107249" y="-7666"/>
                  <a:pt x="208279" y="0"/>
                </a:cubicBezTo>
                <a:cubicBezTo>
                  <a:pt x="1637172" y="271414"/>
                  <a:pt x="3626210" y="-15598"/>
                  <a:pt x="4652476" y="0"/>
                </a:cubicBezTo>
                <a:cubicBezTo>
                  <a:pt x="4751796" y="2005"/>
                  <a:pt x="4880554" y="149563"/>
                  <a:pt x="4860757" y="326920"/>
                </a:cubicBezTo>
                <a:cubicBezTo>
                  <a:pt x="4838950" y="1547127"/>
                  <a:pt x="4954830" y="1855364"/>
                  <a:pt x="4860757" y="2939024"/>
                </a:cubicBezTo>
                <a:cubicBezTo>
                  <a:pt x="4849038" y="3155918"/>
                  <a:pt x="4772554" y="3247708"/>
                  <a:pt x="4652476" y="3265945"/>
                </a:cubicBezTo>
                <a:cubicBezTo>
                  <a:pt x="3304104" y="3023403"/>
                  <a:pt x="2423766" y="3173765"/>
                  <a:pt x="208279" y="3265945"/>
                </a:cubicBezTo>
                <a:cubicBezTo>
                  <a:pt x="88965" y="3228842"/>
                  <a:pt x="19255" y="3134703"/>
                  <a:pt x="0" y="2939024"/>
                </a:cubicBezTo>
                <a:cubicBezTo>
                  <a:pt x="-83640" y="1966085"/>
                  <a:pt x="-25689" y="1226929"/>
                  <a:pt x="0" y="326920"/>
                </a:cubicBezTo>
                <a:close/>
              </a:path>
              <a:path w="4860757" h="3265945" fill="none" stroke="0" extrusionOk="0">
                <a:moveTo>
                  <a:pt x="0" y="326920"/>
                </a:moveTo>
                <a:cubicBezTo>
                  <a:pt x="1041" y="163178"/>
                  <a:pt x="128368" y="-17637"/>
                  <a:pt x="208279" y="0"/>
                </a:cubicBezTo>
                <a:cubicBezTo>
                  <a:pt x="1645359" y="254850"/>
                  <a:pt x="3671443" y="-200429"/>
                  <a:pt x="4652476" y="0"/>
                </a:cubicBezTo>
                <a:cubicBezTo>
                  <a:pt x="4718701" y="-2464"/>
                  <a:pt x="4883665" y="124843"/>
                  <a:pt x="4860757" y="326920"/>
                </a:cubicBezTo>
                <a:cubicBezTo>
                  <a:pt x="4865110" y="1472028"/>
                  <a:pt x="4971633" y="1870456"/>
                  <a:pt x="4860757" y="2939024"/>
                </a:cubicBezTo>
                <a:cubicBezTo>
                  <a:pt x="4844340" y="3145879"/>
                  <a:pt x="4781298" y="3257329"/>
                  <a:pt x="4652476" y="3265945"/>
                </a:cubicBezTo>
                <a:cubicBezTo>
                  <a:pt x="3495391" y="2990742"/>
                  <a:pt x="2335301" y="3200260"/>
                  <a:pt x="208279" y="3265945"/>
                </a:cubicBezTo>
                <a:cubicBezTo>
                  <a:pt x="79473" y="3208159"/>
                  <a:pt x="10809" y="3145051"/>
                  <a:pt x="0" y="2939024"/>
                </a:cubicBezTo>
                <a:cubicBezTo>
                  <a:pt x="-149382" y="1945697"/>
                  <a:pt x="71549" y="1183424"/>
                  <a:pt x="0" y="326920"/>
                </a:cubicBezTo>
                <a:close/>
              </a:path>
            </a:pathLst>
          </a:custGeom>
          <a:solidFill>
            <a:schemeClr val="bg1">
              <a:lumMod val="95000"/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549C7F-FBD8-D86C-6256-3F020E907243}"/>
              </a:ext>
            </a:extLst>
          </p:cNvPr>
          <p:cNvSpPr txBox="1"/>
          <p:nvPr/>
        </p:nvSpPr>
        <p:spPr>
          <a:xfrm>
            <a:off x="6913124" y="662907"/>
            <a:ext cx="46407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 err="1">
                <a:solidFill>
                  <a:prstClr val="black"/>
                </a:solidFill>
              </a:rPr>
              <a:t>Bốn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bạn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đang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học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nhóm</a:t>
            </a:r>
            <a:r>
              <a:rPr lang="en-US" sz="4400" dirty="0">
                <a:solidFill>
                  <a:prstClr val="black"/>
                </a:solidFill>
              </a:rPr>
              <a:t>, </a:t>
            </a:r>
            <a:r>
              <a:rPr lang="en-US" sz="4400" dirty="0" err="1">
                <a:solidFill>
                  <a:prstClr val="black"/>
                </a:solidFill>
              </a:rPr>
              <a:t>trao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đổi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bài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tập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rất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sôi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nổi</a:t>
            </a:r>
            <a:r>
              <a:rPr lang="en-US" sz="4400" dirty="0">
                <a:solidFill>
                  <a:prstClr val="black"/>
                </a:solidFill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Picture 15">
            <a:extLst>
              <a:ext uri="{FF2B5EF4-FFF2-40B4-BE49-F238E27FC236}">
                <a16:creationId xmlns:a16="http://schemas.microsoft.com/office/drawing/2014/main" id="{A0DE4016-A9E7-CF5B-E5FF-151FB24AB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967" y="3416722"/>
            <a:ext cx="2323540" cy="3359875"/>
          </a:xfrm>
          <a:prstGeom prst="rect">
            <a:avLst/>
          </a:prstGeom>
        </p:spPr>
      </p:pic>
      <p:pic>
        <p:nvPicPr>
          <p:cNvPr id="52" name="Picture 12">
            <a:extLst>
              <a:ext uri="{FF2B5EF4-FFF2-40B4-BE49-F238E27FC236}">
                <a16:creationId xmlns:a16="http://schemas.microsoft.com/office/drawing/2014/main" id="{CC6610A9-E5A2-9B66-88CA-764585363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790" y="3404086"/>
            <a:ext cx="2082176" cy="33297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DEF92C-F676-F536-8EF6-3C7332770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851" y="0"/>
            <a:ext cx="6145301" cy="835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2449CF-E040-C16F-F99B-676ED78B9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089" y="1876425"/>
            <a:ext cx="5012952" cy="3705225"/>
          </a:xfrm>
          <a:prstGeom prst="rect">
            <a:avLst/>
          </a:prstGeom>
        </p:spPr>
      </p:pic>
      <p:pic>
        <p:nvPicPr>
          <p:cNvPr id="7" name="Hình ảnh 3">
            <a:extLst>
              <a:ext uri="{FF2B5EF4-FFF2-40B4-BE49-F238E27FC236}">
                <a16:creationId xmlns:a16="http://schemas.microsoft.com/office/drawing/2014/main" id="{00B7497F-5A97-E3FB-3890-851C42F86F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625">
                        <a14:foregroundMark x1="90625" y1="62969" x2="90625" y2="6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399" y="625549"/>
            <a:ext cx="2055520" cy="2055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9003F5-D39F-9F0C-5785-978F44E540AA}"/>
              </a:ext>
            </a:extLst>
          </p:cNvPr>
          <p:cNvSpPr txBox="1"/>
          <p:nvPr/>
        </p:nvSpPr>
        <p:spPr>
          <a:xfrm>
            <a:off x="523875" y="5467350"/>
            <a:ext cx="479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Việc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giờ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học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1" name="Picture 1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F66797C6-7B9B-14B1-C9E7-A03330A20F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5" y="5095874"/>
            <a:ext cx="1184121" cy="100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750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Hình chữ nhật: Góc Tròn 48">
            <a:extLst>
              <a:ext uri="{FF2B5EF4-FFF2-40B4-BE49-F238E27FC236}">
                <a16:creationId xmlns:a16="http://schemas.microsoft.com/office/drawing/2014/main" id="{BB6B28D0-BC49-4BC9-7293-C93EA584163A}"/>
              </a:ext>
            </a:extLst>
          </p:cNvPr>
          <p:cNvSpPr/>
          <p:nvPr/>
        </p:nvSpPr>
        <p:spPr>
          <a:xfrm>
            <a:off x="199594" y="1060991"/>
            <a:ext cx="5987096" cy="5412786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657423A4-F99E-C911-FB70-5437410E8AD4}"/>
              </a:ext>
            </a:extLst>
          </p:cNvPr>
          <p:cNvSpPr/>
          <p:nvPr/>
        </p:nvSpPr>
        <p:spPr>
          <a:xfrm>
            <a:off x="6836683" y="391654"/>
            <a:ext cx="4860757" cy="3265945"/>
          </a:xfrm>
          <a:custGeom>
            <a:avLst/>
            <a:gdLst>
              <a:gd name="connsiteX0" fmla="*/ 0 w 4860757"/>
              <a:gd name="connsiteY0" fmla="*/ 326920 h 3265945"/>
              <a:gd name="connsiteX1" fmla="*/ 208279 w 4860757"/>
              <a:gd name="connsiteY1" fmla="*/ 0 h 3265945"/>
              <a:gd name="connsiteX2" fmla="*/ 4652476 w 4860757"/>
              <a:gd name="connsiteY2" fmla="*/ 0 h 3265945"/>
              <a:gd name="connsiteX3" fmla="*/ 4860757 w 4860757"/>
              <a:gd name="connsiteY3" fmla="*/ 326920 h 3265945"/>
              <a:gd name="connsiteX4" fmla="*/ 4860757 w 4860757"/>
              <a:gd name="connsiteY4" fmla="*/ 2939024 h 3265945"/>
              <a:gd name="connsiteX5" fmla="*/ 4652476 w 4860757"/>
              <a:gd name="connsiteY5" fmla="*/ 3265945 h 3265945"/>
              <a:gd name="connsiteX6" fmla="*/ 208279 w 4860757"/>
              <a:gd name="connsiteY6" fmla="*/ 3265945 h 3265945"/>
              <a:gd name="connsiteX7" fmla="*/ 0 w 4860757"/>
              <a:gd name="connsiteY7" fmla="*/ 2939024 h 3265945"/>
              <a:gd name="connsiteX8" fmla="*/ 0 w 4860757"/>
              <a:gd name="connsiteY8" fmla="*/ 326920 h 3265945"/>
              <a:gd name="connsiteX0" fmla="*/ 0 w 4860757"/>
              <a:gd name="connsiteY0" fmla="*/ 326920 h 3265945"/>
              <a:gd name="connsiteX1" fmla="*/ 208279 w 4860757"/>
              <a:gd name="connsiteY1" fmla="*/ 0 h 3265945"/>
              <a:gd name="connsiteX2" fmla="*/ 4652476 w 4860757"/>
              <a:gd name="connsiteY2" fmla="*/ 0 h 3265945"/>
              <a:gd name="connsiteX3" fmla="*/ 4860757 w 4860757"/>
              <a:gd name="connsiteY3" fmla="*/ 326920 h 3265945"/>
              <a:gd name="connsiteX4" fmla="*/ 4860757 w 4860757"/>
              <a:gd name="connsiteY4" fmla="*/ 2939024 h 3265945"/>
              <a:gd name="connsiteX5" fmla="*/ 4652476 w 4860757"/>
              <a:gd name="connsiteY5" fmla="*/ 3265945 h 3265945"/>
              <a:gd name="connsiteX6" fmla="*/ 208279 w 4860757"/>
              <a:gd name="connsiteY6" fmla="*/ 3265945 h 3265945"/>
              <a:gd name="connsiteX7" fmla="*/ 0 w 4860757"/>
              <a:gd name="connsiteY7" fmla="*/ 2939024 h 3265945"/>
              <a:gd name="connsiteX8" fmla="*/ 0 w 4860757"/>
              <a:gd name="connsiteY8" fmla="*/ 326920 h 3265945"/>
              <a:gd name="connsiteX0" fmla="*/ 0 w 4860757"/>
              <a:gd name="connsiteY0" fmla="*/ 326920 h 3265945"/>
              <a:gd name="connsiteX1" fmla="*/ 208279 w 4860757"/>
              <a:gd name="connsiteY1" fmla="*/ 0 h 3265945"/>
              <a:gd name="connsiteX2" fmla="*/ 4652476 w 4860757"/>
              <a:gd name="connsiteY2" fmla="*/ 0 h 3265945"/>
              <a:gd name="connsiteX3" fmla="*/ 4860757 w 4860757"/>
              <a:gd name="connsiteY3" fmla="*/ 326920 h 3265945"/>
              <a:gd name="connsiteX4" fmla="*/ 4860757 w 4860757"/>
              <a:gd name="connsiteY4" fmla="*/ 2939024 h 3265945"/>
              <a:gd name="connsiteX5" fmla="*/ 4652476 w 4860757"/>
              <a:gd name="connsiteY5" fmla="*/ 3265945 h 3265945"/>
              <a:gd name="connsiteX6" fmla="*/ 208279 w 4860757"/>
              <a:gd name="connsiteY6" fmla="*/ 3265945 h 3265945"/>
              <a:gd name="connsiteX7" fmla="*/ 0 w 4860757"/>
              <a:gd name="connsiteY7" fmla="*/ 2939024 h 3265945"/>
              <a:gd name="connsiteX8" fmla="*/ 0 w 4860757"/>
              <a:gd name="connsiteY8" fmla="*/ 326920 h 3265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60757" h="3265945" fill="none" extrusionOk="0">
                <a:moveTo>
                  <a:pt x="0" y="326920"/>
                </a:moveTo>
                <a:cubicBezTo>
                  <a:pt x="2411" y="177317"/>
                  <a:pt x="120046" y="-28550"/>
                  <a:pt x="208279" y="0"/>
                </a:cubicBezTo>
                <a:cubicBezTo>
                  <a:pt x="1865524" y="139532"/>
                  <a:pt x="3619728" y="-184323"/>
                  <a:pt x="4652476" y="0"/>
                </a:cubicBezTo>
                <a:cubicBezTo>
                  <a:pt x="4726429" y="-8197"/>
                  <a:pt x="4902801" y="104872"/>
                  <a:pt x="4860757" y="326920"/>
                </a:cubicBezTo>
                <a:cubicBezTo>
                  <a:pt x="4883858" y="1432141"/>
                  <a:pt x="4979710" y="1900834"/>
                  <a:pt x="4860757" y="2939024"/>
                </a:cubicBezTo>
                <a:cubicBezTo>
                  <a:pt x="4843798" y="3144906"/>
                  <a:pt x="4807222" y="3264209"/>
                  <a:pt x="4652476" y="3265945"/>
                </a:cubicBezTo>
                <a:cubicBezTo>
                  <a:pt x="3559213" y="3169142"/>
                  <a:pt x="2196015" y="3216041"/>
                  <a:pt x="208279" y="3265945"/>
                </a:cubicBezTo>
                <a:cubicBezTo>
                  <a:pt x="89032" y="3226550"/>
                  <a:pt x="479" y="3149756"/>
                  <a:pt x="0" y="2939024"/>
                </a:cubicBezTo>
                <a:cubicBezTo>
                  <a:pt x="-121054" y="1876921"/>
                  <a:pt x="68774" y="1165662"/>
                  <a:pt x="0" y="326920"/>
                </a:cubicBezTo>
                <a:close/>
              </a:path>
              <a:path w="4860757" h="3265945" stroke="0" extrusionOk="0">
                <a:moveTo>
                  <a:pt x="0" y="326920"/>
                </a:moveTo>
                <a:cubicBezTo>
                  <a:pt x="-18518" y="139416"/>
                  <a:pt x="118058" y="-29189"/>
                  <a:pt x="208279" y="0"/>
                </a:cubicBezTo>
                <a:cubicBezTo>
                  <a:pt x="1648957" y="-421230"/>
                  <a:pt x="2447733" y="197179"/>
                  <a:pt x="4652476" y="0"/>
                </a:cubicBezTo>
                <a:cubicBezTo>
                  <a:pt x="4721099" y="-5424"/>
                  <a:pt x="4863101" y="190868"/>
                  <a:pt x="4860757" y="326920"/>
                </a:cubicBezTo>
                <a:cubicBezTo>
                  <a:pt x="5004683" y="1086218"/>
                  <a:pt x="5047161" y="2056072"/>
                  <a:pt x="4860757" y="2939024"/>
                </a:cubicBezTo>
                <a:cubicBezTo>
                  <a:pt x="4860229" y="3143395"/>
                  <a:pt x="4749259" y="3259992"/>
                  <a:pt x="4652476" y="3265945"/>
                </a:cubicBezTo>
                <a:cubicBezTo>
                  <a:pt x="2842240" y="3217485"/>
                  <a:pt x="696363" y="3280935"/>
                  <a:pt x="208279" y="3265945"/>
                </a:cubicBezTo>
                <a:cubicBezTo>
                  <a:pt x="107745" y="3194025"/>
                  <a:pt x="-10661" y="3080944"/>
                  <a:pt x="0" y="2939024"/>
                </a:cubicBezTo>
                <a:cubicBezTo>
                  <a:pt x="-132456" y="1992743"/>
                  <a:pt x="-185930" y="1369897"/>
                  <a:pt x="0" y="326920"/>
                </a:cubicBezTo>
                <a:close/>
              </a:path>
              <a:path w="4860757" h="3265945" fill="none" stroke="0" extrusionOk="0">
                <a:moveTo>
                  <a:pt x="0" y="326920"/>
                </a:moveTo>
                <a:cubicBezTo>
                  <a:pt x="-1637" y="138380"/>
                  <a:pt x="107249" y="-7666"/>
                  <a:pt x="208279" y="0"/>
                </a:cubicBezTo>
                <a:cubicBezTo>
                  <a:pt x="1637172" y="271414"/>
                  <a:pt x="3626210" y="-15598"/>
                  <a:pt x="4652476" y="0"/>
                </a:cubicBezTo>
                <a:cubicBezTo>
                  <a:pt x="4751796" y="2005"/>
                  <a:pt x="4880554" y="149563"/>
                  <a:pt x="4860757" y="326920"/>
                </a:cubicBezTo>
                <a:cubicBezTo>
                  <a:pt x="4838950" y="1547127"/>
                  <a:pt x="4954830" y="1855364"/>
                  <a:pt x="4860757" y="2939024"/>
                </a:cubicBezTo>
                <a:cubicBezTo>
                  <a:pt x="4849038" y="3155918"/>
                  <a:pt x="4772554" y="3247708"/>
                  <a:pt x="4652476" y="3265945"/>
                </a:cubicBezTo>
                <a:cubicBezTo>
                  <a:pt x="3304104" y="3023403"/>
                  <a:pt x="2423766" y="3173765"/>
                  <a:pt x="208279" y="3265945"/>
                </a:cubicBezTo>
                <a:cubicBezTo>
                  <a:pt x="88965" y="3228842"/>
                  <a:pt x="19255" y="3134703"/>
                  <a:pt x="0" y="2939024"/>
                </a:cubicBezTo>
                <a:cubicBezTo>
                  <a:pt x="-83640" y="1966085"/>
                  <a:pt x="-25689" y="1226929"/>
                  <a:pt x="0" y="326920"/>
                </a:cubicBezTo>
                <a:close/>
              </a:path>
              <a:path w="4860757" h="3265945" fill="none" stroke="0" extrusionOk="0">
                <a:moveTo>
                  <a:pt x="0" y="326920"/>
                </a:moveTo>
                <a:cubicBezTo>
                  <a:pt x="1041" y="163178"/>
                  <a:pt x="128368" y="-17637"/>
                  <a:pt x="208279" y="0"/>
                </a:cubicBezTo>
                <a:cubicBezTo>
                  <a:pt x="1645359" y="254850"/>
                  <a:pt x="3671443" y="-200429"/>
                  <a:pt x="4652476" y="0"/>
                </a:cubicBezTo>
                <a:cubicBezTo>
                  <a:pt x="4718701" y="-2464"/>
                  <a:pt x="4883665" y="124843"/>
                  <a:pt x="4860757" y="326920"/>
                </a:cubicBezTo>
                <a:cubicBezTo>
                  <a:pt x="4865110" y="1472028"/>
                  <a:pt x="4971633" y="1870456"/>
                  <a:pt x="4860757" y="2939024"/>
                </a:cubicBezTo>
                <a:cubicBezTo>
                  <a:pt x="4844340" y="3145879"/>
                  <a:pt x="4781298" y="3257329"/>
                  <a:pt x="4652476" y="3265945"/>
                </a:cubicBezTo>
                <a:cubicBezTo>
                  <a:pt x="3495391" y="2990742"/>
                  <a:pt x="2335301" y="3200260"/>
                  <a:pt x="208279" y="3265945"/>
                </a:cubicBezTo>
                <a:cubicBezTo>
                  <a:pt x="79473" y="3208159"/>
                  <a:pt x="10809" y="3145051"/>
                  <a:pt x="0" y="2939024"/>
                </a:cubicBezTo>
                <a:cubicBezTo>
                  <a:pt x="-149382" y="1945697"/>
                  <a:pt x="71549" y="1183424"/>
                  <a:pt x="0" y="326920"/>
                </a:cubicBezTo>
                <a:close/>
              </a:path>
            </a:pathLst>
          </a:custGeom>
          <a:solidFill>
            <a:schemeClr val="bg1">
              <a:lumMod val="95000"/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549C7F-FBD8-D86C-6256-3F020E907243}"/>
              </a:ext>
            </a:extLst>
          </p:cNvPr>
          <p:cNvSpPr txBox="1"/>
          <p:nvPr/>
        </p:nvSpPr>
        <p:spPr>
          <a:xfrm>
            <a:off x="6913124" y="662907"/>
            <a:ext cx="46407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Hai bạn đang chơi nhảy dây</a:t>
            </a:r>
            <a:r>
              <a:rPr lang="en-US" sz="4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/>
              </a:rPr>
              <a:t>rất</a:t>
            </a:r>
            <a:r>
              <a:rPr lang="en-US" sz="4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/>
              </a:rPr>
              <a:t>vui</a:t>
            </a:r>
            <a:r>
              <a:rPr lang="en-US" sz="4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/>
              </a:rPr>
              <a:t>vẻ</a:t>
            </a:r>
            <a:r>
              <a:rPr lang="en-US" sz="4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/>
              </a:rPr>
              <a:t>giờ</a:t>
            </a:r>
            <a:r>
              <a:rPr lang="en-US" sz="4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/>
              </a:rPr>
              <a:t>giải</a:t>
            </a:r>
            <a:r>
              <a:rPr lang="en-US" sz="4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/>
              </a:rPr>
              <a:t>lao</a:t>
            </a:r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Picture 15">
            <a:extLst>
              <a:ext uri="{FF2B5EF4-FFF2-40B4-BE49-F238E27FC236}">
                <a16:creationId xmlns:a16="http://schemas.microsoft.com/office/drawing/2014/main" id="{A0DE4016-A9E7-CF5B-E5FF-151FB24AB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967" y="3416722"/>
            <a:ext cx="2323540" cy="3359875"/>
          </a:xfrm>
          <a:prstGeom prst="rect">
            <a:avLst/>
          </a:prstGeom>
        </p:spPr>
      </p:pic>
      <p:pic>
        <p:nvPicPr>
          <p:cNvPr id="52" name="Picture 12">
            <a:extLst>
              <a:ext uri="{FF2B5EF4-FFF2-40B4-BE49-F238E27FC236}">
                <a16:creationId xmlns:a16="http://schemas.microsoft.com/office/drawing/2014/main" id="{CC6610A9-E5A2-9B66-88CA-764585363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790" y="3404086"/>
            <a:ext cx="2082176" cy="33297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DEF92C-F676-F536-8EF6-3C7332770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851" y="0"/>
            <a:ext cx="6145301" cy="835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AC6F0D-9E91-F58E-4778-80A520D0B6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049" y="1223962"/>
            <a:ext cx="4896869" cy="3633788"/>
          </a:xfrm>
          <a:prstGeom prst="rect">
            <a:avLst/>
          </a:prstGeom>
        </p:spPr>
      </p:pic>
      <p:pic>
        <p:nvPicPr>
          <p:cNvPr id="5" name="Hình ảnh 3">
            <a:extLst>
              <a:ext uri="{FF2B5EF4-FFF2-40B4-BE49-F238E27FC236}">
                <a16:creationId xmlns:a16="http://schemas.microsoft.com/office/drawing/2014/main" id="{5F7A8B93-09CC-641F-CFC6-92EABEA517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625">
                        <a14:foregroundMark x1="90625" y1="62969" x2="90625" y2="6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399" y="625549"/>
            <a:ext cx="2055520" cy="2055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C89D34-2A8C-D389-9983-CCDCD52E5BD8}"/>
              </a:ext>
            </a:extLst>
          </p:cNvPr>
          <p:cNvSpPr txBox="1"/>
          <p:nvPr/>
        </p:nvSpPr>
        <p:spPr>
          <a:xfrm>
            <a:off x="495300" y="5191125"/>
            <a:ext cx="5038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Việc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giờ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chơi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1" name="Picture 1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A5D0CC7-6754-2DD0-5BFF-A6ECD3BE68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686299"/>
            <a:ext cx="1184121" cy="100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757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54A2B22-08F3-04F5-2DA2-14A8276916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0" b="32100" l="44500" r="65450">
                        <a14:foregroundMark x1="48400" y1="5750" x2="48400" y2="5750"/>
                        <a14:foregroundMark x1="44550" y1="11150" x2="44550" y2="11150"/>
                        <a14:foregroundMark x1="64150" y1="22450" x2="64150" y2="22450"/>
                        <a14:foregroundMark x1="54550" y1="32100" x2="54550" y2="32100"/>
                        <a14:foregroundMark x1="65450" y1="22650" x2="65450" y2="2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19" t="3516" r="33757" b="65746"/>
          <a:stretch/>
        </p:blipFill>
        <p:spPr>
          <a:xfrm flipH="1">
            <a:off x="369212" y="1189751"/>
            <a:ext cx="1416386" cy="184289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FA890620-1418-22F3-0BA8-923F6878CB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50" b="41150" l="69000" r="96800">
                        <a14:foregroundMark x1="70500" y1="29000" x2="70500" y2="29000"/>
                        <a14:foregroundMark x1="81900" y1="41150" x2="81900" y2="41150"/>
                        <a14:foregroundMark x1="89050" y1="18350" x2="89050" y2="18350"/>
                        <a14:foregroundMark x1="69000" y1="29700" x2="69000" y2="2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99" t="16000" r="-1" b="57334"/>
          <a:stretch/>
        </p:blipFill>
        <p:spPr>
          <a:xfrm>
            <a:off x="10254771" y="0"/>
            <a:ext cx="2153529" cy="182880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B191E2A-423C-AD56-E853-038C0EC8581A}"/>
              </a:ext>
            </a:extLst>
          </p:cNvPr>
          <p:cNvSpPr txBox="1"/>
          <p:nvPr/>
        </p:nvSpPr>
        <p:spPr>
          <a:xfrm>
            <a:off x="2338384" y="1702137"/>
            <a:ext cx="7382389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6300" b="1" dirty="0">
                <a:ln w="12700">
                  <a:solidFill>
                    <a:prstClr val="black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những việc em đã làm trong giờ học, giờ chơi</a:t>
            </a:r>
            <a:endParaRPr kumimoji="0" lang="en-US" sz="6300" b="1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8D980B-F6B5-0CB9-DD18-E90EED90B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708" y="761573"/>
            <a:ext cx="9864183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4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FFF8747-C3BE-8952-725E-6B9C319620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50" b="41150" l="69000" r="96800">
                        <a14:foregroundMark x1="70500" y1="29000" x2="70500" y2="29000"/>
                        <a14:foregroundMark x1="81900" y1="41150" x2="81900" y2="41150"/>
                        <a14:foregroundMark x1="89050" y1="18350" x2="89050" y2="18350"/>
                        <a14:foregroundMark x1="69000" y1="29700" x2="69000" y2="2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99" t="16000" r="-1" b="57334"/>
          <a:stretch/>
        </p:blipFill>
        <p:spPr>
          <a:xfrm rot="2764504">
            <a:off x="10895845" y="1990943"/>
            <a:ext cx="1347237" cy="1144088"/>
          </a:xfrm>
          <a:prstGeom prst="rect">
            <a:avLst/>
          </a:prstGeom>
        </p:spPr>
      </p:pic>
      <p:pic>
        <p:nvPicPr>
          <p:cNvPr id="25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DA01EC8-355D-0642-5761-A4BDAC01B2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0" y="187310"/>
            <a:ext cx="5658208" cy="4479236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800F79B7-CF0C-8D15-20B3-AF7E6E89CD52}"/>
              </a:ext>
            </a:extLst>
          </p:cNvPr>
          <p:cNvSpPr txBox="1"/>
          <p:nvPr/>
        </p:nvSpPr>
        <p:spPr>
          <a:xfrm>
            <a:off x="79870" y="1479704"/>
            <a:ext cx="5387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7030A0"/>
                </a:solidFill>
                <a:latin typeface="Calibri" panose="020F0502020204030204"/>
              </a:rPr>
              <a:t>Chia </a:t>
            </a:r>
            <a:r>
              <a:rPr lang="en-US" sz="4000" b="1" dirty="0" err="1">
                <a:solidFill>
                  <a:srgbClr val="7030A0"/>
                </a:solidFill>
                <a:latin typeface="Calibri" panose="020F0502020204030204"/>
              </a:rPr>
              <a:t>sẻ</a:t>
            </a:r>
            <a:r>
              <a:rPr lang="en-US" sz="4000" b="1" dirty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7030A0"/>
                </a:solidFill>
                <a:latin typeface="Calibri" panose="020F0502020204030204"/>
              </a:rPr>
              <a:t>những việc nên làm trong giờ học và giờ chơi theo bảng sau: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24D2FA0A-0DDB-0FDA-4248-8C409C0228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60" y="3686106"/>
            <a:ext cx="4679035" cy="330749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58A34FD-6F0D-D344-9472-54A3036E8A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813803"/>
              </p:ext>
            </p:extLst>
          </p:nvPr>
        </p:nvGraphicFramePr>
        <p:xfrm>
          <a:off x="6166484" y="1656619"/>
          <a:ext cx="5892166" cy="29867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0025">
                  <a:extLst>
                    <a:ext uri="{9D8B030D-6E8A-4147-A177-3AD203B41FA5}">
                      <a16:colId xmlns:a16="http://schemas.microsoft.com/office/drawing/2014/main" val="3262621826"/>
                    </a:ext>
                  </a:extLst>
                </a:gridCol>
                <a:gridCol w="2521294">
                  <a:extLst>
                    <a:ext uri="{9D8B030D-6E8A-4147-A177-3AD203B41FA5}">
                      <a16:colId xmlns:a16="http://schemas.microsoft.com/office/drawing/2014/main" val="692846285"/>
                    </a:ext>
                  </a:extLst>
                </a:gridCol>
                <a:gridCol w="2740847">
                  <a:extLst>
                    <a:ext uri="{9D8B030D-6E8A-4147-A177-3AD203B41FA5}">
                      <a16:colId xmlns:a16="http://schemas.microsoft.com/office/drawing/2014/main" val="1357822553"/>
                    </a:ext>
                  </a:extLst>
                </a:gridCol>
              </a:tblGrid>
              <a:tr h="8579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</a:rPr>
                        <a:t>TT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</a:rPr>
                        <a:t>Những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</a:rPr>
                        <a:t>việc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</a:rPr>
                        <a:t>nên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</a:rPr>
                        <a:t>làm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</a:rPr>
                        <a:t>trong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</a:rPr>
                        <a:t>giờ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</a:rPr>
                        <a:t>học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</a:rPr>
                        <a:t>Những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</a:rPr>
                        <a:t>việc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</a:rPr>
                        <a:t>nên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</a:rPr>
                        <a:t>làm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</a:rPr>
                        <a:t>trong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</a:rPr>
                        <a:t>giờ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effectLst/>
                        </a:rPr>
                        <a:t>chơi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73111"/>
                  </a:ext>
                </a:extLst>
              </a:tr>
              <a:tr h="7095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</a:rPr>
                        <a:t>1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672988"/>
                  </a:ext>
                </a:extLst>
              </a:tr>
              <a:tr h="7095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endParaRPr lang="en-US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722559"/>
                  </a:ext>
                </a:extLst>
              </a:tr>
              <a:tr h="7095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98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497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A7B8ED-46DD-8806-5326-EDB882AB0D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964802"/>
              </p:ext>
            </p:extLst>
          </p:nvPr>
        </p:nvGraphicFramePr>
        <p:xfrm>
          <a:off x="790575" y="66675"/>
          <a:ext cx="10934699" cy="64382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9202">
                  <a:extLst>
                    <a:ext uri="{9D8B030D-6E8A-4147-A177-3AD203B41FA5}">
                      <a16:colId xmlns:a16="http://schemas.microsoft.com/office/drawing/2014/main" val="3262621826"/>
                    </a:ext>
                  </a:extLst>
                </a:gridCol>
                <a:gridCol w="4679026">
                  <a:extLst>
                    <a:ext uri="{9D8B030D-6E8A-4147-A177-3AD203B41FA5}">
                      <a16:colId xmlns:a16="http://schemas.microsoft.com/office/drawing/2014/main" val="692846285"/>
                    </a:ext>
                  </a:extLst>
                </a:gridCol>
                <a:gridCol w="5086471">
                  <a:extLst>
                    <a:ext uri="{9D8B030D-6E8A-4147-A177-3AD203B41FA5}">
                      <a16:colId xmlns:a16="http://schemas.microsoft.com/office/drawing/2014/main" val="1357822553"/>
                    </a:ext>
                  </a:extLst>
                </a:gridCol>
              </a:tblGrid>
              <a:tr h="12477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TT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chơi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73111"/>
                  </a:ext>
                </a:extLst>
              </a:tr>
              <a:tr h="5143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48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40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672988"/>
                  </a:ext>
                </a:extLst>
              </a:tr>
              <a:tr h="745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48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800" b="1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722559"/>
                  </a:ext>
                </a:extLst>
              </a:tr>
              <a:tr h="7672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189694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3986436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423008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720830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48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endParaRPr lang="en-US" sz="40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8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98572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7AB5839-85B8-7605-B0B9-3CA2E208139C}"/>
              </a:ext>
            </a:extLst>
          </p:cNvPr>
          <p:cNvSpPr txBox="1"/>
          <p:nvPr/>
        </p:nvSpPr>
        <p:spPr>
          <a:xfrm>
            <a:off x="2200275" y="1362075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Trật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tự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672199-1368-1EAF-EFAA-E3D714670864}"/>
              </a:ext>
            </a:extLst>
          </p:cNvPr>
          <p:cNvSpPr txBox="1"/>
          <p:nvPr/>
        </p:nvSpPr>
        <p:spPr>
          <a:xfrm>
            <a:off x="1933574" y="1990725"/>
            <a:ext cx="4638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trung</a:t>
            </a: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7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lắng</a:t>
            </a: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nghe</a:t>
            </a: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thầy</a:t>
            </a: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giảng</a:t>
            </a: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352021-04B6-8CD2-FA43-2E2CC84CDB76}"/>
              </a:ext>
            </a:extLst>
          </p:cNvPr>
          <p:cNvSpPr txBox="1"/>
          <p:nvPr/>
        </p:nvSpPr>
        <p:spPr>
          <a:xfrm>
            <a:off x="1952624" y="2886075"/>
            <a:ext cx="46482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Lắng</a:t>
            </a: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nghe</a:t>
            </a: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27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kiến</a:t>
            </a: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phát</a:t>
            </a: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biểu</a:t>
            </a:r>
            <a:endParaRPr lang="en-US" sz="27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13F7BF-91C5-5C25-A518-A57958FC0F0F}"/>
              </a:ext>
            </a:extLst>
          </p:cNvPr>
          <p:cNvSpPr txBox="1"/>
          <p:nvPr/>
        </p:nvSpPr>
        <p:spPr>
          <a:xfrm>
            <a:off x="1904999" y="3695700"/>
            <a:ext cx="46482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Thực hiện yêu cầu của thầy cô.</a:t>
            </a:r>
            <a:endParaRPr lang="en-US" sz="27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C9419B-5750-75C7-A1AD-7720221004B5}"/>
              </a:ext>
            </a:extLst>
          </p:cNvPr>
          <p:cNvSpPr txBox="1"/>
          <p:nvPr/>
        </p:nvSpPr>
        <p:spPr>
          <a:xfrm>
            <a:off x="1924049" y="4219575"/>
            <a:ext cx="4648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Tích</a:t>
            </a: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cực</a:t>
            </a: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tham</a:t>
            </a: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B72D19-764F-F671-7BB1-A5684DBA96FF}"/>
              </a:ext>
            </a:extLst>
          </p:cNvPr>
          <p:cNvSpPr txBox="1"/>
          <p:nvPr/>
        </p:nvSpPr>
        <p:spPr>
          <a:xfrm>
            <a:off x="1924049" y="4943475"/>
            <a:ext cx="4648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Tích cực phát biểu ý kiến xây dựng bài.</a:t>
            </a:r>
            <a:endParaRPr lang="en-US" sz="27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B9C638-E174-B5C2-141E-91A37BF0CBA6}"/>
              </a:ext>
            </a:extLst>
          </p:cNvPr>
          <p:cNvSpPr txBox="1"/>
          <p:nvPr/>
        </p:nvSpPr>
        <p:spPr>
          <a:xfrm>
            <a:off x="1952624" y="5781675"/>
            <a:ext cx="46482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70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Ngồi học đúng tư thế</a:t>
            </a:r>
            <a:endParaRPr lang="en-US" sz="27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D78A3F-3818-A95E-EC5F-CFC28A758F43}"/>
              </a:ext>
            </a:extLst>
          </p:cNvPr>
          <p:cNvSpPr txBox="1"/>
          <p:nvPr/>
        </p:nvSpPr>
        <p:spPr>
          <a:xfrm>
            <a:off x="6791324" y="1285875"/>
            <a:ext cx="4638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70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Chơi hòa đồng, không phân biệt.</a:t>
            </a:r>
            <a:endParaRPr lang="en-US" sz="27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9F1012-5927-D275-A8C1-6E2C681A7B27}"/>
              </a:ext>
            </a:extLst>
          </p:cNvPr>
          <p:cNvSpPr txBox="1"/>
          <p:nvPr/>
        </p:nvSpPr>
        <p:spPr>
          <a:xfrm>
            <a:off x="6810374" y="2133600"/>
            <a:ext cx="46386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Chơi các trò chơi lành mạnh</a:t>
            </a:r>
            <a:endParaRPr lang="en-US" sz="27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9A037D-E970-FF52-9CE7-74C4DF46DE4F}"/>
              </a:ext>
            </a:extLst>
          </p:cNvPr>
          <p:cNvSpPr txBox="1"/>
          <p:nvPr/>
        </p:nvSpPr>
        <p:spPr>
          <a:xfrm>
            <a:off x="6762749" y="2962275"/>
            <a:ext cx="46386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Chơi những trò chơi an toàn</a:t>
            </a:r>
            <a:endParaRPr lang="en-US" sz="27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9910C3-A239-CB93-0A78-91EC70CAE4AE}"/>
              </a:ext>
            </a:extLst>
          </p:cNvPr>
          <p:cNvSpPr txBox="1"/>
          <p:nvPr/>
        </p:nvSpPr>
        <p:spPr>
          <a:xfrm>
            <a:off x="6705599" y="3486150"/>
            <a:ext cx="4638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Chơi ở những nơi an toàn như sân trường, hành lang, lớp học.</a:t>
            </a:r>
            <a:endParaRPr lang="en-US" sz="27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825D79-9062-227A-B160-FC77E3DB426C}"/>
              </a:ext>
            </a:extLst>
          </p:cNvPr>
          <p:cNvSpPr txBox="1"/>
          <p:nvPr/>
        </p:nvSpPr>
        <p:spPr>
          <a:xfrm>
            <a:off x="6734174" y="4419600"/>
            <a:ext cx="46386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Giao </a:t>
            </a:r>
            <a:r>
              <a:rPr lang="en-US" sz="27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tiếp</a:t>
            </a: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lịch</a:t>
            </a: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endParaRPr lang="en-US" sz="27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58EA21-CA99-578B-F4C4-F21A6ABF33E8}"/>
              </a:ext>
            </a:extLst>
          </p:cNvPr>
          <p:cNvSpPr txBox="1"/>
          <p:nvPr/>
        </p:nvSpPr>
        <p:spPr>
          <a:xfrm>
            <a:off x="6743699" y="4914900"/>
            <a:ext cx="4638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Giữ vệ sinh chung, vứt rác đúng nơi quy định.</a:t>
            </a:r>
            <a:endParaRPr lang="en-US" sz="27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E7E8BC-AB02-6E8F-8285-8E357DFA8232}"/>
              </a:ext>
            </a:extLst>
          </p:cNvPr>
          <p:cNvSpPr txBox="1"/>
          <p:nvPr/>
        </p:nvSpPr>
        <p:spPr>
          <a:xfrm>
            <a:off x="6734174" y="5819775"/>
            <a:ext cx="46386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27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00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3A46295F-27A4-3EF8-A7DE-AB63E2D57EBF}"/>
              </a:ext>
            </a:extLst>
          </p:cNvPr>
          <p:cNvSpPr/>
          <p:nvPr/>
        </p:nvSpPr>
        <p:spPr>
          <a:xfrm>
            <a:off x="279717" y="1117811"/>
            <a:ext cx="7692708" cy="5216728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800F79B7-CF0C-8D15-20B3-AF7E6E89CD52}"/>
              </a:ext>
            </a:extLst>
          </p:cNvPr>
          <p:cNvSpPr txBox="1"/>
          <p:nvPr/>
        </p:nvSpPr>
        <p:spPr>
          <a:xfrm>
            <a:off x="442041" y="2281708"/>
            <a:ext cx="751133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400" dirty="0">
                <a:solidFill>
                  <a:prstClr val="black"/>
                </a:solidFill>
                <a:latin typeface="Calibri" panose="020F0502020204030204"/>
              </a:rPr>
              <a:t>Trong giờ học các con cần </a:t>
            </a:r>
            <a:r>
              <a:rPr lang="vi-VN" sz="3400" b="1" dirty="0">
                <a:solidFill>
                  <a:prstClr val="black"/>
                </a:solidFill>
                <a:latin typeface="Calibri" panose="020F0502020204030204"/>
              </a:rPr>
              <a:t>tập trung chú ý nghe giảng, tích cực tham gia phát biểu ý kiến để xây dựng bài</a:t>
            </a:r>
            <a:r>
              <a:rPr lang="vi-VN" sz="3400" dirty="0">
                <a:solidFill>
                  <a:prstClr val="black"/>
                </a:solidFill>
                <a:latin typeface="Calibri" panose="020F0502020204030204"/>
              </a:rPr>
              <a:t> như vậy chúng ta sẽ tiếp thu được bài họ, nắm vững kiến thưc. Còn khi ra chơi các con </a:t>
            </a:r>
            <a:r>
              <a:rPr lang="vi-VN" sz="3400" b="1" dirty="0">
                <a:solidFill>
                  <a:prstClr val="black"/>
                </a:solidFill>
                <a:latin typeface="Calibri" panose="020F0502020204030204"/>
              </a:rPr>
              <a:t>nên sử dụng thời gian chơi hợp lí, chơi những trò chơi an toàn.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2DB97F55-D6F0-D010-1750-4D19E8BF2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568" y="1790767"/>
            <a:ext cx="3988715" cy="50997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A3BA0F-BC25-5D80-4D0D-B56AC7347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436" y="1008056"/>
            <a:ext cx="407857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5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91F32C-5281-5B84-31A7-1FBEE18CAEA8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01B7B0-3F67-7E83-FEEE-268ADA224821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5DAAAD-83D5-DA85-865D-95B739344BB7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6D55DB-E49E-3289-1A9D-14F0386FE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010" y="196537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6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6D1A1E-40AF-9803-0C23-67E241309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686" y="702469"/>
            <a:ext cx="6096528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3ED564F2-D150-6771-EABA-6B780D4CBFE4}"/>
              </a:ext>
            </a:extLst>
          </p:cNvPr>
          <p:cNvSpPr/>
          <p:nvPr/>
        </p:nvSpPr>
        <p:spPr>
          <a:xfrm>
            <a:off x="1025976" y="1194884"/>
            <a:ext cx="8056372" cy="1078376"/>
          </a:xfrm>
          <a:custGeom>
            <a:avLst/>
            <a:gdLst>
              <a:gd name="connsiteX0" fmla="*/ 0 w 8056372"/>
              <a:gd name="connsiteY0" fmla="*/ 179733 h 1078376"/>
              <a:gd name="connsiteX1" fmla="*/ 179733 w 8056372"/>
              <a:gd name="connsiteY1" fmla="*/ 0 h 1078376"/>
              <a:gd name="connsiteX2" fmla="*/ 7876639 w 8056372"/>
              <a:gd name="connsiteY2" fmla="*/ 0 h 1078376"/>
              <a:gd name="connsiteX3" fmla="*/ 8056372 w 8056372"/>
              <a:gd name="connsiteY3" fmla="*/ 179733 h 1078376"/>
              <a:gd name="connsiteX4" fmla="*/ 8056372 w 8056372"/>
              <a:gd name="connsiteY4" fmla="*/ 898643 h 1078376"/>
              <a:gd name="connsiteX5" fmla="*/ 7876639 w 8056372"/>
              <a:gd name="connsiteY5" fmla="*/ 1078376 h 1078376"/>
              <a:gd name="connsiteX6" fmla="*/ 179733 w 8056372"/>
              <a:gd name="connsiteY6" fmla="*/ 1078376 h 1078376"/>
              <a:gd name="connsiteX7" fmla="*/ 0 w 8056372"/>
              <a:gd name="connsiteY7" fmla="*/ 898643 h 1078376"/>
              <a:gd name="connsiteX8" fmla="*/ 0 w 8056372"/>
              <a:gd name="connsiteY8" fmla="*/ 179733 h 1078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56372" h="1078376" fill="none" extrusionOk="0">
                <a:moveTo>
                  <a:pt x="0" y="179733"/>
                </a:moveTo>
                <a:cubicBezTo>
                  <a:pt x="9591" y="70133"/>
                  <a:pt x="75327" y="4966"/>
                  <a:pt x="179733" y="0"/>
                </a:cubicBezTo>
                <a:cubicBezTo>
                  <a:pt x="2976499" y="22936"/>
                  <a:pt x="5989038" y="-134525"/>
                  <a:pt x="7876639" y="0"/>
                </a:cubicBezTo>
                <a:cubicBezTo>
                  <a:pt x="7978953" y="-13653"/>
                  <a:pt x="8047247" y="79336"/>
                  <a:pt x="8056372" y="179733"/>
                </a:cubicBezTo>
                <a:cubicBezTo>
                  <a:pt x="8050366" y="400904"/>
                  <a:pt x="8028225" y="610712"/>
                  <a:pt x="8056372" y="898643"/>
                </a:cubicBezTo>
                <a:cubicBezTo>
                  <a:pt x="8051220" y="996678"/>
                  <a:pt x="7983983" y="1074724"/>
                  <a:pt x="7876639" y="1078376"/>
                </a:cubicBezTo>
                <a:cubicBezTo>
                  <a:pt x="5571423" y="989804"/>
                  <a:pt x="1389439" y="1059187"/>
                  <a:pt x="179733" y="1078376"/>
                </a:cubicBezTo>
                <a:cubicBezTo>
                  <a:pt x="66871" y="1092529"/>
                  <a:pt x="-10227" y="981807"/>
                  <a:pt x="0" y="898643"/>
                </a:cubicBezTo>
                <a:cubicBezTo>
                  <a:pt x="-21052" y="548349"/>
                  <a:pt x="57023" y="388564"/>
                  <a:pt x="0" y="179733"/>
                </a:cubicBezTo>
                <a:close/>
              </a:path>
              <a:path w="8056372" h="1078376" stroke="0" extrusionOk="0">
                <a:moveTo>
                  <a:pt x="0" y="179733"/>
                </a:moveTo>
                <a:cubicBezTo>
                  <a:pt x="14743" y="88979"/>
                  <a:pt x="77778" y="8290"/>
                  <a:pt x="179733" y="0"/>
                </a:cubicBezTo>
                <a:cubicBezTo>
                  <a:pt x="3479543" y="-9402"/>
                  <a:pt x="4864508" y="-138905"/>
                  <a:pt x="7876639" y="0"/>
                </a:cubicBezTo>
                <a:cubicBezTo>
                  <a:pt x="7978451" y="-893"/>
                  <a:pt x="8057654" y="84693"/>
                  <a:pt x="8056372" y="179733"/>
                </a:cubicBezTo>
                <a:cubicBezTo>
                  <a:pt x="8038534" y="301853"/>
                  <a:pt x="8120150" y="717805"/>
                  <a:pt x="8056372" y="898643"/>
                </a:cubicBezTo>
                <a:cubicBezTo>
                  <a:pt x="8067672" y="1004517"/>
                  <a:pt x="7975723" y="1081895"/>
                  <a:pt x="7876639" y="1078376"/>
                </a:cubicBezTo>
                <a:cubicBezTo>
                  <a:pt x="4117697" y="1056043"/>
                  <a:pt x="1772464" y="996927"/>
                  <a:pt x="179733" y="1078376"/>
                </a:cubicBezTo>
                <a:cubicBezTo>
                  <a:pt x="77344" y="1088804"/>
                  <a:pt x="3021" y="996714"/>
                  <a:pt x="0" y="898643"/>
                </a:cubicBezTo>
                <a:cubicBezTo>
                  <a:pt x="-37983" y="597456"/>
                  <a:pt x="-45410" y="355119"/>
                  <a:pt x="0" y="17973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8FDAA52-3FBA-6B49-B864-86BC53B6F42B}"/>
              </a:ext>
            </a:extLst>
          </p:cNvPr>
          <p:cNvSpPr txBox="1"/>
          <p:nvPr/>
        </p:nvSpPr>
        <p:spPr>
          <a:xfrm>
            <a:off x="1811647" y="1249243"/>
            <a:ext cx="7101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err="1"/>
              <a:t>Nêu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</a:t>
            </a:r>
            <a:r>
              <a:rPr lang="en-US" sz="2400" b="1" dirty="0" err="1"/>
              <a:t>những</a:t>
            </a:r>
            <a:r>
              <a:rPr lang="en-US" sz="2400" b="1" dirty="0"/>
              <a:t> </a:t>
            </a:r>
            <a:r>
              <a:rPr lang="en-US" sz="2400" b="1" dirty="0" err="1"/>
              <a:t>việc</a:t>
            </a:r>
            <a:r>
              <a:rPr lang="en-US" sz="2400" b="1" dirty="0"/>
              <a:t> </a:t>
            </a:r>
            <a:r>
              <a:rPr lang="en-US" sz="2400" b="1" dirty="0" err="1"/>
              <a:t>nên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nên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giờ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giờ</a:t>
            </a:r>
            <a:r>
              <a:rPr lang="en-US" sz="2400" b="1" dirty="0"/>
              <a:t> </a:t>
            </a:r>
            <a:r>
              <a:rPr lang="en-US" sz="2400" b="1" dirty="0" err="1"/>
              <a:t>chơi</a:t>
            </a:r>
            <a:endParaRPr lang="en-US" sz="2400" b="1" dirty="0"/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E7B8A787-8D2D-01ED-219A-C07276FEB13C}"/>
              </a:ext>
            </a:extLst>
          </p:cNvPr>
          <p:cNvSpPr/>
          <p:nvPr/>
        </p:nvSpPr>
        <p:spPr>
          <a:xfrm>
            <a:off x="2988846" y="2501702"/>
            <a:ext cx="8593101" cy="1078377"/>
          </a:xfrm>
          <a:custGeom>
            <a:avLst/>
            <a:gdLst>
              <a:gd name="connsiteX0" fmla="*/ 0 w 8593101"/>
              <a:gd name="connsiteY0" fmla="*/ 179733 h 1078377"/>
              <a:gd name="connsiteX1" fmla="*/ 179733 w 8593101"/>
              <a:gd name="connsiteY1" fmla="*/ 0 h 1078377"/>
              <a:gd name="connsiteX2" fmla="*/ 8413368 w 8593101"/>
              <a:gd name="connsiteY2" fmla="*/ 0 h 1078377"/>
              <a:gd name="connsiteX3" fmla="*/ 8593101 w 8593101"/>
              <a:gd name="connsiteY3" fmla="*/ 179733 h 1078377"/>
              <a:gd name="connsiteX4" fmla="*/ 8593101 w 8593101"/>
              <a:gd name="connsiteY4" fmla="*/ 898644 h 1078377"/>
              <a:gd name="connsiteX5" fmla="*/ 8413368 w 8593101"/>
              <a:gd name="connsiteY5" fmla="*/ 1078377 h 1078377"/>
              <a:gd name="connsiteX6" fmla="*/ 179733 w 8593101"/>
              <a:gd name="connsiteY6" fmla="*/ 1078377 h 1078377"/>
              <a:gd name="connsiteX7" fmla="*/ 0 w 8593101"/>
              <a:gd name="connsiteY7" fmla="*/ 898644 h 1078377"/>
              <a:gd name="connsiteX8" fmla="*/ 0 w 8593101"/>
              <a:gd name="connsiteY8" fmla="*/ 179733 h 107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3101" h="1078377" fill="none" extrusionOk="0">
                <a:moveTo>
                  <a:pt x="0" y="179733"/>
                </a:moveTo>
                <a:cubicBezTo>
                  <a:pt x="9591" y="70133"/>
                  <a:pt x="75327" y="4966"/>
                  <a:pt x="179733" y="0"/>
                </a:cubicBezTo>
                <a:cubicBezTo>
                  <a:pt x="3294929" y="22936"/>
                  <a:pt x="4329730" y="-134525"/>
                  <a:pt x="8413368" y="0"/>
                </a:cubicBezTo>
                <a:cubicBezTo>
                  <a:pt x="8515682" y="-13653"/>
                  <a:pt x="8583976" y="79336"/>
                  <a:pt x="8593101" y="179733"/>
                </a:cubicBezTo>
                <a:cubicBezTo>
                  <a:pt x="8591572" y="398497"/>
                  <a:pt x="8569476" y="604913"/>
                  <a:pt x="8593101" y="898644"/>
                </a:cubicBezTo>
                <a:cubicBezTo>
                  <a:pt x="8587949" y="996679"/>
                  <a:pt x="8520712" y="1074725"/>
                  <a:pt x="8413368" y="1078377"/>
                </a:cubicBezTo>
                <a:cubicBezTo>
                  <a:pt x="5611442" y="989805"/>
                  <a:pt x="2768190" y="1059188"/>
                  <a:pt x="179733" y="1078377"/>
                </a:cubicBezTo>
                <a:cubicBezTo>
                  <a:pt x="66871" y="1092530"/>
                  <a:pt x="-10227" y="981808"/>
                  <a:pt x="0" y="898644"/>
                </a:cubicBezTo>
                <a:cubicBezTo>
                  <a:pt x="-24580" y="554143"/>
                  <a:pt x="54479" y="392377"/>
                  <a:pt x="0" y="179733"/>
                </a:cubicBezTo>
                <a:close/>
              </a:path>
              <a:path w="8593101" h="1078377" stroke="0" extrusionOk="0">
                <a:moveTo>
                  <a:pt x="0" y="179733"/>
                </a:moveTo>
                <a:cubicBezTo>
                  <a:pt x="14743" y="88979"/>
                  <a:pt x="77778" y="8290"/>
                  <a:pt x="179733" y="0"/>
                </a:cubicBezTo>
                <a:cubicBezTo>
                  <a:pt x="1093459" y="-9402"/>
                  <a:pt x="7110611" y="-138905"/>
                  <a:pt x="8413368" y="0"/>
                </a:cubicBezTo>
                <a:cubicBezTo>
                  <a:pt x="8515180" y="-893"/>
                  <a:pt x="8594383" y="84693"/>
                  <a:pt x="8593101" y="179733"/>
                </a:cubicBezTo>
                <a:cubicBezTo>
                  <a:pt x="8577909" y="300739"/>
                  <a:pt x="8530367" y="715112"/>
                  <a:pt x="8593101" y="898644"/>
                </a:cubicBezTo>
                <a:cubicBezTo>
                  <a:pt x="8604401" y="1004518"/>
                  <a:pt x="8512452" y="1081896"/>
                  <a:pt x="8413368" y="1078377"/>
                </a:cubicBezTo>
                <a:cubicBezTo>
                  <a:pt x="7419311" y="1056044"/>
                  <a:pt x="2278536" y="996928"/>
                  <a:pt x="179733" y="1078377"/>
                </a:cubicBezTo>
                <a:cubicBezTo>
                  <a:pt x="77344" y="1088805"/>
                  <a:pt x="3021" y="996715"/>
                  <a:pt x="0" y="898644"/>
                </a:cubicBezTo>
                <a:cubicBezTo>
                  <a:pt x="-39572" y="599726"/>
                  <a:pt x="-47122" y="356253"/>
                  <a:pt x="0" y="17973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4D30582-F330-2A1A-7088-55386F699DD9}"/>
              </a:ext>
            </a:extLst>
          </p:cNvPr>
          <p:cNvSpPr txBox="1"/>
          <p:nvPr/>
        </p:nvSpPr>
        <p:spPr>
          <a:xfrm>
            <a:off x="3103732" y="2556062"/>
            <a:ext cx="763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err="1"/>
              <a:t>Rèn</a:t>
            </a:r>
            <a:r>
              <a:rPr lang="en-US" sz="2400" b="1" dirty="0"/>
              <a:t> </a:t>
            </a:r>
            <a:r>
              <a:rPr lang="en-US" sz="2400" b="1" dirty="0" err="1"/>
              <a:t>kĩ</a:t>
            </a:r>
            <a:r>
              <a:rPr lang="en-US" sz="2400" b="1" dirty="0"/>
              <a:t> </a:t>
            </a:r>
            <a:r>
              <a:rPr lang="en-US" sz="2400" b="1" dirty="0" err="1"/>
              <a:t>năng</a:t>
            </a:r>
            <a:r>
              <a:rPr lang="en-US" sz="2400" b="1" dirty="0"/>
              <a:t> </a:t>
            </a:r>
            <a:r>
              <a:rPr lang="en-US" sz="2400" b="1" dirty="0" err="1"/>
              <a:t>kiên</a:t>
            </a:r>
            <a:r>
              <a:rPr lang="en-US" sz="2400" b="1" dirty="0"/>
              <a:t> </a:t>
            </a:r>
            <a:r>
              <a:rPr lang="en-US" sz="2400" b="1" dirty="0" err="1"/>
              <a:t>định</a:t>
            </a:r>
            <a:r>
              <a:rPr lang="en-US" sz="2400" b="1" dirty="0"/>
              <a:t>, </a:t>
            </a:r>
            <a:r>
              <a:rPr lang="en-US" sz="2400" b="1" dirty="0" err="1"/>
              <a:t>từ</a:t>
            </a:r>
            <a:r>
              <a:rPr lang="en-US" sz="2400" b="1" dirty="0"/>
              <a:t> </a:t>
            </a:r>
            <a:r>
              <a:rPr lang="en-US" sz="2400" b="1" dirty="0" err="1"/>
              <a:t>chối</a:t>
            </a:r>
            <a:r>
              <a:rPr lang="en-US" sz="2400" b="1" dirty="0"/>
              <a:t> </a:t>
            </a:r>
            <a:r>
              <a:rPr lang="en-US" sz="2400" b="1" dirty="0" err="1"/>
              <a:t>thực</a:t>
            </a:r>
            <a:r>
              <a:rPr lang="en-US" sz="2400" b="1" dirty="0"/>
              <a:t> </a:t>
            </a:r>
            <a:r>
              <a:rPr lang="en-US" sz="2400" b="1" dirty="0" err="1"/>
              <a:t>hiện</a:t>
            </a:r>
            <a:r>
              <a:rPr lang="en-US" sz="2400" b="1" dirty="0"/>
              <a:t> </a:t>
            </a:r>
            <a:r>
              <a:rPr lang="en-US" sz="2400" b="1" dirty="0" err="1"/>
              <a:t>những</a:t>
            </a:r>
            <a:r>
              <a:rPr lang="en-US" sz="2400" b="1" dirty="0"/>
              <a:t> </a:t>
            </a:r>
            <a:r>
              <a:rPr lang="en-US" sz="2400" b="1" dirty="0" err="1"/>
              <a:t>việc</a:t>
            </a:r>
            <a:r>
              <a:rPr lang="en-US" sz="2400" b="1" dirty="0"/>
              <a:t>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nên</a:t>
            </a:r>
            <a:r>
              <a:rPr lang="en-US" sz="2400" b="1" dirty="0"/>
              <a:t> l</a:t>
            </a:r>
            <a:r>
              <a:rPr lang="vi-VN" sz="2400" b="1" dirty="0"/>
              <a:t>àm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giờ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giờ</a:t>
            </a:r>
            <a:r>
              <a:rPr lang="en-US" sz="2400" b="1" dirty="0"/>
              <a:t> </a:t>
            </a:r>
            <a:r>
              <a:rPr lang="en-US" sz="2400" b="1" dirty="0" err="1"/>
              <a:t>chơi</a:t>
            </a:r>
            <a:r>
              <a:rPr lang="en-US" sz="2400" b="1" dirty="0"/>
              <a:t>.</a:t>
            </a:r>
          </a:p>
        </p:txBody>
      </p:sp>
      <p:pic>
        <p:nvPicPr>
          <p:cNvPr id="18" name="Hình ảnh 17" descr="Ảnh có chứa mẫu họa&#10;&#10;Mô tả được tạo tự động">
            <a:extLst>
              <a:ext uri="{FF2B5EF4-FFF2-40B4-BE49-F238E27FC236}">
                <a16:creationId xmlns:a16="http://schemas.microsoft.com/office/drawing/2014/main" id="{E55CC84D-44CF-D2E9-7D1B-A599976AF8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4" b="98370" l="10000" r="90000">
                        <a14:foregroundMark x1="51600" y1="91304" x2="51600" y2="91304"/>
                        <a14:foregroundMark x1="59733" y1="96377" x2="59733" y2="96377"/>
                        <a14:foregroundMark x1="55067" y1="98370" x2="55067" y2="98370"/>
                        <a14:foregroundMark x1="61067" y1="54167" x2="61067" y2="54167"/>
                        <a14:foregroundMark x1="73467" y1="49094" x2="80800" y2="65580"/>
                        <a14:foregroundMark x1="62800" y1="45652" x2="66267" y2="66486"/>
                        <a14:foregroundMark x1="72533" y1="49094" x2="54267" y2="59239"/>
                        <a14:foregroundMark x1="54267" y1="59239" x2="54000" y2="59239"/>
                        <a14:foregroundMark x1="78000" y1="48551" x2="83716" y2="58983"/>
                        <a14:foregroundMark x1="51867" y1="5254" x2="51867" y2="5254"/>
                        <a14:foregroundMark x1="66933" y1="52899" x2="69467" y2="68297"/>
                        <a14:foregroundMark x1="78267" y1="54167" x2="72267" y2="65580"/>
                        <a14:foregroundMark x1="81333" y1="51087" x2="81333" y2="51087"/>
                        <a14:foregroundMark x1="81733" y1="50000" x2="81733" y2="50000"/>
                        <a14:foregroundMark x1="65067" y1="46920" x2="65067" y2="46920"/>
                        <a14:backgroundMark x1="85467" y1="58877" x2="85733" y2="67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4" y="1066406"/>
            <a:ext cx="1743292" cy="1283063"/>
          </a:xfrm>
          <a:prstGeom prst="rect">
            <a:avLst/>
          </a:prstGeom>
        </p:spPr>
      </p:pic>
      <p:pic>
        <p:nvPicPr>
          <p:cNvPr id="23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F33CDEBF-BC38-D57B-8C85-5FCC76CCB8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4" b="98370" l="10000" r="90000">
                        <a14:foregroundMark x1="51600" y1="91304" x2="51600" y2="91304"/>
                        <a14:foregroundMark x1="59733" y1="96377" x2="59733" y2="96377"/>
                        <a14:foregroundMark x1="55067" y1="98370" x2="55067" y2="98370"/>
                        <a14:foregroundMark x1="61067" y1="54167" x2="61067" y2="54167"/>
                        <a14:foregroundMark x1="73467" y1="49094" x2="80800" y2="65580"/>
                        <a14:foregroundMark x1="62800" y1="45652" x2="66267" y2="66486"/>
                        <a14:foregroundMark x1="72533" y1="49094" x2="54267" y2="59239"/>
                        <a14:foregroundMark x1="54267" y1="59239" x2="54000" y2="59239"/>
                        <a14:foregroundMark x1="78000" y1="48551" x2="83716" y2="58983"/>
                        <a14:foregroundMark x1="51867" y1="5254" x2="51867" y2="5254"/>
                        <a14:foregroundMark x1="66933" y1="52899" x2="69467" y2="68297"/>
                        <a14:foregroundMark x1="78267" y1="54167" x2="72267" y2="65580"/>
                        <a14:foregroundMark x1="81333" y1="51087" x2="81333" y2="51087"/>
                        <a14:foregroundMark x1="81733" y1="50000" x2="81733" y2="50000"/>
                        <a14:foregroundMark x1="65067" y1="46920" x2="65067" y2="46920"/>
                        <a14:backgroundMark x1="85467" y1="58877" x2="85733" y2="67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8708" y="2373492"/>
            <a:ext cx="1743292" cy="1283063"/>
          </a:xfrm>
          <a:prstGeom prst="rect">
            <a:avLst/>
          </a:prstGeom>
        </p:spPr>
      </p:pic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9F59AD8A-412A-3689-20C2-4719B2202B0E}"/>
              </a:ext>
            </a:extLst>
          </p:cNvPr>
          <p:cNvSpPr/>
          <p:nvPr/>
        </p:nvSpPr>
        <p:spPr>
          <a:xfrm>
            <a:off x="1025975" y="3903531"/>
            <a:ext cx="9213399" cy="1078376"/>
          </a:xfrm>
          <a:custGeom>
            <a:avLst/>
            <a:gdLst>
              <a:gd name="connsiteX0" fmla="*/ 0 w 9213399"/>
              <a:gd name="connsiteY0" fmla="*/ 179733 h 1078376"/>
              <a:gd name="connsiteX1" fmla="*/ 179733 w 9213399"/>
              <a:gd name="connsiteY1" fmla="*/ 0 h 1078376"/>
              <a:gd name="connsiteX2" fmla="*/ 9033666 w 9213399"/>
              <a:gd name="connsiteY2" fmla="*/ 0 h 1078376"/>
              <a:gd name="connsiteX3" fmla="*/ 9213399 w 9213399"/>
              <a:gd name="connsiteY3" fmla="*/ 179733 h 1078376"/>
              <a:gd name="connsiteX4" fmla="*/ 9213399 w 9213399"/>
              <a:gd name="connsiteY4" fmla="*/ 898643 h 1078376"/>
              <a:gd name="connsiteX5" fmla="*/ 9033666 w 9213399"/>
              <a:gd name="connsiteY5" fmla="*/ 1078376 h 1078376"/>
              <a:gd name="connsiteX6" fmla="*/ 179733 w 9213399"/>
              <a:gd name="connsiteY6" fmla="*/ 1078376 h 1078376"/>
              <a:gd name="connsiteX7" fmla="*/ 0 w 9213399"/>
              <a:gd name="connsiteY7" fmla="*/ 898643 h 1078376"/>
              <a:gd name="connsiteX8" fmla="*/ 0 w 9213399"/>
              <a:gd name="connsiteY8" fmla="*/ 179733 h 1078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13399" h="1078376" fill="none" extrusionOk="0">
                <a:moveTo>
                  <a:pt x="0" y="179733"/>
                </a:moveTo>
                <a:cubicBezTo>
                  <a:pt x="9591" y="70133"/>
                  <a:pt x="75327" y="4966"/>
                  <a:pt x="179733" y="0"/>
                </a:cubicBezTo>
                <a:cubicBezTo>
                  <a:pt x="3116644" y="22936"/>
                  <a:pt x="5903977" y="-134525"/>
                  <a:pt x="9033666" y="0"/>
                </a:cubicBezTo>
                <a:cubicBezTo>
                  <a:pt x="9135980" y="-13653"/>
                  <a:pt x="9204274" y="79336"/>
                  <a:pt x="9213399" y="179733"/>
                </a:cubicBezTo>
                <a:cubicBezTo>
                  <a:pt x="9207393" y="400904"/>
                  <a:pt x="9185252" y="610712"/>
                  <a:pt x="9213399" y="898643"/>
                </a:cubicBezTo>
                <a:cubicBezTo>
                  <a:pt x="9208247" y="996678"/>
                  <a:pt x="9141010" y="1074724"/>
                  <a:pt x="9033666" y="1078376"/>
                </a:cubicBezTo>
                <a:cubicBezTo>
                  <a:pt x="5806680" y="989804"/>
                  <a:pt x="1978843" y="1059187"/>
                  <a:pt x="179733" y="1078376"/>
                </a:cubicBezTo>
                <a:cubicBezTo>
                  <a:pt x="66871" y="1092529"/>
                  <a:pt x="-10227" y="981807"/>
                  <a:pt x="0" y="898643"/>
                </a:cubicBezTo>
                <a:cubicBezTo>
                  <a:pt x="-21052" y="548349"/>
                  <a:pt x="57023" y="388564"/>
                  <a:pt x="0" y="179733"/>
                </a:cubicBezTo>
                <a:close/>
              </a:path>
              <a:path w="9213399" h="1078376" stroke="0" extrusionOk="0">
                <a:moveTo>
                  <a:pt x="0" y="179733"/>
                </a:moveTo>
                <a:cubicBezTo>
                  <a:pt x="14743" y="88979"/>
                  <a:pt x="77778" y="8290"/>
                  <a:pt x="179733" y="0"/>
                </a:cubicBezTo>
                <a:cubicBezTo>
                  <a:pt x="3929116" y="-9402"/>
                  <a:pt x="5668228" y="-138905"/>
                  <a:pt x="9033666" y="0"/>
                </a:cubicBezTo>
                <a:cubicBezTo>
                  <a:pt x="9135478" y="-893"/>
                  <a:pt x="9214681" y="84693"/>
                  <a:pt x="9213399" y="179733"/>
                </a:cubicBezTo>
                <a:cubicBezTo>
                  <a:pt x="9195561" y="301853"/>
                  <a:pt x="9277177" y="717805"/>
                  <a:pt x="9213399" y="898643"/>
                </a:cubicBezTo>
                <a:cubicBezTo>
                  <a:pt x="9224699" y="1004517"/>
                  <a:pt x="9132750" y="1081895"/>
                  <a:pt x="9033666" y="1078376"/>
                </a:cubicBezTo>
                <a:cubicBezTo>
                  <a:pt x="4631915" y="1056043"/>
                  <a:pt x="3393142" y="996927"/>
                  <a:pt x="179733" y="1078376"/>
                </a:cubicBezTo>
                <a:cubicBezTo>
                  <a:pt x="77344" y="1088804"/>
                  <a:pt x="3021" y="996714"/>
                  <a:pt x="0" y="898643"/>
                </a:cubicBezTo>
                <a:cubicBezTo>
                  <a:pt x="-37983" y="597456"/>
                  <a:pt x="-45410" y="355119"/>
                  <a:pt x="0" y="17973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5568EC43-8EBA-4B4B-57E6-BE4B4BD1E671}"/>
              </a:ext>
            </a:extLst>
          </p:cNvPr>
          <p:cNvSpPr txBox="1"/>
          <p:nvPr/>
        </p:nvSpPr>
        <p:spPr>
          <a:xfrm>
            <a:off x="1811647" y="3957890"/>
            <a:ext cx="8180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err="1"/>
              <a:t>Bước</a:t>
            </a:r>
            <a:r>
              <a:rPr lang="en-US" sz="2400" b="1" dirty="0"/>
              <a:t> </a:t>
            </a:r>
            <a:r>
              <a:rPr lang="en-US" sz="2400" b="1" dirty="0" err="1"/>
              <a:t>đầu</a:t>
            </a:r>
            <a:r>
              <a:rPr lang="en-US" sz="2400" b="1" dirty="0"/>
              <a:t> </a:t>
            </a:r>
            <a:r>
              <a:rPr lang="en-US" sz="2400" b="1" dirty="0" err="1"/>
              <a:t>rèn</a:t>
            </a:r>
            <a:r>
              <a:rPr lang="en-US" sz="2400" b="1" dirty="0"/>
              <a:t> </a:t>
            </a:r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kĩ</a:t>
            </a:r>
            <a:r>
              <a:rPr lang="en-US" sz="2400" b="1" dirty="0"/>
              <a:t> </a:t>
            </a:r>
            <a:r>
              <a:rPr lang="en-US" sz="2400" b="1" dirty="0" err="1"/>
              <a:t>năng</a:t>
            </a:r>
            <a:r>
              <a:rPr lang="en-US" sz="2400" b="1" dirty="0"/>
              <a:t> </a:t>
            </a:r>
            <a:r>
              <a:rPr lang="en-US" sz="2400" b="1" dirty="0" err="1"/>
              <a:t>thuyết</a:t>
            </a:r>
            <a:r>
              <a:rPr lang="en-US" sz="2400" b="1" dirty="0"/>
              <a:t> </a:t>
            </a:r>
            <a:r>
              <a:rPr lang="en-US" sz="2400" b="1" dirty="0" err="1"/>
              <a:t>phục</a:t>
            </a:r>
            <a:r>
              <a:rPr lang="en-US" sz="2400" b="1" dirty="0"/>
              <a:t>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từ</a:t>
            </a:r>
            <a:r>
              <a:rPr lang="en-US" sz="2400" b="1" dirty="0"/>
              <a:t> </a:t>
            </a:r>
            <a:r>
              <a:rPr lang="en-US" sz="2400" b="1" dirty="0" err="1"/>
              <a:t>bỏ</a:t>
            </a:r>
            <a:r>
              <a:rPr lang="en-US" sz="2400" b="1" dirty="0"/>
              <a:t> ý </a:t>
            </a:r>
            <a:r>
              <a:rPr lang="en-US" sz="2400" b="1" dirty="0" err="1"/>
              <a:t>định</a:t>
            </a:r>
            <a:r>
              <a:rPr lang="en-US" sz="2400" b="1" dirty="0"/>
              <a:t> </a:t>
            </a:r>
            <a:r>
              <a:rPr lang="en-US" sz="2400" b="1" dirty="0" err="1"/>
              <a:t>thực</a:t>
            </a:r>
            <a:r>
              <a:rPr lang="en-US" sz="2400" b="1" dirty="0"/>
              <a:t> </a:t>
            </a:r>
            <a:r>
              <a:rPr lang="en-US" sz="2400" b="1" dirty="0" err="1"/>
              <a:t>hiện</a:t>
            </a:r>
            <a:r>
              <a:rPr lang="en-US" sz="2400" b="1" dirty="0"/>
              <a:t> </a:t>
            </a:r>
            <a:r>
              <a:rPr lang="en-US" sz="2400" b="1" dirty="0" err="1"/>
              <a:t>những</a:t>
            </a:r>
            <a:r>
              <a:rPr lang="en-US" sz="2400" b="1" dirty="0"/>
              <a:t> </a:t>
            </a:r>
            <a:r>
              <a:rPr lang="en-US" sz="2400" b="1" dirty="0" err="1"/>
              <a:t>việc</a:t>
            </a:r>
            <a:r>
              <a:rPr lang="en-US" sz="2400" b="1" dirty="0"/>
              <a:t>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nên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giờ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giờ</a:t>
            </a:r>
            <a:r>
              <a:rPr lang="en-US" sz="2400" b="1" dirty="0"/>
              <a:t> </a:t>
            </a:r>
            <a:r>
              <a:rPr lang="en-US" sz="2400" b="1" dirty="0" err="1"/>
              <a:t>chơi</a:t>
            </a:r>
            <a:r>
              <a:rPr lang="en-US" sz="2400" b="1" dirty="0"/>
              <a:t>.</a:t>
            </a:r>
          </a:p>
        </p:txBody>
      </p:sp>
      <p:pic>
        <p:nvPicPr>
          <p:cNvPr id="28" name="Hình ảnh 27" descr="Ảnh có chứa mẫu họa&#10;&#10;Mô tả được tạo tự động">
            <a:extLst>
              <a:ext uri="{FF2B5EF4-FFF2-40B4-BE49-F238E27FC236}">
                <a16:creationId xmlns:a16="http://schemas.microsoft.com/office/drawing/2014/main" id="{576F38BE-2BBC-F38F-1F28-2B6F83CBD6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4" b="98370" l="10000" r="90000">
                        <a14:foregroundMark x1="51600" y1="91304" x2="51600" y2="91304"/>
                        <a14:foregroundMark x1="59733" y1="96377" x2="59733" y2="96377"/>
                        <a14:foregroundMark x1="55067" y1="98370" x2="55067" y2="98370"/>
                        <a14:foregroundMark x1="61067" y1="54167" x2="61067" y2="54167"/>
                        <a14:foregroundMark x1="73467" y1="49094" x2="80800" y2="65580"/>
                        <a14:foregroundMark x1="62800" y1="45652" x2="66267" y2="66486"/>
                        <a14:foregroundMark x1="72533" y1="49094" x2="54267" y2="59239"/>
                        <a14:foregroundMark x1="54267" y1="59239" x2="54000" y2="59239"/>
                        <a14:foregroundMark x1="78000" y1="48551" x2="83716" y2="58983"/>
                        <a14:foregroundMark x1="51867" y1="5254" x2="51867" y2="5254"/>
                        <a14:foregroundMark x1="66933" y1="52899" x2="69467" y2="68297"/>
                        <a14:foregroundMark x1="78267" y1="54167" x2="72267" y2="65580"/>
                        <a14:foregroundMark x1="81333" y1="51087" x2="81333" y2="51087"/>
                        <a14:foregroundMark x1="81733" y1="50000" x2="81733" y2="50000"/>
                        <a14:foregroundMark x1="65067" y1="46920" x2="65067" y2="46920"/>
                        <a14:backgroundMark x1="85467" y1="58877" x2="85733" y2="67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4" y="3775053"/>
            <a:ext cx="1743292" cy="12830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AF3A46-F1CB-8544-94CD-FE2D74C0C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229" y="-215726"/>
            <a:ext cx="6425741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2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đồ chơi, LEGO&#10;&#10;Mô tả được tạo tự động">
            <a:extLst>
              <a:ext uri="{FF2B5EF4-FFF2-40B4-BE49-F238E27FC236}">
                <a16:creationId xmlns:a16="http://schemas.microsoft.com/office/drawing/2014/main" id="{C3B0F710-9F80-BAC3-15E7-EC01F6930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308" y="2501428"/>
            <a:ext cx="6342857" cy="42476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03F0B0-2D65-ED15-14A9-A232E398D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292" y="1754441"/>
            <a:ext cx="6206266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6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YỆN Ở LỚP">
            <a:hlinkClick r:id="" action="ppaction://media"/>
            <a:extLst>
              <a:ext uri="{FF2B5EF4-FFF2-40B4-BE49-F238E27FC236}">
                <a16:creationId xmlns:a16="http://schemas.microsoft.com/office/drawing/2014/main" id="{85054310-AA42-9597-EDA7-B840BF24A0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6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DA01EC8-355D-0642-5761-A4BDAC01B2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0" y="187310"/>
            <a:ext cx="5658208" cy="4479236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88C96ECA-C300-28BB-AD95-7BDF84B33B73}"/>
              </a:ext>
            </a:extLst>
          </p:cNvPr>
          <p:cNvSpPr txBox="1"/>
          <p:nvPr/>
        </p:nvSpPr>
        <p:spPr>
          <a:xfrm>
            <a:off x="247026" y="579821"/>
            <a:ext cx="5141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/>
              </a:rPr>
              <a:t>Bài thơ kể về chuyện gì?</a:t>
            </a: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24D2FA0A-0DDB-0FDA-4248-8C409C0228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35" y="3638481"/>
            <a:ext cx="4679035" cy="3307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5189AF-AC59-DE95-D540-408FE04AB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524" y="1471612"/>
            <a:ext cx="6372225" cy="441007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3C1D2C-286F-E979-B886-1442616DB2A6}"/>
              </a:ext>
            </a:extLst>
          </p:cNvPr>
          <p:cNvCxnSpPr/>
          <p:nvPr/>
        </p:nvCxnSpPr>
        <p:spPr>
          <a:xfrm>
            <a:off x="8124825" y="1724025"/>
            <a:ext cx="14668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ộp Văn bản 27">
            <a:extLst>
              <a:ext uri="{FF2B5EF4-FFF2-40B4-BE49-F238E27FC236}">
                <a16:creationId xmlns:a16="http://schemas.microsoft.com/office/drawing/2014/main" id="{B6A58BBE-4A16-E6C1-2A07-9816DFA47FD8}"/>
              </a:ext>
            </a:extLst>
          </p:cNvPr>
          <p:cNvSpPr txBox="1"/>
          <p:nvPr/>
        </p:nvSpPr>
        <p:spPr>
          <a:xfrm>
            <a:off x="208926" y="1418021"/>
            <a:ext cx="5141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/>
              </a:rPr>
              <a:t>Ở lớp của bạn nhỏ các bạn đã làm những việc gì?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0263DF-7174-AE56-002F-B1D717616765}"/>
              </a:ext>
            </a:extLst>
          </p:cNvPr>
          <p:cNvCxnSpPr>
            <a:cxnSpLocks/>
          </p:cNvCxnSpPr>
          <p:nvPr/>
        </p:nvCxnSpPr>
        <p:spPr>
          <a:xfrm>
            <a:off x="7410450" y="2514600"/>
            <a:ext cx="23907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96ACA8-1617-3FE7-5444-1915BFF5C2F8}"/>
              </a:ext>
            </a:extLst>
          </p:cNvPr>
          <p:cNvCxnSpPr>
            <a:cxnSpLocks/>
          </p:cNvCxnSpPr>
          <p:nvPr/>
        </p:nvCxnSpPr>
        <p:spPr>
          <a:xfrm>
            <a:off x="7458075" y="3048000"/>
            <a:ext cx="2171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6D1CB56-DC66-FD5C-3547-4B5AC39B0058}"/>
              </a:ext>
            </a:extLst>
          </p:cNvPr>
          <p:cNvCxnSpPr>
            <a:cxnSpLocks/>
          </p:cNvCxnSpPr>
          <p:nvPr/>
        </p:nvCxnSpPr>
        <p:spPr>
          <a:xfrm>
            <a:off x="7439025" y="3800475"/>
            <a:ext cx="2171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20F67B-6579-B0BF-AFC0-933F13985DB5}"/>
              </a:ext>
            </a:extLst>
          </p:cNvPr>
          <p:cNvCxnSpPr>
            <a:cxnSpLocks/>
          </p:cNvCxnSpPr>
          <p:nvPr/>
        </p:nvCxnSpPr>
        <p:spPr>
          <a:xfrm>
            <a:off x="7372350" y="4067175"/>
            <a:ext cx="2171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E39C307-1D3F-6C3A-0C3F-E5D560795F56}"/>
              </a:ext>
            </a:extLst>
          </p:cNvPr>
          <p:cNvCxnSpPr>
            <a:cxnSpLocks/>
          </p:cNvCxnSpPr>
          <p:nvPr/>
        </p:nvCxnSpPr>
        <p:spPr>
          <a:xfrm>
            <a:off x="7419975" y="4362450"/>
            <a:ext cx="2171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27">
            <a:extLst>
              <a:ext uri="{FF2B5EF4-FFF2-40B4-BE49-F238E27FC236}">
                <a16:creationId xmlns:a16="http://schemas.microsoft.com/office/drawing/2014/main" id="{782958D0-E016-FE1E-E3A7-552101851F69}"/>
              </a:ext>
            </a:extLst>
          </p:cNvPr>
          <p:cNvSpPr txBox="1"/>
          <p:nvPr/>
        </p:nvSpPr>
        <p:spPr>
          <a:xfrm>
            <a:off x="208926" y="2703896"/>
            <a:ext cx="5141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/>
              </a:rPr>
              <a:t>Theo con mình có nên làm những việc đó không?</a:t>
            </a:r>
          </a:p>
        </p:txBody>
      </p:sp>
    </p:spTree>
    <p:extLst>
      <p:ext uri="{BB962C8B-B14F-4D97-AF65-F5344CB8AC3E}">
        <p14:creationId xmlns:p14="http://schemas.microsoft.com/office/powerpoint/2010/main" val="408191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9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đồ chơi, LEGO&#10;&#10;Mô tả được tạo tự động">
            <a:extLst>
              <a:ext uri="{FF2B5EF4-FFF2-40B4-BE49-F238E27FC236}">
                <a16:creationId xmlns:a16="http://schemas.microsoft.com/office/drawing/2014/main" id="{C3B0F710-9F80-BAC3-15E7-EC01F6930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308" y="2501428"/>
            <a:ext cx="6342857" cy="4247619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144A2F33-DCBC-790F-9D80-85C450A6ABCC}"/>
              </a:ext>
            </a:extLst>
          </p:cNvPr>
          <p:cNvSpPr txBox="1"/>
          <p:nvPr/>
        </p:nvSpPr>
        <p:spPr>
          <a:xfrm>
            <a:off x="5848350" y="1884650"/>
            <a:ext cx="5741902" cy="117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uLnTx/>
                <a:uFillTx/>
                <a:latin typeface="SVN-Poky's" panose="020B0606040200020203" pitchFamily="34" charset="0"/>
              </a:rPr>
              <a:t>K</a:t>
            </a:r>
            <a:r>
              <a:rPr kumimoji="0" lang="en-US" sz="88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uLnTx/>
                <a:uFillTx/>
                <a:latin typeface="SVN-Poky's" panose="020B0606040200020203" pitchFamily="34" charset="0"/>
              </a:rPr>
              <a:t>H</a:t>
            </a:r>
            <a:r>
              <a:rPr lang="en-US" sz="8800" b="1" dirty="0">
                <a:ln w="28575">
                  <a:solidFill>
                    <a:prstClr val="black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latin typeface="SVN-Poky's" panose="020B0606040200020203" pitchFamily="34" charset="0"/>
              </a:rPr>
              <a:t>Á</a:t>
            </a:r>
            <a:r>
              <a:rPr kumimoji="0" lang="en-US" sz="88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uLnTx/>
                <a:uFillTx/>
                <a:latin typeface="SVN-Poky's" panose="020B0606040200020203" pitchFamily="34" charset="0"/>
              </a:rPr>
              <a:t>M </a:t>
            </a:r>
            <a:r>
              <a:rPr lang="en-US" sz="8800" b="1" dirty="0">
                <a:ln w="28575">
                  <a:solidFill>
                    <a:prstClr val="black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latin typeface="SVN-Poky's" panose="020B0606040200020203" pitchFamily="34" charset="0"/>
              </a:rPr>
              <a:t>P</a:t>
            </a:r>
            <a:r>
              <a:rPr kumimoji="0" lang="en-US" sz="88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uLnTx/>
                <a:uFillTx/>
                <a:latin typeface="SVN-Poky's" panose="020B0606040200020203" pitchFamily="34" charset="0"/>
              </a:rPr>
              <a:t>H</a:t>
            </a:r>
            <a:r>
              <a:rPr lang="en-US" sz="8800" b="1" dirty="0">
                <a:ln w="28575">
                  <a:solidFill>
                    <a:prstClr val="black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latin typeface="SVN-Poky's" panose="020B0606040200020203" pitchFamily="34" charset="0"/>
              </a:rPr>
              <a:t>Á</a:t>
            </a:r>
            <a:endParaRPr kumimoji="0" lang="en-US" sz="8800" b="1" i="0" u="none" strike="noStrike" kern="1200" cap="none" spc="0" normalizeH="0" baseline="0" noProof="0" dirty="0">
              <a:ln w="28575">
                <a:solidFill>
                  <a:prstClr val="black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FF33CC"/>
                </a:outerShdw>
              </a:effectLst>
              <a:uLnTx/>
              <a:uFillTx/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95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54A2B22-08F3-04F5-2DA2-14A8276916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0" b="32100" l="44500" r="65450">
                        <a14:foregroundMark x1="48400" y1="5750" x2="48400" y2="5750"/>
                        <a14:foregroundMark x1="44550" y1="11150" x2="44550" y2="11150"/>
                        <a14:foregroundMark x1="64150" y1="22450" x2="64150" y2="22450"/>
                        <a14:foregroundMark x1="54550" y1="32100" x2="54550" y2="32100"/>
                        <a14:foregroundMark x1="65450" y1="22650" x2="65450" y2="2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19" t="3516" r="33757" b="65746"/>
          <a:stretch/>
        </p:blipFill>
        <p:spPr>
          <a:xfrm flipH="1">
            <a:off x="369212" y="1189751"/>
            <a:ext cx="1416386" cy="184289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FA890620-1418-22F3-0BA8-923F6878CB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50" b="41150" l="69000" r="96800">
                        <a14:foregroundMark x1="70500" y1="29000" x2="70500" y2="29000"/>
                        <a14:foregroundMark x1="81900" y1="41150" x2="81900" y2="41150"/>
                        <a14:foregroundMark x1="89050" y1="18350" x2="89050" y2="18350"/>
                        <a14:foregroundMark x1="69000" y1="29700" x2="69000" y2="2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99" t="16000" r="-1" b="57334"/>
          <a:stretch/>
        </p:blipFill>
        <p:spPr>
          <a:xfrm>
            <a:off x="10254771" y="0"/>
            <a:ext cx="2153529" cy="182880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B191E2A-423C-AD56-E853-038C0EC8581A}"/>
              </a:ext>
            </a:extLst>
          </p:cNvPr>
          <p:cNvSpPr txBox="1"/>
          <p:nvPr/>
        </p:nvSpPr>
        <p:spPr>
          <a:xfrm>
            <a:off x="2422793" y="1462981"/>
            <a:ext cx="73039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6600" b="1" dirty="0">
                <a:ln w="12700">
                  <a:solidFill>
                    <a:prstClr val="black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 ra những việc nên làm trong giờ học, giờ chơi.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B7655F-550D-E73A-87BB-9B3CA7BBE3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985" y="494873"/>
            <a:ext cx="9870279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8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03ABFC-4151-9E6D-C5E0-9F8D93346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7726"/>
            <a:ext cx="6593243" cy="4733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4B7A7587-6CFF-725C-FDEA-3FA39E8DE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987" y="3328272"/>
            <a:ext cx="2090112" cy="3342416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0307380B-964D-A16F-B212-FE6BFBEFB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3171" y="3328272"/>
            <a:ext cx="2256357" cy="326272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C861657-1D3E-A201-CC36-580326585279}"/>
              </a:ext>
            </a:extLst>
          </p:cNvPr>
          <p:cNvGrpSpPr/>
          <p:nvPr/>
        </p:nvGrpSpPr>
        <p:grpSpPr>
          <a:xfrm>
            <a:off x="7505700" y="1847850"/>
            <a:ext cx="3860036" cy="1370357"/>
            <a:chOff x="7505700" y="1847850"/>
            <a:chExt cx="3860036" cy="1370357"/>
          </a:xfrm>
        </p:grpSpPr>
        <p:sp>
          <p:nvSpPr>
            <p:cNvPr id="12" name="Hình chữ nhật: Góc Tròn 2">
              <a:extLst>
                <a:ext uri="{FF2B5EF4-FFF2-40B4-BE49-F238E27FC236}">
                  <a16:creationId xmlns:a16="http://schemas.microsoft.com/office/drawing/2014/main" id="{337E687B-44E7-D26F-DD9F-097A0C27FEDF}"/>
                </a:ext>
              </a:extLst>
            </p:cNvPr>
            <p:cNvSpPr/>
            <p:nvPr/>
          </p:nvSpPr>
          <p:spPr>
            <a:xfrm>
              <a:off x="7505700" y="1847850"/>
              <a:ext cx="3860036" cy="137035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886585217">
                    <a:custGeom>
                      <a:avLst/>
                      <a:gdLst>
                        <a:gd name="connsiteX0" fmla="*/ 0 w 3225130"/>
                        <a:gd name="connsiteY0" fmla="*/ 328143 h 1968821"/>
                        <a:gd name="connsiteX1" fmla="*/ 328143 w 3225130"/>
                        <a:gd name="connsiteY1" fmla="*/ 0 h 1968821"/>
                        <a:gd name="connsiteX2" fmla="*/ 841912 w 3225130"/>
                        <a:gd name="connsiteY2" fmla="*/ 0 h 1968821"/>
                        <a:gd name="connsiteX3" fmla="*/ 1278615 w 3225130"/>
                        <a:gd name="connsiteY3" fmla="*/ 0 h 1968821"/>
                        <a:gd name="connsiteX4" fmla="*/ 1843761 w 3225130"/>
                        <a:gd name="connsiteY4" fmla="*/ 0 h 1968821"/>
                        <a:gd name="connsiteX5" fmla="*/ 2408907 w 3225130"/>
                        <a:gd name="connsiteY5" fmla="*/ 0 h 1968821"/>
                        <a:gd name="connsiteX6" fmla="*/ 2896987 w 3225130"/>
                        <a:gd name="connsiteY6" fmla="*/ 0 h 1968821"/>
                        <a:gd name="connsiteX7" fmla="*/ 3225130 w 3225130"/>
                        <a:gd name="connsiteY7" fmla="*/ 328143 h 1968821"/>
                        <a:gd name="connsiteX8" fmla="*/ 3225130 w 3225130"/>
                        <a:gd name="connsiteY8" fmla="*/ 752529 h 1968821"/>
                        <a:gd name="connsiteX9" fmla="*/ 3225130 w 3225130"/>
                        <a:gd name="connsiteY9" fmla="*/ 1176916 h 1968821"/>
                        <a:gd name="connsiteX10" fmla="*/ 3225130 w 3225130"/>
                        <a:gd name="connsiteY10" fmla="*/ 1640678 h 1968821"/>
                        <a:gd name="connsiteX11" fmla="*/ 2896987 w 3225130"/>
                        <a:gd name="connsiteY11" fmla="*/ 1968821 h 1968821"/>
                        <a:gd name="connsiteX12" fmla="*/ 2460284 w 3225130"/>
                        <a:gd name="connsiteY12" fmla="*/ 1968821 h 1968821"/>
                        <a:gd name="connsiteX13" fmla="*/ 1895138 w 3225130"/>
                        <a:gd name="connsiteY13" fmla="*/ 1968821 h 1968821"/>
                        <a:gd name="connsiteX14" fmla="*/ 1407057 w 3225130"/>
                        <a:gd name="connsiteY14" fmla="*/ 1968821 h 1968821"/>
                        <a:gd name="connsiteX15" fmla="*/ 944666 w 3225130"/>
                        <a:gd name="connsiteY15" fmla="*/ 1968821 h 1968821"/>
                        <a:gd name="connsiteX16" fmla="*/ 328143 w 3225130"/>
                        <a:gd name="connsiteY16" fmla="*/ 1968821 h 1968821"/>
                        <a:gd name="connsiteX17" fmla="*/ 0 w 3225130"/>
                        <a:gd name="connsiteY17" fmla="*/ 1640678 h 1968821"/>
                        <a:gd name="connsiteX18" fmla="*/ 0 w 3225130"/>
                        <a:gd name="connsiteY18" fmla="*/ 1190041 h 1968821"/>
                        <a:gd name="connsiteX19" fmla="*/ 0 w 3225130"/>
                        <a:gd name="connsiteY19" fmla="*/ 739404 h 1968821"/>
                        <a:gd name="connsiteX20" fmla="*/ 0 w 3225130"/>
                        <a:gd name="connsiteY20" fmla="*/ 328143 h 19688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3225130" h="1968821" fill="none" extrusionOk="0">
                          <a:moveTo>
                            <a:pt x="0" y="328143"/>
                          </a:moveTo>
                          <a:cubicBezTo>
                            <a:pt x="-7717" y="149145"/>
                            <a:pt x="137144" y="19545"/>
                            <a:pt x="328143" y="0"/>
                          </a:cubicBezTo>
                          <a:cubicBezTo>
                            <a:pt x="575886" y="-22998"/>
                            <a:pt x="643337" y="21327"/>
                            <a:pt x="841912" y="0"/>
                          </a:cubicBezTo>
                          <a:cubicBezTo>
                            <a:pt x="1040487" y="-21327"/>
                            <a:pt x="1107185" y="11163"/>
                            <a:pt x="1278615" y="0"/>
                          </a:cubicBezTo>
                          <a:cubicBezTo>
                            <a:pt x="1450045" y="-11163"/>
                            <a:pt x="1641428" y="533"/>
                            <a:pt x="1843761" y="0"/>
                          </a:cubicBezTo>
                          <a:cubicBezTo>
                            <a:pt x="2046094" y="-533"/>
                            <a:pt x="2232786" y="54792"/>
                            <a:pt x="2408907" y="0"/>
                          </a:cubicBezTo>
                          <a:cubicBezTo>
                            <a:pt x="2585028" y="-54792"/>
                            <a:pt x="2703733" y="12422"/>
                            <a:pt x="2896987" y="0"/>
                          </a:cubicBezTo>
                          <a:cubicBezTo>
                            <a:pt x="3076103" y="-22374"/>
                            <a:pt x="3208223" y="157708"/>
                            <a:pt x="3225130" y="328143"/>
                          </a:cubicBezTo>
                          <a:cubicBezTo>
                            <a:pt x="3239696" y="417861"/>
                            <a:pt x="3212665" y="649912"/>
                            <a:pt x="3225130" y="752529"/>
                          </a:cubicBezTo>
                          <a:cubicBezTo>
                            <a:pt x="3237595" y="855146"/>
                            <a:pt x="3180376" y="1013235"/>
                            <a:pt x="3225130" y="1176916"/>
                          </a:cubicBezTo>
                          <a:cubicBezTo>
                            <a:pt x="3269884" y="1340597"/>
                            <a:pt x="3181254" y="1542137"/>
                            <a:pt x="3225130" y="1640678"/>
                          </a:cubicBezTo>
                          <a:cubicBezTo>
                            <a:pt x="3223195" y="1826556"/>
                            <a:pt x="3086767" y="1934803"/>
                            <a:pt x="2896987" y="1968821"/>
                          </a:cubicBezTo>
                          <a:cubicBezTo>
                            <a:pt x="2750751" y="1997786"/>
                            <a:pt x="2631441" y="1957394"/>
                            <a:pt x="2460284" y="1968821"/>
                          </a:cubicBezTo>
                          <a:cubicBezTo>
                            <a:pt x="2289127" y="1980248"/>
                            <a:pt x="2076038" y="1954914"/>
                            <a:pt x="1895138" y="1968821"/>
                          </a:cubicBezTo>
                          <a:cubicBezTo>
                            <a:pt x="1714238" y="1982728"/>
                            <a:pt x="1561965" y="1946864"/>
                            <a:pt x="1407057" y="1968821"/>
                          </a:cubicBezTo>
                          <a:cubicBezTo>
                            <a:pt x="1252149" y="1990778"/>
                            <a:pt x="1161818" y="1954793"/>
                            <a:pt x="944666" y="1968821"/>
                          </a:cubicBezTo>
                          <a:cubicBezTo>
                            <a:pt x="727514" y="1982849"/>
                            <a:pt x="562493" y="1951218"/>
                            <a:pt x="328143" y="1968821"/>
                          </a:cubicBezTo>
                          <a:cubicBezTo>
                            <a:pt x="163122" y="1976628"/>
                            <a:pt x="23730" y="1823900"/>
                            <a:pt x="0" y="1640678"/>
                          </a:cubicBezTo>
                          <a:cubicBezTo>
                            <a:pt x="-12436" y="1550131"/>
                            <a:pt x="51566" y="1288897"/>
                            <a:pt x="0" y="1190041"/>
                          </a:cubicBezTo>
                          <a:cubicBezTo>
                            <a:pt x="-51566" y="1091185"/>
                            <a:pt x="7889" y="880938"/>
                            <a:pt x="0" y="739404"/>
                          </a:cubicBezTo>
                          <a:cubicBezTo>
                            <a:pt x="-7889" y="597870"/>
                            <a:pt x="26327" y="487052"/>
                            <a:pt x="0" y="328143"/>
                          </a:cubicBezTo>
                          <a:close/>
                        </a:path>
                        <a:path w="3225130" h="1968821" stroke="0" extrusionOk="0">
                          <a:moveTo>
                            <a:pt x="0" y="328143"/>
                          </a:moveTo>
                          <a:cubicBezTo>
                            <a:pt x="-429" y="176634"/>
                            <a:pt x="164947" y="-586"/>
                            <a:pt x="328143" y="0"/>
                          </a:cubicBezTo>
                          <a:cubicBezTo>
                            <a:pt x="531086" y="-21732"/>
                            <a:pt x="733552" y="23901"/>
                            <a:pt x="867600" y="0"/>
                          </a:cubicBezTo>
                          <a:cubicBezTo>
                            <a:pt x="1001648" y="-23901"/>
                            <a:pt x="1108377" y="16230"/>
                            <a:pt x="1329992" y="0"/>
                          </a:cubicBezTo>
                          <a:cubicBezTo>
                            <a:pt x="1551607" y="-16230"/>
                            <a:pt x="1708603" y="20518"/>
                            <a:pt x="1818073" y="0"/>
                          </a:cubicBezTo>
                          <a:cubicBezTo>
                            <a:pt x="1927543" y="-20518"/>
                            <a:pt x="2095944" y="22824"/>
                            <a:pt x="2331841" y="0"/>
                          </a:cubicBezTo>
                          <a:cubicBezTo>
                            <a:pt x="2567738" y="-22824"/>
                            <a:pt x="2631877" y="50852"/>
                            <a:pt x="2896987" y="0"/>
                          </a:cubicBezTo>
                          <a:cubicBezTo>
                            <a:pt x="3059424" y="5489"/>
                            <a:pt x="3199909" y="123313"/>
                            <a:pt x="3225130" y="328143"/>
                          </a:cubicBezTo>
                          <a:cubicBezTo>
                            <a:pt x="3263408" y="480715"/>
                            <a:pt x="3172093" y="658795"/>
                            <a:pt x="3225130" y="791905"/>
                          </a:cubicBezTo>
                          <a:cubicBezTo>
                            <a:pt x="3278167" y="925015"/>
                            <a:pt x="3190677" y="1048573"/>
                            <a:pt x="3225130" y="1203166"/>
                          </a:cubicBezTo>
                          <a:cubicBezTo>
                            <a:pt x="3259583" y="1357759"/>
                            <a:pt x="3190257" y="1499234"/>
                            <a:pt x="3225130" y="1640678"/>
                          </a:cubicBezTo>
                          <a:cubicBezTo>
                            <a:pt x="3207239" y="1785808"/>
                            <a:pt x="3076219" y="1918259"/>
                            <a:pt x="2896987" y="1968821"/>
                          </a:cubicBezTo>
                          <a:cubicBezTo>
                            <a:pt x="2772218" y="2002081"/>
                            <a:pt x="2601660" y="1929181"/>
                            <a:pt x="2460284" y="1968821"/>
                          </a:cubicBezTo>
                          <a:cubicBezTo>
                            <a:pt x="2318908" y="2008461"/>
                            <a:pt x="2150029" y="1934242"/>
                            <a:pt x="1972203" y="1968821"/>
                          </a:cubicBezTo>
                          <a:cubicBezTo>
                            <a:pt x="1794377" y="2003400"/>
                            <a:pt x="1691116" y="1917359"/>
                            <a:pt x="1509811" y="1968821"/>
                          </a:cubicBezTo>
                          <a:cubicBezTo>
                            <a:pt x="1328506" y="2020283"/>
                            <a:pt x="1107483" y="1921564"/>
                            <a:pt x="944666" y="1968821"/>
                          </a:cubicBezTo>
                          <a:cubicBezTo>
                            <a:pt x="781850" y="2016078"/>
                            <a:pt x="500576" y="1899117"/>
                            <a:pt x="328143" y="1968821"/>
                          </a:cubicBezTo>
                          <a:cubicBezTo>
                            <a:pt x="152528" y="1969075"/>
                            <a:pt x="16388" y="1790562"/>
                            <a:pt x="0" y="1640678"/>
                          </a:cubicBezTo>
                          <a:cubicBezTo>
                            <a:pt x="-10386" y="1555470"/>
                            <a:pt x="31356" y="1415247"/>
                            <a:pt x="0" y="1229417"/>
                          </a:cubicBezTo>
                          <a:cubicBezTo>
                            <a:pt x="-31356" y="1043587"/>
                            <a:pt x="24021" y="925084"/>
                            <a:pt x="0" y="831281"/>
                          </a:cubicBezTo>
                          <a:cubicBezTo>
                            <a:pt x="-24021" y="737478"/>
                            <a:pt x="54930" y="552246"/>
                            <a:pt x="0" y="32814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73">
              <a:extLst>
                <a:ext uri="{FF2B5EF4-FFF2-40B4-BE49-F238E27FC236}">
                  <a16:creationId xmlns:a16="http://schemas.microsoft.com/office/drawing/2014/main" id="{DD815681-71F3-4A7C-D182-A954DBBCBB5E}"/>
                </a:ext>
              </a:extLst>
            </p:cNvPr>
            <p:cNvSpPr txBox="1"/>
            <p:nvPr/>
          </p:nvSpPr>
          <p:spPr>
            <a:xfrm>
              <a:off x="7620000" y="2019553"/>
              <a:ext cx="3628019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A16100-9B4B-FD5C-E9C2-A5E5372278AA}"/>
              </a:ext>
            </a:extLst>
          </p:cNvPr>
          <p:cNvGrpSpPr/>
          <p:nvPr/>
        </p:nvGrpSpPr>
        <p:grpSpPr>
          <a:xfrm>
            <a:off x="7381875" y="257175"/>
            <a:ext cx="3860036" cy="1370357"/>
            <a:chOff x="7505700" y="1847850"/>
            <a:chExt cx="3860036" cy="1370357"/>
          </a:xfrm>
        </p:grpSpPr>
        <p:sp>
          <p:nvSpPr>
            <p:cNvPr id="18" name="Hình chữ nhật: Góc Tròn 2">
              <a:extLst>
                <a:ext uri="{FF2B5EF4-FFF2-40B4-BE49-F238E27FC236}">
                  <a16:creationId xmlns:a16="http://schemas.microsoft.com/office/drawing/2014/main" id="{67B3EA05-3927-561A-7C62-CAE286379B21}"/>
                </a:ext>
              </a:extLst>
            </p:cNvPr>
            <p:cNvSpPr/>
            <p:nvPr/>
          </p:nvSpPr>
          <p:spPr>
            <a:xfrm>
              <a:off x="7505700" y="1847850"/>
              <a:ext cx="3860036" cy="137035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886585217">
                    <a:custGeom>
                      <a:avLst/>
                      <a:gdLst>
                        <a:gd name="connsiteX0" fmla="*/ 0 w 3225130"/>
                        <a:gd name="connsiteY0" fmla="*/ 328143 h 1968821"/>
                        <a:gd name="connsiteX1" fmla="*/ 328143 w 3225130"/>
                        <a:gd name="connsiteY1" fmla="*/ 0 h 1968821"/>
                        <a:gd name="connsiteX2" fmla="*/ 841912 w 3225130"/>
                        <a:gd name="connsiteY2" fmla="*/ 0 h 1968821"/>
                        <a:gd name="connsiteX3" fmla="*/ 1278615 w 3225130"/>
                        <a:gd name="connsiteY3" fmla="*/ 0 h 1968821"/>
                        <a:gd name="connsiteX4" fmla="*/ 1843761 w 3225130"/>
                        <a:gd name="connsiteY4" fmla="*/ 0 h 1968821"/>
                        <a:gd name="connsiteX5" fmla="*/ 2408907 w 3225130"/>
                        <a:gd name="connsiteY5" fmla="*/ 0 h 1968821"/>
                        <a:gd name="connsiteX6" fmla="*/ 2896987 w 3225130"/>
                        <a:gd name="connsiteY6" fmla="*/ 0 h 1968821"/>
                        <a:gd name="connsiteX7" fmla="*/ 3225130 w 3225130"/>
                        <a:gd name="connsiteY7" fmla="*/ 328143 h 1968821"/>
                        <a:gd name="connsiteX8" fmla="*/ 3225130 w 3225130"/>
                        <a:gd name="connsiteY8" fmla="*/ 752529 h 1968821"/>
                        <a:gd name="connsiteX9" fmla="*/ 3225130 w 3225130"/>
                        <a:gd name="connsiteY9" fmla="*/ 1176916 h 1968821"/>
                        <a:gd name="connsiteX10" fmla="*/ 3225130 w 3225130"/>
                        <a:gd name="connsiteY10" fmla="*/ 1640678 h 1968821"/>
                        <a:gd name="connsiteX11" fmla="*/ 2896987 w 3225130"/>
                        <a:gd name="connsiteY11" fmla="*/ 1968821 h 1968821"/>
                        <a:gd name="connsiteX12" fmla="*/ 2460284 w 3225130"/>
                        <a:gd name="connsiteY12" fmla="*/ 1968821 h 1968821"/>
                        <a:gd name="connsiteX13" fmla="*/ 1895138 w 3225130"/>
                        <a:gd name="connsiteY13" fmla="*/ 1968821 h 1968821"/>
                        <a:gd name="connsiteX14" fmla="*/ 1407057 w 3225130"/>
                        <a:gd name="connsiteY14" fmla="*/ 1968821 h 1968821"/>
                        <a:gd name="connsiteX15" fmla="*/ 944666 w 3225130"/>
                        <a:gd name="connsiteY15" fmla="*/ 1968821 h 1968821"/>
                        <a:gd name="connsiteX16" fmla="*/ 328143 w 3225130"/>
                        <a:gd name="connsiteY16" fmla="*/ 1968821 h 1968821"/>
                        <a:gd name="connsiteX17" fmla="*/ 0 w 3225130"/>
                        <a:gd name="connsiteY17" fmla="*/ 1640678 h 1968821"/>
                        <a:gd name="connsiteX18" fmla="*/ 0 w 3225130"/>
                        <a:gd name="connsiteY18" fmla="*/ 1190041 h 1968821"/>
                        <a:gd name="connsiteX19" fmla="*/ 0 w 3225130"/>
                        <a:gd name="connsiteY19" fmla="*/ 739404 h 1968821"/>
                        <a:gd name="connsiteX20" fmla="*/ 0 w 3225130"/>
                        <a:gd name="connsiteY20" fmla="*/ 328143 h 19688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3225130" h="1968821" fill="none" extrusionOk="0">
                          <a:moveTo>
                            <a:pt x="0" y="328143"/>
                          </a:moveTo>
                          <a:cubicBezTo>
                            <a:pt x="-7717" y="149145"/>
                            <a:pt x="137144" y="19545"/>
                            <a:pt x="328143" y="0"/>
                          </a:cubicBezTo>
                          <a:cubicBezTo>
                            <a:pt x="575886" y="-22998"/>
                            <a:pt x="643337" y="21327"/>
                            <a:pt x="841912" y="0"/>
                          </a:cubicBezTo>
                          <a:cubicBezTo>
                            <a:pt x="1040487" y="-21327"/>
                            <a:pt x="1107185" y="11163"/>
                            <a:pt x="1278615" y="0"/>
                          </a:cubicBezTo>
                          <a:cubicBezTo>
                            <a:pt x="1450045" y="-11163"/>
                            <a:pt x="1641428" y="533"/>
                            <a:pt x="1843761" y="0"/>
                          </a:cubicBezTo>
                          <a:cubicBezTo>
                            <a:pt x="2046094" y="-533"/>
                            <a:pt x="2232786" y="54792"/>
                            <a:pt x="2408907" y="0"/>
                          </a:cubicBezTo>
                          <a:cubicBezTo>
                            <a:pt x="2585028" y="-54792"/>
                            <a:pt x="2703733" y="12422"/>
                            <a:pt x="2896987" y="0"/>
                          </a:cubicBezTo>
                          <a:cubicBezTo>
                            <a:pt x="3076103" y="-22374"/>
                            <a:pt x="3208223" y="157708"/>
                            <a:pt x="3225130" y="328143"/>
                          </a:cubicBezTo>
                          <a:cubicBezTo>
                            <a:pt x="3239696" y="417861"/>
                            <a:pt x="3212665" y="649912"/>
                            <a:pt x="3225130" y="752529"/>
                          </a:cubicBezTo>
                          <a:cubicBezTo>
                            <a:pt x="3237595" y="855146"/>
                            <a:pt x="3180376" y="1013235"/>
                            <a:pt x="3225130" y="1176916"/>
                          </a:cubicBezTo>
                          <a:cubicBezTo>
                            <a:pt x="3269884" y="1340597"/>
                            <a:pt x="3181254" y="1542137"/>
                            <a:pt x="3225130" y="1640678"/>
                          </a:cubicBezTo>
                          <a:cubicBezTo>
                            <a:pt x="3223195" y="1826556"/>
                            <a:pt x="3086767" y="1934803"/>
                            <a:pt x="2896987" y="1968821"/>
                          </a:cubicBezTo>
                          <a:cubicBezTo>
                            <a:pt x="2750751" y="1997786"/>
                            <a:pt x="2631441" y="1957394"/>
                            <a:pt x="2460284" y="1968821"/>
                          </a:cubicBezTo>
                          <a:cubicBezTo>
                            <a:pt x="2289127" y="1980248"/>
                            <a:pt x="2076038" y="1954914"/>
                            <a:pt x="1895138" y="1968821"/>
                          </a:cubicBezTo>
                          <a:cubicBezTo>
                            <a:pt x="1714238" y="1982728"/>
                            <a:pt x="1561965" y="1946864"/>
                            <a:pt x="1407057" y="1968821"/>
                          </a:cubicBezTo>
                          <a:cubicBezTo>
                            <a:pt x="1252149" y="1990778"/>
                            <a:pt x="1161818" y="1954793"/>
                            <a:pt x="944666" y="1968821"/>
                          </a:cubicBezTo>
                          <a:cubicBezTo>
                            <a:pt x="727514" y="1982849"/>
                            <a:pt x="562493" y="1951218"/>
                            <a:pt x="328143" y="1968821"/>
                          </a:cubicBezTo>
                          <a:cubicBezTo>
                            <a:pt x="163122" y="1976628"/>
                            <a:pt x="23730" y="1823900"/>
                            <a:pt x="0" y="1640678"/>
                          </a:cubicBezTo>
                          <a:cubicBezTo>
                            <a:pt x="-12436" y="1550131"/>
                            <a:pt x="51566" y="1288897"/>
                            <a:pt x="0" y="1190041"/>
                          </a:cubicBezTo>
                          <a:cubicBezTo>
                            <a:pt x="-51566" y="1091185"/>
                            <a:pt x="7889" y="880938"/>
                            <a:pt x="0" y="739404"/>
                          </a:cubicBezTo>
                          <a:cubicBezTo>
                            <a:pt x="-7889" y="597870"/>
                            <a:pt x="26327" y="487052"/>
                            <a:pt x="0" y="328143"/>
                          </a:cubicBezTo>
                          <a:close/>
                        </a:path>
                        <a:path w="3225130" h="1968821" stroke="0" extrusionOk="0">
                          <a:moveTo>
                            <a:pt x="0" y="328143"/>
                          </a:moveTo>
                          <a:cubicBezTo>
                            <a:pt x="-429" y="176634"/>
                            <a:pt x="164947" y="-586"/>
                            <a:pt x="328143" y="0"/>
                          </a:cubicBezTo>
                          <a:cubicBezTo>
                            <a:pt x="531086" y="-21732"/>
                            <a:pt x="733552" y="23901"/>
                            <a:pt x="867600" y="0"/>
                          </a:cubicBezTo>
                          <a:cubicBezTo>
                            <a:pt x="1001648" y="-23901"/>
                            <a:pt x="1108377" y="16230"/>
                            <a:pt x="1329992" y="0"/>
                          </a:cubicBezTo>
                          <a:cubicBezTo>
                            <a:pt x="1551607" y="-16230"/>
                            <a:pt x="1708603" y="20518"/>
                            <a:pt x="1818073" y="0"/>
                          </a:cubicBezTo>
                          <a:cubicBezTo>
                            <a:pt x="1927543" y="-20518"/>
                            <a:pt x="2095944" y="22824"/>
                            <a:pt x="2331841" y="0"/>
                          </a:cubicBezTo>
                          <a:cubicBezTo>
                            <a:pt x="2567738" y="-22824"/>
                            <a:pt x="2631877" y="50852"/>
                            <a:pt x="2896987" y="0"/>
                          </a:cubicBezTo>
                          <a:cubicBezTo>
                            <a:pt x="3059424" y="5489"/>
                            <a:pt x="3199909" y="123313"/>
                            <a:pt x="3225130" y="328143"/>
                          </a:cubicBezTo>
                          <a:cubicBezTo>
                            <a:pt x="3263408" y="480715"/>
                            <a:pt x="3172093" y="658795"/>
                            <a:pt x="3225130" y="791905"/>
                          </a:cubicBezTo>
                          <a:cubicBezTo>
                            <a:pt x="3278167" y="925015"/>
                            <a:pt x="3190677" y="1048573"/>
                            <a:pt x="3225130" y="1203166"/>
                          </a:cubicBezTo>
                          <a:cubicBezTo>
                            <a:pt x="3259583" y="1357759"/>
                            <a:pt x="3190257" y="1499234"/>
                            <a:pt x="3225130" y="1640678"/>
                          </a:cubicBezTo>
                          <a:cubicBezTo>
                            <a:pt x="3207239" y="1785808"/>
                            <a:pt x="3076219" y="1918259"/>
                            <a:pt x="2896987" y="1968821"/>
                          </a:cubicBezTo>
                          <a:cubicBezTo>
                            <a:pt x="2772218" y="2002081"/>
                            <a:pt x="2601660" y="1929181"/>
                            <a:pt x="2460284" y="1968821"/>
                          </a:cubicBezTo>
                          <a:cubicBezTo>
                            <a:pt x="2318908" y="2008461"/>
                            <a:pt x="2150029" y="1934242"/>
                            <a:pt x="1972203" y="1968821"/>
                          </a:cubicBezTo>
                          <a:cubicBezTo>
                            <a:pt x="1794377" y="2003400"/>
                            <a:pt x="1691116" y="1917359"/>
                            <a:pt x="1509811" y="1968821"/>
                          </a:cubicBezTo>
                          <a:cubicBezTo>
                            <a:pt x="1328506" y="2020283"/>
                            <a:pt x="1107483" y="1921564"/>
                            <a:pt x="944666" y="1968821"/>
                          </a:cubicBezTo>
                          <a:cubicBezTo>
                            <a:pt x="781850" y="2016078"/>
                            <a:pt x="500576" y="1899117"/>
                            <a:pt x="328143" y="1968821"/>
                          </a:cubicBezTo>
                          <a:cubicBezTo>
                            <a:pt x="152528" y="1969075"/>
                            <a:pt x="16388" y="1790562"/>
                            <a:pt x="0" y="1640678"/>
                          </a:cubicBezTo>
                          <a:cubicBezTo>
                            <a:pt x="-10386" y="1555470"/>
                            <a:pt x="31356" y="1415247"/>
                            <a:pt x="0" y="1229417"/>
                          </a:cubicBezTo>
                          <a:cubicBezTo>
                            <a:pt x="-31356" y="1043587"/>
                            <a:pt x="24021" y="925084"/>
                            <a:pt x="0" y="831281"/>
                          </a:cubicBezTo>
                          <a:cubicBezTo>
                            <a:pt x="-24021" y="737478"/>
                            <a:pt x="54930" y="552246"/>
                            <a:pt x="0" y="32814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373">
              <a:extLst>
                <a:ext uri="{FF2B5EF4-FFF2-40B4-BE49-F238E27FC236}">
                  <a16:creationId xmlns:a16="http://schemas.microsoft.com/office/drawing/2014/main" id="{6344689C-AB9A-2B2A-D6D3-AEEA87EEC268}"/>
                </a:ext>
              </a:extLst>
            </p:cNvPr>
            <p:cNvSpPr txBox="1"/>
            <p:nvPr/>
          </p:nvSpPr>
          <p:spPr>
            <a:xfrm>
              <a:off x="7620000" y="2019553"/>
              <a:ext cx="3628019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417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Hình chữ nhật: Góc Tròn 48">
            <a:extLst>
              <a:ext uri="{FF2B5EF4-FFF2-40B4-BE49-F238E27FC236}">
                <a16:creationId xmlns:a16="http://schemas.microsoft.com/office/drawing/2014/main" id="{BB6B28D0-BC49-4BC9-7293-C93EA584163A}"/>
              </a:ext>
            </a:extLst>
          </p:cNvPr>
          <p:cNvSpPr/>
          <p:nvPr/>
        </p:nvSpPr>
        <p:spPr>
          <a:xfrm>
            <a:off x="199594" y="1060991"/>
            <a:ext cx="5987096" cy="5412786"/>
          </a:xfrm>
          <a:prstGeom prst="roundRect">
            <a:avLst/>
          </a:prstGeom>
          <a:solidFill>
            <a:schemeClr val="bg1">
              <a:alpha val="95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657423A4-F99E-C911-FB70-5437410E8AD4}"/>
              </a:ext>
            </a:extLst>
          </p:cNvPr>
          <p:cNvSpPr/>
          <p:nvPr/>
        </p:nvSpPr>
        <p:spPr>
          <a:xfrm>
            <a:off x="6836683" y="391654"/>
            <a:ext cx="4860757" cy="3265945"/>
          </a:xfrm>
          <a:custGeom>
            <a:avLst/>
            <a:gdLst>
              <a:gd name="connsiteX0" fmla="*/ 0 w 4860757"/>
              <a:gd name="connsiteY0" fmla="*/ 326920 h 3265945"/>
              <a:gd name="connsiteX1" fmla="*/ 208279 w 4860757"/>
              <a:gd name="connsiteY1" fmla="*/ 0 h 3265945"/>
              <a:gd name="connsiteX2" fmla="*/ 4652476 w 4860757"/>
              <a:gd name="connsiteY2" fmla="*/ 0 h 3265945"/>
              <a:gd name="connsiteX3" fmla="*/ 4860757 w 4860757"/>
              <a:gd name="connsiteY3" fmla="*/ 326920 h 3265945"/>
              <a:gd name="connsiteX4" fmla="*/ 4860757 w 4860757"/>
              <a:gd name="connsiteY4" fmla="*/ 2939024 h 3265945"/>
              <a:gd name="connsiteX5" fmla="*/ 4652476 w 4860757"/>
              <a:gd name="connsiteY5" fmla="*/ 3265945 h 3265945"/>
              <a:gd name="connsiteX6" fmla="*/ 208279 w 4860757"/>
              <a:gd name="connsiteY6" fmla="*/ 3265945 h 3265945"/>
              <a:gd name="connsiteX7" fmla="*/ 0 w 4860757"/>
              <a:gd name="connsiteY7" fmla="*/ 2939024 h 3265945"/>
              <a:gd name="connsiteX8" fmla="*/ 0 w 4860757"/>
              <a:gd name="connsiteY8" fmla="*/ 326920 h 3265945"/>
              <a:gd name="connsiteX0" fmla="*/ 0 w 4860757"/>
              <a:gd name="connsiteY0" fmla="*/ 326920 h 3265945"/>
              <a:gd name="connsiteX1" fmla="*/ 208279 w 4860757"/>
              <a:gd name="connsiteY1" fmla="*/ 0 h 3265945"/>
              <a:gd name="connsiteX2" fmla="*/ 4652476 w 4860757"/>
              <a:gd name="connsiteY2" fmla="*/ 0 h 3265945"/>
              <a:gd name="connsiteX3" fmla="*/ 4860757 w 4860757"/>
              <a:gd name="connsiteY3" fmla="*/ 326920 h 3265945"/>
              <a:gd name="connsiteX4" fmla="*/ 4860757 w 4860757"/>
              <a:gd name="connsiteY4" fmla="*/ 2939024 h 3265945"/>
              <a:gd name="connsiteX5" fmla="*/ 4652476 w 4860757"/>
              <a:gd name="connsiteY5" fmla="*/ 3265945 h 3265945"/>
              <a:gd name="connsiteX6" fmla="*/ 208279 w 4860757"/>
              <a:gd name="connsiteY6" fmla="*/ 3265945 h 3265945"/>
              <a:gd name="connsiteX7" fmla="*/ 0 w 4860757"/>
              <a:gd name="connsiteY7" fmla="*/ 2939024 h 3265945"/>
              <a:gd name="connsiteX8" fmla="*/ 0 w 4860757"/>
              <a:gd name="connsiteY8" fmla="*/ 326920 h 3265945"/>
              <a:gd name="connsiteX0" fmla="*/ 0 w 4860757"/>
              <a:gd name="connsiteY0" fmla="*/ 326920 h 3265945"/>
              <a:gd name="connsiteX1" fmla="*/ 208279 w 4860757"/>
              <a:gd name="connsiteY1" fmla="*/ 0 h 3265945"/>
              <a:gd name="connsiteX2" fmla="*/ 4652476 w 4860757"/>
              <a:gd name="connsiteY2" fmla="*/ 0 h 3265945"/>
              <a:gd name="connsiteX3" fmla="*/ 4860757 w 4860757"/>
              <a:gd name="connsiteY3" fmla="*/ 326920 h 3265945"/>
              <a:gd name="connsiteX4" fmla="*/ 4860757 w 4860757"/>
              <a:gd name="connsiteY4" fmla="*/ 2939024 h 3265945"/>
              <a:gd name="connsiteX5" fmla="*/ 4652476 w 4860757"/>
              <a:gd name="connsiteY5" fmla="*/ 3265945 h 3265945"/>
              <a:gd name="connsiteX6" fmla="*/ 208279 w 4860757"/>
              <a:gd name="connsiteY6" fmla="*/ 3265945 h 3265945"/>
              <a:gd name="connsiteX7" fmla="*/ 0 w 4860757"/>
              <a:gd name="connsiteY7" fmla="*/ 2939024 h 3265945"/>
              <a:gd name="connsiteX8" fmla="*/ 0 w 4860757"/>
              <a:gd name="connsiteY8" fmla="*/ 326920 h 3265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60757" h="3265945" fill="none" extrusionOk="0">
                <a:moveTo>
                  <a:pt x="0" y="326920"/>
                </a:moveTo>
                <a:cubicBezTo>
                  <a:pt x="2411" y="177317"/>
                  <a:pt x="120046" y="-28550"/>
                  <a:pt x="208279" y="0"/>
                </a:cubicBezTo>
                <a:cubicBezTo>
                  <a:pt x="1865524" y="139532"/>
                  <a:pt x="3619728" y="-184323"/>
                  <a:pt x="4652476" y="0"/>
                </a:cubicBezTo>
                <a:cubicBezTo>
                  <a:pt x="4726429" y="-8197"/>
                  <a:pt x="4902801" y="104872"/>
                  <a:pt x="4860757" y="326920"/>
                </a:cubicBezTo>
                <a:cubicBezTo>
                  <a:pt x="4883858" y="1432141"/>
                  <a:pt x="4979710" y="1900834"/>
                  <a:pt x="4860757" y="2939024"/>
                </a:cubicBezTo>
                <a:cubicBezTo>
                  <a:pt x="4843798" y="3144906"/>
                  <a:pt x="4807222" y="3264209"/>
                  <a:pt x="4652476" y="3265945"/>
                </a:cubicBezTo>
                <a:cubicBezTo>
                  <a:pt x="3559213" y="3169142"/>
                  <a:pt x="2196015" y="3216041"/>
                  <a:pt x="208279" y="3265945"/>
                </a:cubicBezTo>
                <a:cubicBezTo>
                  <a:pt x="89032" y="3226550"/>
                  <a:pt x="479" y="3149756"/>
                  <a:pt x="0" y="2939024"/>
                </a:cubicBezTo>
                <a:cubicBezTo>
                  <a:pt x="-121054" y="1876921"/>
                  <a:pt x="68774" y="1165662"/>
                  <a:pt x="0" y="326920"/>
                </a:cubicBezTo>
                <a:close/>
              </a:path>
              <a:path w="4860757" h="3265945" stroke="0" extrusionOk="0">
                <a:moveTo>
                  <a:pt x="0" y="326920"/>
                </a:moveTo>
                <a:cubicBezTo>
                  <a:pt x="-18518" y="139416"/>
                  <a:pt x="118058" y="-29189"/>
                  <a:pt x="208279" y="0"/>
                </a:cubicBezTo>
                <a:cubicBezTo>
                  <a:pt x="1648957" y="-421230"/>
                  <a:pt x="2447733" y="197179"/>
                  <a:pt x="4652476" y="0"/>
                </a:cubicBezTo>
                <a:cubicBezTo>
                  <a:pt x="4721099" y="-5424"/>
                  <a:pt x="4863101" y="190868"/>
                  <a:pt x="4860757" y="326920"/>
                </a:cubicBezTo>
                <a:cubicBezTo>
                  <a:pt x="5004683" y="1086218"/>
                  <a:pt x="5047161" y="2056072"/>
                  <a:pt x="4860757" y="2939024"/>
                </a:cubicBezTo>
                <a:cubicBezTo>
                  <a:pt x="4860229" y="3143395"/>
                  <a:pt x="4749259" y="3259992"/>
                  <a:pt x="4652476" y="3265945"/>
                </a:cubicBezTo>
                <a:cubicBezTo>
                  <a:pt x="2842240" y="3217485"/>
                  <a:pt x="696363" y="3280935"/>
                  <a:pt x="208279" y="3265945"/>
                </a:cubicBezTo>
                <a:cubicBezTo>
                  <a:pt x="107745" y="3194025"/>
                  <a:pt x="-10661" y="3080944"/>
                  <a:pt x="0" y="2939024"/>
                </a:cubicBezTo>
                <a:cubicBezTo>
                  <a:pt x="-132456" y="1992743"/>
                  <a:pt x="-185930" y="1369897"/>
                  <a:pt x="0" y="326920"/>
                </a:cubicBezTo>
                <a:close/>
              </a:path>
              <a:path w="4860757" h="3265945" fill="none" stroke="0" extrusionOk="0">
                <a:moveTo>
                  <a:pt x="0" y="326920"/>
                </a:moveTo>
                <a:cubicBezTo>
                  <a:pt x="-1637" y="138380"/>
                  <a:pt x="107249" y="-7666"/>
                  <a:pt x="208279" y="0"/>
                </a:cubicBezTo>
                <a:cubicBezTo>
                  <a:pt x="1637172" y="271414"/>
                  <a:pt x="3626210" y="-15598"/>
                  <a:pt x="4652476" y="0"/>
                </a:cubicBezTo>
                <a:cubicBezTo>
                  <a:pt x="4751796" y="2005"/>
                  <a:pt x="4880554" y="149563"/>
                  <a:pt x="4860757" y="326920"/>
                </a:cubicBezTo>
                <a:cubicBezTo>
                  <a:pt x="4838950" y="1547127"/>
                  <a:pt x="4954830" y="1855364"/>
                  <a:pt x="4860757" y="2939024"/>
                </a:cubicBezTo>
                <a:cubicBezTo>
                  <a:pt x="4849038" y="3155918"/>
                  <a:pt x="4772554" y="3247708"/>
                  <a:pt x="4652476" y="3265945"/>
                </a:cubicBezTo>
                <a:cubicBezTo>
                  <a:pt x="3304104" y="3023403"/>
                  <a:pt x="2423766" y="3173765"/>
                  <a:pt x="208279" y="3265945"/>
                </a:cubicBezTo>
                <a:cubicBezTo>
                  <a:pt x="88965" y="3228842"/>
                  <a:pt x="19255" y="3134703"/>
                  <a:pt x="0" y="2939024"/>
                </a:cubicBezTo>
                <a:cubicBezTo>
                  <a:pt x="-83640" y="1966085"/>
                  <a:pt x="-25689" y="1226929"/>
                  <a:pt x="0" y="326920"/>
                </a:cubicBezTo>
                <a:close/>
              </a:path>
              <a:path w="4860757" h="3265945" fill="none" stroke="0" extrusionOk="0">
                <a:moveTo>
                  <a:pt x="0" y="326920"/>
                </a:moveTo>
                <a:cubicBezTo>
                  <a:pt x="1041" y="163178"/>
                  <a:pt x="128368" y="-17637"/>
                  <a:pt x="208279" y="0"/>
                </a:cubicBezTo>
                <a:cubicBezTo>
                  <a:pt x="1645359" y="254850"/>
                  <a:pt x="3671443" y="-200429"/>
                  <a:pt x="4652476" y="0"/>
                </a:cubicBezTo>
                <a:cubicBezTo>
                  <a:pt x="4718701" y="-2464"/>
                  <a:pt x="4883665" y="124843"/>
                  <a:pt x="4860757" y="326920"/>
                </a:cubicBezTo>
                <a:cubicBezTo>
                  <a:pt x="4865110" y="1472028"/>
                  <a:pt x="4971633" y="1870456"/>
                  <a:pt x="4860757" y="2939024"/>
                </a:cubicBezTo>
                <a:cubicBezTo>
                  <a:pt x="4844340" y="3145879"/>
                  <a:pt x="4781298" y="3257329"/>
                  <a:pt x="4652476" y="3265945"/>
                </a:cubicBezTo>
                <a:cubicBezTo>
                  <a:pt x="3495391" y="2990742"/>
                  <a:pt x="2335301" y="3200260"/>
                  <a:pt x="208279" y="3265945"/>
                </a:cubicBezTo>
                <a:cubicBezTo>
                  <a:pt x="79473" y="3208159"/>
                  <a:pt x="10809" y="3145051"/>
                  <a:pt x="0" y="2939024"/>
                </a:cubicBezTo>
                <a:cubicBezTo>
                  <a:pt x="-149382" y="1945697"/>
                  <a:pt x="71549" y="1183424"/>
                  <a:pt x="0" y="326920"/>
                </a:cubicBezTo>
                <a:close/>
              </a:path>
            </a:pathLst>
          </a:custGeom>
          <a:solidFill>
            <a:schemeClr val="bg1">
              <a:lumMod val="95000"/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549C7F-FBD8-D86C-6256-3F020E907243}"/>
              </a:ext>
            </a:extLst>
          </p:cNvPr>
          <p:cNvSpPr txBox="1"/>
          <p:nvPr/>
        </p:nvSpPr>
        <p:spPr>
          <a:xfrm>
            <a:off x="6913123" y="662907"/>
            <a:ext cx="48607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prstClr val="black"/>
                </a:solidFill>
              </a:rPr>
              <a:t>Các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bạn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đang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nghe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cô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giáo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giảng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bài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và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xung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phong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trả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lời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câu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hỏi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của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cô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giáo</a:t>
            </a:r>
            <a:r>
              <a:rPr lang="en-US" sz="4000" dirty="0">
                <a:solidFill>
                  <a:prstClr val="black"/>
                </a:solidFill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3" name="Picture 15">
            <a:extLst>
              <a:ext uri="{FF2B5EF4-FFF2-40B4-BE49-F238E27FC236}">
                <a16:creationId xmlns:a16="http://schemas.microsoft.com/office/drawing/2014/main" id="{A0DE4016-A9E7-CF5B-E5FF-151FB24AB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967" y="3416722"/>
            <a:ext cx="2323540" cy="3359875"/>
          </a:xfrm>
          <a:prstGeom prst="rect">
            <a:avLst/>
          </a:prstGeom>
        </p:spPr>
      </p:pic>
      <p:pic>
        <p:nvPicPr>
          <p:cNvPr id="52" name="Picture 12">
            <a:extLst>
              <a:ext uri="{FF2B5EF4-FFF2-40B4-BE49-F238E27FC236}">
                <a16:creationId xmlns:a16="http://schemas.microsoft.com/office/drawing/2014/main" id="{CC6610A9-E5A2-9B66-88CA-764585363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790" y="3404086"/>
            <a:ext cx="2082176" cy="33297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DEF92C-F676-F536-8EF6-3C7332770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851" y="0"/>
            <a:ext cx="6145301" cy="835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5D7883-F32B-3BD1-62FD-26B5AB0B3C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613" y="1171574"/>
            <a:ext cx="5536031" cy="3895725"/>
          </a:xfrm>
          <a:prstGeom prst="rect">
            <a:avLst/>
          </a:prstGeom>
        </p:spPr>
      </p:pic>
      <p:pic>
        <p:nvPicPr>
          <p:cNvPr id="12" name="Hình ảnh 3">
            <a:extLst>
              <a:ext uri="{FF2B5EF4-FFF2-40B4-BE49-F238E27FC236}">
                <a16:creationId xmlns:a16="http://schemas.microsoft.com/office/drawing/2014/main" id="{172F9EC0-94D1-DEC2-A52C-21857B40E3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625">
                        <a14:foregroundMark x1="90625" y1="62969" x2="90625" y2="6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399" y="625549"/>
            <a:ext cx="2055520" cy="20555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6FA7F4-D85F-3BB7-D529-335A4365F8E3}"/>
              </a:ext>
            </a:extLst>
          </p:cNvPr>
          <p:cNvSpPr txBox="1"/>
          <p:nvPr/>
        </p:nvSpPr>
        <p:spPr>
          <a:xfrm>
            <a:off x="495300" y="5191125"/>
            <a:ext cx="479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Việc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giờ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học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7" name="Picture 1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2051FC86-B9F6-CE7E-82B8-DB3D0E512B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0" y="4819649"/>
            <a:ext cx="1184121" cy="100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26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3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491</Words>
  <Application>Microsoft Office PowerPoint</Application>
  <PresentationFormat>Widescreen</PresentationFormat>
  <Paragraphs>67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Georgia</vt:lpstr>
      <vt:lpstr>SVN-Poky's</vt:lpstr>
      <vt:lpstr>Times New Roman</vt:lpstr>
      <vt:lpstr>Chủ đề Office</vt:lpstr>
      <vt:lpstr>1_Chủ đề Office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26</cp:revision>
  <dcterms:created xsi:type="dcterms:W3CDTF">2023-07-24T00:19:22Z</dcterms:created>
  <dcterms:modified xsi:type="dcterms:W3CDTF">2023-07-24T01:07:16Z</dcterms:modified>
</cp:coreProperties>
</file>