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05" r:id="rId4"/>
    <p:sldId id="257" r:id="rId5"/>
    <p:sldId id="258" r:id="rId6"/>
    <p:sldId id="282" r:id="rId7"/>
    <p:sldId id="287" r:id="rId8"/>
    <p:sldId id="294" r:id="rId9"/>
    <p:sldId id="286" r:id="rId10"/>
    <p:sldId id="306" r:id="rId11"/>
    <p:sldId id="290" r:id="rId12"/>
    <p:sldId id="307" r:id="rId13"/>
    <p:sldId id="309" r:id="rId14"/>
    <p:sldId id="304" r:id="rId15"/>
    <p:sldId id="281" r:id="rId16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9" autoAdjust="0"/>
    <p:restoredTop sz="81184" autoAdjust="0"/>
  </p:normalViewPr>
  <p:slideViewPr>
    <p:cSldViewPr snapToGrid="0">
      <p:cViewPr varScale="1">
        <p:scale>
          <a:sx n="82" d="100"/>
          <a:sy n="82" d="100"/>
        </p:scale>
        <p:origin x="96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sử dụng claskick để cho Hs điền trực tiếp trên máy tính. </a:t>
            </a:r>
          </a:p>
          <a:p>
            <a:r>
              <a:rPr lang="en-US"/>
              <a:t>Sửu dụng Classroomscearn để dùng đồng hồ đếm ng</a:t>
            </a:r>
            <a:r>
              <a:rPr lang="vi-VN"/>
              <a:t>ư</a:t>
            </a:r>
            <a:r>
              <a:rPr lang="en-US"/>
              <a:t>ợc cho HS làm bài.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sử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en-US"/>
              <a:t>Robot đọc đề: Xin chào các bạn! Mình là Rô- bốt đồng fhanhf với bạn trong bài 3 nhé. Tôi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thói quen viết các số biểu diễn ngày, tháng, năm liên tiếp nhau để được một số tự nhiên có nhiều chữ số. Ví dụ, ngày 30 tháng 4 năm 1975, Rô-bốt sẽ viết được số 3 041 975.</a:t>
            </a: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Mình có 2 câu đó dành cho bạn: </a:t>
            </a:r>
            <a:endParaRPr lang="vi-VN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biết giá trị của từng chữ số 2 trong số mà Rô-bốt đã viết ở câu a.</a:t>
            </a:r>
            <a:endParaRPr lang="en-US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PP: GV nên cho HS sử dụng bảng con ghi kết quả và trao đổi nhóm đôi.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sử dụng bảng con thì bỏ Slide này và chữa trên bảng con.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5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tiết tục sử dụng bảng con để ghi kết quả. GV sử dụng đồng hồ đếm ng</a:t>
            </a:r>
            <a:r>
              <a:rPr lang="vi-VN"/>
              <a:t>ư</a:t>
            </a:r>
            <a:r>
              <a:rPr lang="en-US"/>
              <a:t>ợc trên classroomscrean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6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chữa bảng con thì bỏ slide này.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 mở rộng., vận dụng</a:t>
            </a:r>
          </a:p>
          <a:p>
            <a:r>
              <a:rPr lang="en-US"/>
              <a:t>Có thể cho Hs tự ra đề (nếu có thể).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86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6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E753DE3-939F-49E8-913B-6DD1D44D5D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AA3B0F0-9454-41CE-919D-0BB26CDC3C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wmf"/><Relationship Id="rId3" Type="http://schemas.openxmlformats.org/officeDocument/2006/relationships/control" Target="../activeX/activeX1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9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8.wmf"/><Relationship Id="rId5" Type="http://schemas.openxmlformats.org/officeDocument/2006/relationships/control" Target="../activeX/activeX3.xml"/><Relationship Id="rId10" Type="http://schemas.openxmlformats.org/officeDocument/2006/relationships/image" Target="../media/image27.png"/><Relationship Id="rId4" Type="http://schemas.openxmlformats.org/officeDocument/2006/relationships/control" Target="../activeX/activeX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9" y="-188718"/>
            <a:ext cx="1538269" cy="1538268"/>
          </a:xfrm>
          <a:prstGeom prst="rect">
            <a:avLst/>
          </a:prstGeom>
        </p:spPr>
      </p:pic>
      <p:pic>
        <p:nvPicPr>
          <p:cNvPr id="2" name="图片 19" descr="9">
            <a:extLst>
              <a:ext uri="{FF2B5EF4-FFF2-40B4-BE49-F238E27FC236}">
                <a16:creationId xmlns:a16="http://schemas.microsoft.com/office/drawing/2014/main" id="{672DB152-DCEA-4D2D-8CF0-967F88E863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457" t="25698" r="12809"/>
          <a:stretch>
            <a:fillRect/>
          </a:stretch>
        </p:blipFill>
        <p:spPr>
          <a:xfrm>
            <a:off x="595337" y="0"/>
            <a:ext cx="11094709" cy="5795089"/>
          </a:xfrm>
          <a:prstGeom prst="rect">
            <a:avLst/>
          </a:prstGeom>
        </p:spPr>
      </p:pic>
      <p:pic>
        <p:nvPicPr>
          <p:cNvPr id="3" name="图片 20" descr="8">
            <a:extLst>
              <a:ext uri="{FF2B5EF4-FFF2-40B4-BE49-F238E27FC236}">
                <a16:creationId xmlns:a16="http://schemas.microsoft.com/office/drawing/2014/main" id="{3B141633-9789-FF99-294A-8FC1D72B1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C59777-24E3-B6F7-400F-8C06965CE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D0E5D-6E69-7B0A-9C44-37A74CF06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163" y="937582"/>
            <a:ext cx="2517866" cy="1670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C2D1-630B-3889-6FEC-BD7BEAEC3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4551" y="897890"/>
            <a:ext cx="7388992" cy="314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3361E4-5427-5B5D-7383-40A9949F61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55560" y="-210"/>
            <a:ext cx="1463837" cy="1322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93AA4E-2BBA-5F51-A63C-A94E22D4DC78}"/>
              </a:ext>
            </a:extLst>
          </p:cNvPr>
          <p:cNvSpPr txBox="1"/>
          <p:nvPr/>
        </p:nvSpPr>
        <p:spPr>
          <a:xfrm>
            <a:off x="3209729" y="3648270"/>
            <a:ext cx="6549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Thanh Trang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978" y="3210151"/>
            <a:ext cx="6376945" cy="33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Việt, Nam và Rô-bốt, mỗi bạn đội một chiếc mũ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Rô-bốt nhìn thấy số được viết trên mũ của Việt và 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1933273" y="1380090"/>
            <a:ext cx="10532950" cy="340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Đọc, viết được các số tự nhiên.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Tìm được số liền trước, số liền sau của một số.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Viết được số thành tổng theo các hàng, các lớp.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endParaRPr lang="vi-VN" sz="28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9" y="1570267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65" y="2389615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8" y="32521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chục 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3758" y="4852833"/>
            <a:ext cx="2588905" cy="205038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09307" y="1577756"/>
            <a:ext cx="11982693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40 + 2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>
                <a:solidFill>
                  <a:srgbClr val="FF0000"/>
                </a:solidFill>
                <a:ea typeface="Cambria" panose="02040503050406030204" pitchFamily="18" charset="0"/>
              </a:rPr>
              <a:t>      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30 000 + 500 + 30 + 9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000 +</a:t>
            </a:r>
            <a:endParaRPr lang="en-US" sz="32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pic>
        <p:nvPicPr>
          <p:cNvPr id="9" name="Robot">
            <a:hlinkClick r:id="" action="ppaction://media"/>
            <a:extLst>
              <a:ext uri="{FF2B5EF4-FFF2-40B4-BE49-F238E27FC236}">
                <a16:creationId xmlns:a16="http://schemas.microsoft.com/office/drawing/2014/main" id="{21A16A44-25C0-4531-85F3-275DB9AD7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0800" r="26332"/>
          <a:stretch/>
        </p:blipFill>
        <p:spPr>
          <a:xfrm>
            <a:off x="-2718512" y="3442004"/>
            <a:ext cx="2425629" cy="31827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3" imgW="1424880" imgH="807840"/>
        </mc:Choice>
        <mc:Fallback>
          <p:control name="TextBox2" r:id="rId3" imgW="1424880" imgH="8078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5999" y="1849945"/>
                  <a:ext cx="142373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2080440" imgH="807840"/>
        </mc:Choice>
        <mc:Fallback>
          <p:control name="TextBox3" r:id="rId4" imgW="2080440" imgH="80784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25548" y="2840350"/>
                  <a:ext cx="2077620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1150560" imgH="807840"/>
        </mc:Choice>
        <mc:Fallback>
          <p:control name="TextBox4" r:id="rId5" imgW="1150560" imgH="80784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12FC6873-3239-4072-A1F1-AA5C17718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34171" y="3765651"/>
                  <a:ext cx="1155198" cy="8096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787012" y="675199"/>
            <a:ext cx="1103790" cy="1103791"/>
          </a:xfrm>
          <a:prstGeom prst="rect">
            <a:avLst/>
          </a:prstGeom>
        </p:spPr>
      </p:pic>
      <p:pic>
        <p:nvPicPr>
          <p:cNvPr id="2" name="Robot">
            <a:hlinkClick r:id="" action="ppaction://media"/>
            <a:extLst>
              <a:ext uri="{FF2B5EF4-FFF2-40B4-BE49-F238E27FC236}">
                <a16:creationId xmlns:a16="http://schemas.microsoft.com/office/drawing/2014/main" id="{C2BAF6D7-9151-4FC2-869D-B584D4582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0800" r="26332"/>
          <a:stretch/>
        </p:blipFill>
        <p:spPr>
          <a:xfrm>
            <a:off x="238696" y="3374409"/>
            <a:ext cx="2425629" cy="3182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71500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3F653-89D5-4C32-88E2-A0944704C97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4781" y="2743060"/>
            <a:ext cx="1854150" cy="4114940"/>
          </a:xfrm>
          <a:prstGeom prst="rect">
            <a:avLst/>
          </a:prstGeom>
        </p:spPr>
      </p:pic>
      <p:pic>
        <p:nvPicPr>
          <p:cNvPr id="5" name="My Audio">
            <a:hlinkClick r:id="" action="ppaction://media"/>
            <a:extLst>
              <a:ext uri="{FF2B5EF4-FFF2-40B4-BE49-F238E27FC236}">
                <a16:creationId xmlns:a16="http://schemas.microsoft.com/office/drawing/2014/main" id="{8B54F4A5-DC15-420D-97FB-41849D62DF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1922" y="6180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1106</TotalTime>
  <Words>831</Words>
  <Application>Microsoft Office PowerPoint</Application>
  <PresentationFormat>Widescreen</PresentationFormat>
  <Paragraphs>73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Cambria</vt:lpstr>
      <vt:lpstr>Times New Roman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cp:keywords>MNT;MANGNONTEAM</cp:keywords>
  <dc:description>9Slide.vn</dc:description>
  <cp:lastModifiedBy>Administrator</cp:lastModifiedBy>
  <cp:revision>68</cp:revision>
  <dcterms:created xsi:type="dcterms:W3CDTF">2023-06-16T08:43:46Z</dcterms:created>
  <dcterms:modified xsi:type="dcterms:W3CDTF">2024-09-17T05:05:35Z</dcterms:modified>
  <cp:category>9Slide.vn</cp:category>
</cp:coreProperties>
</file>