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5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73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20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9.xml"/><Relationship Id="rId19" Type="http://schemas.openxmlformats.org/officeDocument/2006/relationships/slide" Target="slide23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883" y="1002890"/>
            <a:ext cx="995024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TRƯỜNG TIỂU HỌC SÀI ĐỒNG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TOÁN LỚP 3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         </a:t>
            </a:r>
            <a:r>
              <a:rPr lang="en-US" sz="4000" b="1" dirty="0" err="1" smtClean="0">
                <a:solidFill>
                  <a:srgbClr val="000099"/>
                </a:solidFill>
              </a:rPr>
              <a:t>Bài</a:t>
            </a:r>
            <a:r>
              <a:rPr lang="en-US" sz="4000" b="1" dirty="0" smtClean="0">
                <a:solidFill>
                  <a:srgbClr val="000099"/>
                </a:solidFill>
              </a:rPr>
              <a:t> : </a:t>
            </a:r>
            <a:r>
              <a:rPr lang="en-US" sz="4000" b="1" dirty="0" err="1" smtClean="0">
                <a:solidFill>
                  <a:srgbClr val="000099"/>
                </a:solidFill>
              </a:rPr>
              <a:t>Ôn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tập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đến</a:t>
            </a:r>
            <a:r>
              <a:rPr lang="en-US" sz="4000" b="1" dirty="0" smtClean="0">
                <a:solidFill>
                  <a:srgbClr val="000099"/>
                </a:solidFill>
              </a:rPr>
              <a:t> 1000 ( </a:t>
            </a:r>
            <a:r>
              <a:rPr lang="en-US" sz="4000" b="1" dirty="0" err="1">
                <a:solidFill>
                  <a:srgbClr val="000099"/>
                </a:solidFill>
              </a:rPr>
              <a:t>T</a:t>
            </a:r>
            <a:r>
              <a:rPr lang="en-US" sz="4000" b="1" dirty="0" err="1" smtClean="0">
                <a:solidFill>
                  <a:srgbClr val="000099"/>
                </a:solidFill>
              </a:rPr>
              <a:t>iết</a:t>
            </a:r>
            <a:r>
              <a:rPr lang="en-US" sz="4000" b="1" dirty="0" smtClean="0">
                <a:solidFill>
                  <a:srgbClr val="000099"/>
                </a:solidFill>
              </a:rPr>
              <a:t> 1)</a:t>
            </a:r>
            <a:endParaRPr lang="en-US" sz="4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56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707962" y="388094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52997" y="47081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73210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3210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3973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7354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354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661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ÔN TẬP CÁC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1000(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544</Words>
  <Application>Microsoft Office PowerPoint</Application>
  <PresentationFormat>Widescreen</PresentationFormat>
  <Paragraphs>200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2022-08-15T02:53:14Z</dcterms:created>
  <dcterms:modified xsi:type="dcterms:W3CDTF">2024-09-10T14:54:12Z</dcterms:modified>
</cp:coreProperties>
</file>