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1" r:id="rId4"/>
    <p:sldMasterId id="2147483713" r:id="rId5"/>
    <p:sldMasterId id="2147483739" r:id="rId6"/>
    <p:sldMasterId id="2147483727" r:id="rId7"/>
  </p:sldMasterIdLst>
  <p:notesMasterIdLst>
    <p:notesMasterId r:id="rId33"/>
  </p:notesMasterIdLst>
  <p:sldIdLst>
    <p:sldId id="283" r:id="rId8"/>
    <p:sldId id="281" r:id="rId9"/>
    <p:sldId id="285" r:id="rId10"/>
    <p:sldId id="289" r:id="rId11"/>
    <p:sldId id="290" r:id="rId12"/>
    <p:sldId id="291" r:id="rId13"/>
    <p:sldId id="311" r:id="rId14"/>
    <p:sldId id="282" r:id="rId15"/>
    <p:sldId id="301" r:id="rId16"/>
    <p:sldId id="284" r:id="rId17"/>
    <p:sldId id="292" r:id="rId18"/>
    <p:sldId id="293" r:id="rId19"/>
    <p:sldId id="294" r:id="rId20"/>
    <p:sldId id="295" r:id="rId21"/>
    <p:sldId id="296" r:id="rId22"/>
    <p:sldId id="297" r:id="rId23"/>
    <p:sldId id="302" r:id="rId24"/>
    <p:sldId id="298" r:id="rId25"/>
    <p:sldId id="299" r:id="rId26"/>
    <p:sldId id="300" r:id="rId27"/>
    <p:sldId id="305" r:id="rId28"/>
    <p:sldId id="306" r:id="rId29"/>
    <p:sldId id="307" r:id="rId30"/>
    <p:sldId id="308" r:id="rId31"/>
    <p:sldId id="309" r:id="rId32"/>
  </p:sldIdLst>
  <p:sldSz cx="12192000" cy="6858000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#9Slide07 HoneyCream" panose="020B0604020202020204" charset="0"/>
      <p:regular r:id="rId38"/>
    </p:embeddedFont>
    <p:embeddedFont>
      <p:font typeface="#9Slide07 IcielHelena" panose="020B0604020202020204" charset="0"/>
      <p:regular r:id="rId39"/>
    </p:embeddedFont>
    <p:embeddedFont>
      <p:font typeface="Calibri Light" panose="020F0302020204030204" pitchFamily="34" charset="0"/>
      <p:regular r:id="rId40"/>
      <p:italic r:id="rId41"/>
    </p:embeddedFont>
    <p:embeddedFont>
      <p:font typeface="UVF Barmbrack" panose="02000000000000000000" charset="0"/>
      <p:regular r:id="rId42"/>
    </p:embeddedFont>
    <p:embeddedFont>
      <p:font typeface="Garamond" panose="02020404030301010803" pitchFamily="18" charset="0"/>
      <p:regular r:id="rId43"/>
      <p:bold r:id="rId44"/>
      <p:italic r:id="rId45"/>
    </p:embeddedFont>
    <p:embeddedFont>
      <p:font typeface="#9Slide05 SVNSnell Roundhand Sc" panose="020B0604020202020204" charset="0"/>
      <p:regular r:id="rId46"/>
      <p:bold r:id="rId47"/>
    </p:embeddedFont>
    <p:embeddedFont>
      <p:font typeface="Tahoma" panose="020B0604030504040204" pitchFamily="34" charset="0"/>
      <p:regular r:id="rId48"/>
      <p:bold r:id="rId49"/>
    </p:embeddedFont>
    <p:embeddedFont>
      <p:font typeface="Trebuchet MS" panose="020B0603020202020204" pitchFamily="34" charset="0"/>
      <p:regular r:id="rId50"/>
      <p:bold r:id="rId51"/>
      <p:italic r:id="rId52"/>
      <p:boldItalic r:id="rId53"/>
    </p:embeddedFont>
  </p:embeddedFontLst>
  <p:custDataLst>
    <p:tags r:id="rId5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  <a:srgbClr val="D99694"/>
    <a:srgbClr val="CC6600"/>
    <a:srgbClr val="009900"/>
    <a:srgbClr val="FF3300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C997145-4C9B-B419-B7B7-BD51A90D1801}" v="4" dt="2021-09-20T09:21:42.700"/>
  </p1510:revLst>
</p1510:revInfo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font" Target="fonts/font6.fntdata"/><Relationship Id="rId21" Type="http://schemas.openxmlformats.org/officeDocument/2006/relationships/slide" Target="slides/slide14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presProps" Target="presProps.xml"/><Relationship Id="rId76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font" Target="fonts/font8.fntdata"/><Relationship Id="rId54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viewProps" Target="viewProps.xml"/><Relationship Id="rId77" Type="http://schemas.microsoft.com/office/2015/10/relationships/revisionInfo" Target="revisionInfo.xml"/><Relationship Id="rId8" Type="http://schemas.openxmlformats.org/officeDocument/2006/relationships/slide" Target="slides/slide1.xml"/><Relationship Id="rId51" Type="http://schemas.openxmlformats.org/officeDocument/2006/relationships/font" Target="fonts/font18.fntdata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ần Thị Thanh Nhã" userId="S::nhattt@skylineschool.edu.vn::76dc5ecc-e11b-4c0d-b411-623ae1fd1d1d" providerId="AD" clId="Web-{DC997145-4C9B-B419-B7B7-BD51A90D1801}"/>
    <pc:docChg chg="modSld">
      <pc:chgData name="Trần Thị Thanh Nhã" userId="S::nhattt@skylineschool.edu.vn::76dc5ecc-e11b-4c0d-b411-623ae1fd1d1d" providerId="AD" clId="Web-{DC997145-4C9B-B419-B7B7-BD51A90D1801}" dt="2021-09-20T09:21:42.700" v="3" actId="20577"/>
      <pc:docMkLst>
        <pc:docMk/>
      </pc:docMkLst>
      <pc:sldChg chg="modSp">
        <pc:chgData name="Trần Thị Thanh Nhã" userId="S::nhattt@skylineschool.edu.vn::76dc5ecc-e11b-4c0d-b411-623ae1fd1d1d" providerId="AD" clId="Web-{DC997145-4C9B-B419-B7B7-BD51A90D1801}" dt="2021-09-20T09:21:42.700" v="3" actId="20577"/>
        <pc:sldMkLst>
          <pc:docMk/>
          <pc:sldMk cId="100295414" sldId="258"/>
        </pc:sldMkLst>
        <pc:spChg chg="mod">
          <ac:chgData name="Trần Thị Thanh Nhã" userId="S::nhattt@skylineschool.edu.vn::76dc5ecc-e11b-4c0d-b411-623ae1fd1d1d" providerId="AD" clId="Web-{DC997145-4C9B-B419-B7B7-BD51A90D1801}" dt="2021-09-20T09:21:42.700" v="3" actId="20577"/>
          <ac:spMkLst>
            <pc:docMk/>
            <pc:sldMk cId="100295414" sldId="258"/>
            <ac:spMk id="7" creationId="{9697572C-5979-47AE-9F9C-4C74CA6086F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004B19-65DB-4AC4-A4E5-56334422E5B1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5CBF62-A7F5-495A-92BF-8444B012C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909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8E786-4216-45F2-862D-D7FBD8328BF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3441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cục</a:t>
            </a:r>
            <a:r>
              <a:rPr lang="en-GB" baseline="0" dirty="0"/>
              <a:t> </a:t>
            </a:r>
            <a:r>
              <a:rPr lang="en-GB" baseline="0" dirty="0" err="1"/>
              <a:t>đá</a:t>
            </a:r>
            <a:r>
              <a:rPr lang="en-GB" baseline="0" dirty="0"/>
              <a:t> </a:t>
            </a:r>
            <a:r>
              <a:rPr lang="en-GB" baseline="0" dirty="0" err="1"/>
              <a:t>phía</a:t>
            </a:r>
            <a:r>
              <a:rPr lang="en-GB" baseline="0" dirty="0"/>
              <a:t> </a:t>
            </a:r>
            <a:r>
              <a:rPr lang="en-GB" baseline="0" dirty="0" err="1"/>
              <a:t>trước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sang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 </a:t>
            </a:r>
            <a:r>
              <a:rPr lang="en-GB" baseline="0" dirty="0" err="1"/>
              <a:t>tiếp</a:t>
            </a:r>
            <a:r>
              <a:rPr lang="en-GB" baseline="0" dirty="0"/>
              <a:t> </a:t>
            </a:r>
            <a:r>
              <a:rPr lang="en-GB" baseline="0" dirty="0" err="1"/>
              <a:t>theo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CBF62-A7F5-495A-92BF-8444B012C92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6680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cục</a:t>
            </a:r>
            <a:r>
              <a:rPr lang="en-GB" baseline="0" dirty="0"/>
              <a:t> </a:t>
            </a:r>
            <a:r>
              <a:rPr lang="en-GB" baseline="0" dirty="0" err="1"/>
              <a:t>đá</a:t>
            </a:r>
            <a:r>
              <a:rPr lang="en-GB" baseline="0" dirty="0"/>
              <a:t> </a:t>
            </a:r>
            <a:r>
              <a:rPr lang="en-GB" baseline="0" dirty="0" err="1"/>
              <a:t>phía</a:t>
            </a:r>
            <a:r>
              <a:rPr lang="en-GB" baseline="0" dirty="0"/>
              <a:t> </a:t>
            </a:r>
            <a:r>
              <a:rPr lang="en-GB" baseline="0" dirty="0" err="1"/>
              <a:t>trước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sang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 </a:t>
            </a:r>
            <a:r>
              <a:rPr lang="en-GB" baseline="0" dirty="0" err="1"/>
              <a:t>tiếp</a:t>
            </a:r>
            <a:r>
              <a:rPr lang="en-GB" baseline="0" dirty="0"/>
              <a:t> </a:t>
            </a:r>
            <a:r>
              <a:rPr lang="en-GB" baseline="0" dirty="0" err="1"/>
              <a:t>theo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CBF62-A7F5-495A-92BF-8444B012C92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1111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ông</a:t>
            </a:r>
            <a:r>
              <a:rPr lang="en-GB" baseline="0" dirty="0"/>
              <a:t> </a:t>
            </a:r>
            <a:r>
              <a:rPr lang="en-GB" baseline="0" dirty="0" err="1"/>
              <a:t>mặt</a:t>
            </a:r>
            <a:r>
              <a:rPr lang="en-GB" baseline="0" dirty="0"/>
              <a:t> </a:t>
            </a:r>
            <a:r>
              <a:rPr lang="en-GB" baseline="0" dirty="0" err="1"/>
              <a:t>trời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tiếp</a:t>
            </a:r>
            <a:r>
              <a:rPr lang="en-GB" baseline="0" dirty="0"/>
              <a:t> </a:t>
            </a:r>
            <a:r>
              <a:rPr lang="en-GB" baseline="0"/>
              <a:t>theo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CBF62-A7F5-495A-92BF-8444B012C92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4230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từng</a:t>
            </a:r>
            <a:r>
              <a:rPr lang="en-GB" baseline="0" dirty="0"/>
              <a:t> ô </a:t>
            </a:r>
            <a:r>
              <a:rPr lang="en-GB" baseline="0" dirty="0" err="1"/>
              <a:t>chữ</a:t>
            </a:r>
            <a:r>
              <a:rPr lang="en-GB" baseline="0" dirty="0"/>
              <a:t> ở </a:t>
            </a:r>
            <a:r>
              <a:rPr lang="en-GB" baseline="0" dirty="0" err="1"/>
              <a:t>cột</a:t>
            </a:r>
            <a:r>
              <a:rPr lang="en-GB" baseline="0" dirty="0"/>
              <a:t> A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xuất</a:t>
            </a:r>
            <a:r>
              <a:rPr lang="en-GB" baseline="0" dirty="0"/>
              <a:t> </a:t>
            </a:r>
            <a:r>
              <a:rPr lang="en-GB" baseline="0" dirty="0" err="1"/>
              <a:t>hiện</a:t>
            </a:r>
            <a:r>
              <a:rPr lang="en-GB" baseline="0" dirty="0"/>
              <a:t> </a:t>
            </a:r>
            <a:r>
              <a:rPr lang="en-GB" baseline="0" dirty="0" err="1"/>
              <a:t>dấu</a:t>
            </a:r>
            <a:r>
              <a:rPr lang="en-GB" baseline="0" dirty="0"/>
              <a:t> </a:t>
            </a:r>
            <a:r>
              <a:rPr lang="en-GB" baseline="0" dirty="0" err="1"/>
              <a:t>mũi</a:t>
            </a:r>
            <a:r>
              <a:rPr lang="en-GB" baseline="0" dirty="0"/>
              <a:t> </a:t>
            </a:r>
            <a:r>
              <a:rPr lang="en-GB" baseline="0" dirty="0" err="1"/>
              <a:t>tên</a:t>
            </a:r>
            <a:r>
              <a:rPr lang="en-GB" baseline="0" dirty="0"/>
              <a:t> </a:t>
            </a:r>
            <a:r>
              <a:rPr lang="en-GB" baseline="0" dirty="0" err="1"/>
              <a:t>nối</a:t>
            </a:r>
            <a:r>
              <a:rPr lang="en-GB" baseline="0" dirty="0"/>
              <a:t> </a:t>
            </a:r>
            <a:r>
              <a:rPr lang="en-GB" baseline="0" dirty="0" err="1"/>
              <a:t>với</a:t>
            </a:r>
            <a:r>
              <a:rPr lang="en-GB" baseline="0" dirty="0"/>
              <a:t> </a:t>
            </a:r>
            <a:r>
              <a:rPr lang="en-GB" baseline="0" dirty="0" err="1"/>
              <a:t>cột</a:t>
            </a:r>
            <a:r>
              <a:rPr lang="en-GB" baseline="0" dirty="0"/>
              <a:t> B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CBF62-A7F5-495A-92BF-8444B012C92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0095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Sau</a:t>
            </a:r>
            <a:r>
              <a:rPr lang="en-GB" dirty="0"/>
              <a:t> </a:t>
            </a:r>
            <a:r>
              <a:rPr lang="en-GB" dirty="0" err="1"/>
              <a:t>khi</a:t>
            </a:r>
            <a:r>
              <a:rPr lang="en-GB" dirty="0"/>
              <a:t> </a:t>
            </a:r>
            <a:r>
              <a:rPr lang="en-GB" dirty="0" err="1"/>
              <a:t>các</a:t>
            </a:r>
            <a:r>
              <a:rPr lang="en-GB" baseline="0" dirty="0"/>
              <a:t> </a:t>
            </a:r>
            <a:r>
              <a:rPr lang="en-GB" baseline="0" dirty="0" err="1"/>
              <a:t>nội</a:t>
            </a:r>
            <a:r>
              <a:rPr lang="en-GB" baseline="0" dirty="0"/>
              <a:t> dung </a:t>
            </a:r>
            <a:r>
              <a:rPr lang="en-GB" baseline="0" dirty="0" err="1"/>
              <a:t>trên</a:t>
            </a:r>
            <a:r>
              <a:rPr lang="en-GB" baseline="0" dirty="0"/>
              <a:t> slide </a:t>
            </a:r>
            <a:r>
              <a:rPr lang="en-GB" baseline="0" dirty="0" err="1"/>
              <a:t>xuất</a:t>
            </a:r>
            <a:r>
              <a:rPr lang="en-GB" baseline="0" dirty="0"/>
              <a:t> </a:t>
            </a:r>
            <a:r>
              <a:rPr lang="en-GB" baseline="0" dirty="0" err="1"/>
              <a:t>hiện</a:t>
            </a:r>
            <a:r>
              <a:rPr lang="en-GB" baseline="0" dirty="0"/>
              <a:t>,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ô </a:t>
            </a:r>
            <a:r>
              <a:rPr lang="en-GB" baseline="0" dirty="0" err="1"/>
              <a:t>chữ</a:t>
            </a:r>
            <a:r>
              <a:rPr lang="en-GB" baseline="0" dirty="0"/>
              <a:t> </a:t>
            </a:r>
            <a:r>
              <a:rPr lang="en-GB" baseline="0" dirty="0" err="1"/>
              <a:t>Bạn</a:t>
            </a:r>
            <a:r>
              <a:rPr lang="en-GB" baseline="0" dirty="0"/>
              <a:t> </a:t>
            </a:r>
            <a:r>
              <a:rPr lang="en-GB" baseline="0" dirty="0" err="1"/>
              <a:t>Hà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sắp</a:t>
            </a:r>
            <a:r>
              <a:rPr lang="en-GB" baseline="0" dirty="0"/>
              <a:t> </a:t>
            </a:r>
            <a:r>
              <a:rPr lang="en-GB" baseline="0" dirty="0" err="1"/>
              <a:t>xếp</a:t>
            </a:r>
            <a:r>
              <a:rPr lang="en-GB" baseline="0" dirty="0"/>
              <a:t> </a:t>
            </a:r>
            <a:r>
              <a:rPr lang="en-GB" baseline="0" dirty="0" err="1"/>
              <a:t>thành</a:t>
            </a:r>
            <a:r>
              <a:rPr lang="en-GB" baseline="0" dirty="0"/>
              <a:t> </a:t>
            </a:r>
            <a:r>
              <a:rPr lang="en-GB" baseline="0" dirty="0" err="1"/>
              <a:t>các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hoàn</a:t>
            </a:r>
            <a:r>
              <a:rPr lang="en-GB" baseline="0" dirty="0"/>
              <a:t> </a:t>
            </a:r>
            <a:r>
              <a:rPr lang="en-GB" baseline="0" dirty="0" err="1"/>
              <a:t>chỉnh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CBF62-A7F5-495A-92BF-8444B012C92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092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49601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39162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55405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770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8682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5155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8655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525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2184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0306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39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266416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1746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9457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8213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6650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5301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A3E0F-18D1-4C97-AFFC-71CDACD2C74D}" type="datetimeFigureOut">
              <a:rPr lang="en-GB" smtClean="0"/>
              <a:t>12/09/2024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B747A-13D7-4D57-BA3C-5172FC79C6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65106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A3E0F-18D1-4C97-AFFC-71CDACD2C74D}" type="datetimeFigureOut">
              <a:rPr lang="en-GB" smtClean="0"/>
              <a:t>12/09/2024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B747A-13D7-4D57-BA3C-5172FC79C6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97750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A3E0F-18D1-4C97-AFFC-71CDACD2C74D}" type="datetimeFigureOut">
              <a:rPr lang="en-GB" smtClean="0"/>
              <a:t>12/09/2024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B747A-13D7-4D57-BA3C-5172FC79C6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51625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A3E0F-18D1-4C97-AFFC-71CDACD2C74D}" type="datetimeFigureOut">
              <a:rPr lang="en-GB" smtClean="0"/>
              <a:t>12/09/2024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B747A-13D7-4D57-BA3C-5172FC79C6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97773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A3E0F-18D1-4C97-AFFC-71CDACD2C74D}" type="datetimeFigureOut">
              <a:rPr lang="en-GB" smtClean="0"/>
              <a:t>12/09/2024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B747A-13D7-4D57-BA3C-5172FC79C6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6830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713074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A3E0F-18D1-4C97-AFFC-71CDACD2C74D}" type="datetimeFigureOut">
              <a:rPr lang="en-GB" smtClean="0"/>
              <a:t>12/09/2024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B747A-13D7-4D57-BA3C-5172FC79C6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5006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A3E0F-18D1-4C97-AFFC-71CDACD2C74D}" type="datetimeFigureOut">
              <a:rPr lang="en-GB" smtClean="0"/>
              <a:t>12/09/2024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B747A-13D7-4D57-BA3C-5172FC79C6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74587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A3E0F-18D1-4C97-AFFC-71CDACD2C74D}" type="datetimeFigureOut">
              <a:rPr lang="en-GB" smtClean="0"/>
              <a:t>12/09/2024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B747A-13D7-4D57-BA3C-5172FC79C6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68523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A3E0F-18D1-4C97-AFFC-71CDACD2C74D}" type="datetimeFigureOut">
              <a:rPr lang="en-GB" smtClean="0"/>
              <a:t>12/09/2024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B747A-13D7-4D57-BA3C-5172FC79C6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74393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A3E0F-18D1-4C97-AFFC-71CDACD2C74D}" type="datetimeFigureOut">
              <a:rPr lang="en-GB" smtClean="0"/>
              <a:t>12/09/2024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B747A-13D7-4D57-BA3C-5172FC79C6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8344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A3E0F-18D1-4C97-AFFC-71CDACD2C74D}" type="datetimeFigureOut">
              <a:rPr lang="en-GB" smtClean="0"/>
              <a:t>12/09/2024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B747A-13D7-4D57-BA3C-5172FC79C6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62981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26B42-E76C-4AAE-B171-49D372866F33}" type="datetimeFigureOut">
              <a:rPr lang="en-GB" smtClean="0"/>
              <a:t>12/09/2024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C3EFF-5D4B-472A-B03C-03EB4FBA30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94498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26B42-E76C-4AAE-B171-49D372866F33}" type="datetimeFigureOut">
              <a:rPr lang="en-GB" smtClean="0"/>
              <a:t>12/09/2024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C3EFF-5D4B-472A-B03C-03EB4FBA30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02539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26B42-E76C-4AAE-B171-49D372866F33}" type="datetimeFigureOut">
              <a:rPr lang="en-GB" smtClean="0"/>
              <a:t>12/09/2024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C3EFF-5D4B-472A-B03C-03EB4FBA30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02386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26B42-E76C-4AAE-B171-49D372866F33}" type="datetimeFigureOut">
              <a:rPr lang="en-GB" smtClean="0"/>
              <a:t>12/09/2024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C3EFF-5D4B-472A-B03C-03EB4FBA30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6507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326303"/>
      </p:ext>
    </p:extLst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26B42-E76C-4AAE-B171-49D372866F33}" type="datetimeFigureOut">
              <a:rPr lang="en-GB" smtClean="0"/>
              <a:t>12/09/2024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C3EFF-5D4B-472A-B03C-03EB4FBA30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04613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26B42-E76C-4AAE-B171-49D372866F33}" type="datetimeFigureOut">
              <a:rPr lang="en-GB" smtClean="0"/>
              <a:t>12/09/2024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C3EFF-5D4B-472A-B03C-03EB4FBA30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07648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26B42-E76C-4AAE-B171-49D372866F33}" type="datetimeFigureOut">
              <a:rPr lang="en-GB" smtClean="0"/>
              <a:t>12/09/2024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C3EFF-5D4B-472A-B03C-03EB4FBA30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3760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26B42-E76C-4AAE-B171-49D372866F33}" type="datetimeFigureOut">
              <a:rPr lang="en-GB" smtClean="0"/>
              <a:t>12/09/2024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C3EFF-5D4B-472A-B03C-03EB4FBA30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18798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26B42-E76C-4AAE-B171-49D372866F33}" type="datetimeFigureOut">
              <a:rPr lang="en-GB" smtClean="0"/>
              <a:t>12/09/2024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C3EFF-5D4B-472A-B03C-03EB4FBA30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78330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26B42-E76C-4AAE-B171-49D372866F33}" type="datetimeFigureOut">
              <a:rPr lang="en-GB" smtClean="0"/>
              <a:t>12/09/2024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C3EFF-5D4B-472A-B03C-03EB4FBA30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95015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26B42-E76C-4AAE-B171-49D372866F33}" type="datetimeFigureOut">
              <a:rPr lang="en-GB" smtClean="0"/>
              <a:t>12/09/2024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C3EFF-5D4B-472A-B03C-03EB4FBA30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7442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220878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26486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387711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44301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49011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8361A3-6112-492A-BC68-7CEA3FA04FBF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882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 advClick="0">
        <p:random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609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6" r:id="rId8"/>
    <p:sldLayoutId id="2147483725" r:id="rId9"/>
    <p:sldLayoutId id="2147483721" r:id="rId10"/>
    <p:sldLayoutId id="2147483722" r:id="rId11"/>
    <p:sldLayoutId id="2147483723" r:id="rId12"/>
    <p:sldLayoutId id="2147483724" r:id="rId13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6A3E0F-18D1-4C97-AFFC-71CDACD2C74D}" type="datetimeFigureOut">
              <a:rPr lang="en-GB" smtClean="0"/>
              <a:t>12/09/2024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FB747A-13D7-4D57-BA3C-5172FC79C6D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2" y="6488668"/>
            <a:ext cx="18886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By: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US" sz="1800" dirty="0">
              <a:solidFill>
                <a:schemeClr val="accent1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0821114" y="6488668"/>
            <a:ext cx="18886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By: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US" sz="1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051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526B42-E76C-4AAE-B171-49D372866F33}" type="datetimeFigureOut">
              <a:rPr lang="en-GB" smtClean="0"/>
              <a:t>12/09/2024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1C3EFF-5D4B-472A-B03C-03EB4FBA306C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10289653" y="-110837"/>
            <a:ext cx="2233684" cy="7591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i="1" kern="1200" baseline="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3781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12.sv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18" Type="http://schemas.openxmlformats.org/officeDocument/2006/relationships/image" Target="../media/image46.png"/><Relationship Id="rId3" Type="http://schemas.openxmlformats.org/officeDocument/2006/relationships/image" Target="../media/image28.svg"/><Relationship Id="rId21" Type="http://schemas.openxmlformats.org/officeDocument/2006/relationships/image" Target="../media/image26.svg"/><Relationship Id="rId7" Type="http://schemas.microsoft.com/office/2007/relationships/hdphoto" Target="../media/hdphoto10.wdp"/><Relationship Id="rId12" Type="http://schemas.openxmlformats.org/officeDocument/2006/relationships/image" Target="../media/image62.png"/><Relationship Id="rId17" Type="http://schemas.openxmlformats.org/officeDocument/2006/relationships/image" Target="../media/image45.png"/><Relationship Id="rId25" Type="http://schemas.openxmlformats.org/officeDocument/2006/relationships/image" Target="../media/image18.png"/><Relationship Id="rId2" Type="http://schemas.openxmlformats.org/officeDocument/2006/relationships/image" Target="../media/image14.png"/><Relationship Id="rId16" Type="http://schemas.openxmlformats.org/officeDocument/2006/relationships/image" Target="../media/image63.sv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7.png"/><Relationship Id="rId11" Type="http://schemas.openxmlformats.org/officeDocument/2006/relationships/image" Target="../media/image61.png"/><Relationship Id="rId24" Type="http://schemas.openxmlformats.org/officeDocument/2006/relationships/image" Target="../media/image17.png"/><Relationship Id="rId5" Type="http://schemas.openxmlformats.org/officeDocument/2006/relationships/image" Target="../media/image56.png"/><Relationship Id="rId15" Type="http://schemas.openxmlformats.org/officeDocument/2006/relationships/image" Target="../media/image44.png"/><Relationship Id="rId23" Type="http://schemas.openxmlformats.org/officeDocument/2006/relationships/image" Target="../media/image30.svg"/><Relationship Id="rId10" Type="http://schemas.openxmlformats.org/officeDocument/2006/relationships/image" Target="../media/image60.png"/><Relationship Id="rId19" Type="http://schemas.openxmlformats.org/officeDocument/2006/relationships/image" Target="../media/image47.png"/><Relationship Id="rId4" Type="http://schemas.openxmlformats.org/officeDocument/2006/relationships/image" Target="../media/image55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Relationship Id="rId2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67.png"/><Relationship Id="rId18" Type="http://schemas.openxmlformats.org/officeDocument/2006/relationships/image" Target="../media/image63.svg"/><Relationship Id="rId3" Type="http://schemas.openxmlformats.org/officeDocument/2006/relationships/image" Target="../media/image26.svg"/><Relationship Id="rId21" Type="http://schemas.openxmlformats.org/officeDocument/2006/relationships/image" Target="../media/image47.png"/><Relationship Id="rId7" Type="http://schemas.openxmlformats.org/officeDocument/2006/relationships/image" Target="../media/image18.png"/><Relationship Id="rId12" Type="http://schemas.openxmlformats.org/officeDocument/2006/relationships/image" Target="../media/image66.png"/><Relationship Id="rId17" Type="http://schemas.openxmlformats.org/officeDocument/2006/relationships/image" Target="../media/image44.png"/><Relationship Id="rId2" Type="http://schemas.openxmlformats.org/officeDocument/2006/relationships/image" Target="../media/image13.png"/><Relationship Id="rId16" Type="http://schemas.openxmlformats.org/officeDocument/2006/relationships/image" Target="../media/image36.sv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11" Type="http://schemas.openxmlformats.org/officeDocument/2006/relationships/image" Target="../media/image65.png"/><Relationship Id="rId5" Type="http://schemas.openxmlformats.org/officeDocument/2006/relationships/image" Target="../media/image30.svg"/><Relationship Id="rId15" Type="http://schemas.openxmlformats.org/officeDocument/2006/relationships/image" Target="../media/image41.png"/><Relationship Id="rId10" Type="http://schemas.openxmlformats.org/officeDocument/2006/relationships/image" Target="../media/image29.png"/><Relationship Id="rId19" Type="http://schemas.openxmlformats.org/officeDocument/2006/relationships/image" Target="../media/image45.png"/><Relationship Id="rId4" Type="http://schemas.openxmlformats.org/officeDocument/2006/relationships/image" Target="../media/image15.png"/><Relationship Id="rId9" Type="http://schemas.openxmlformats.org/officeDocument/2006/relationships/image" Target="../media/image28.svg"/><Relationship Id="rId14" Type="http://schemas.openxmlformats.org/officeDocument/2006/relationships/image" Target="../media/image6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47.png"/><Relationship Id="rId18" Type="http://schemas.openxmlformats.org/officeDocument/2006/relationships/image" Target="../media/image70.png"/><Relationship Id="rId3" Type="http://schemas.openxmlformats.org/officeDocument/2006/relationships/image" Target="../media/image28.svg"/><Relationship Id="rId7" Type="http://schemas.openxmlformats.org/officeDocument/2006/relationships/image" Target="../media/image30.svg"/><Relationship Id="rId12" Type="http://schemas.openxmlformats.org/officeDocument/2006/relationships/image" Target="../media/image46.png"/><Relationship Id="rId17" Type="http://schemas.openxmlformats.org/officeDocument/2006/relationships/image" Target="../media/image57.svg"/><Relationship Id="rId2" Type="http://schemas.openxmlformats.org/officeDocument/2006/relationships/image" Target="../media/image14.png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11" Type="http://schemas.openxmlformats.org/officeDocument/2006/relationships/image" Target="../media/image63.svg"/><Relationship Id="rId5" Type="http://schemas.openxmlformats.org/officeDocument/2006/relationships/image" Target="../media/image26.svg"/><Relationship Id="rId15" Type="http://schemas.openxmlformats.org/officeDocument/2006/relationships/image" Target="../media/image65.png"/><Relationship Id="rId10" Type="http://schemas.openxmlformats.org/officeDocument/2006/relationships/image" Target="../media/image68.png"/><Relationship Id="rId19" Type="http://schemas.openxmlformats.org/officeDocument/2006/relationships/image" Target="../media/image59.svg"/><Relationship Id="rId4" Type="http://schemas.openxmlformats.org/officeDocument/2006/relationships/image" Target="../media/image13.png"/><Relationship Id="rId9" Type="http://schemas.openxmlformats.org/officeDocument/2006/relationships/image" Target="../media/image17.png"/><Relationship Id="rId1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47.png"/><Relationship Id="rId18" Type="http://schemas.openxmlformats.org/officeDocument/2006/relationships/image" Target="../media/image70.png"/><Relationship Id="rId3" Type="http://schemas.openxmlformats.org/officeDocument/2006/relationships/image" Target="../media/image28.svg"/><Relationship Id="rId7" Type="http://schemas.openxmlformats.org/officeDocument/2006/relationships/image" Target="../media/image30.svg"/><Relationship Id="rId12" Type="http://schemas.openxmlformats.org/officeDocument/2006/relationships/image" Target="../media/image46.png"/><Relationship Id="rId17" Type="http://schemas.openxmlformats.org/officeDocument/2006/relationships/image" Target="../media/image57.svg"/><Relationship Id="rId2" Type="http://schemas.openxmlformats.org/officeDocument/2006/relationships/image" Target="../media/image14.png"/><Relationship Id="rId16" Type="http://schemas.openxmlformats.org/officeDocument/2006/relationships/image" Target="../media/image71.png"/><Relationship Id="rId20" Type="http://schemas.openxmlformats.org/officeDocument/2006/relationships/image" Target="../media/image7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11" Type="http://schemas.openxmlformats.org/officeDocument/2006/relationships/image" Target="../media/image63.svg"/><Relationship Id="rId5" Type="http://schemas.openxmlformats.org/officeDocument/2006/relationships/image" Target="../media/image26.svg"/><Relationship Id="rId15" Type="http://schemas.openxmlformats.org/officeDocument/2006/relationships/image" Target="../media/image65.png"/><Relationship Id="rId10" Type="http://schemas.openxmlformats.org/officeDocument/2006/relationships/image" Target="../media/image68.png"/><Relationship Id="rId19" Type="http://schemas.openxmlformats.org/officeDocument/2006/relationships/image" Target="../media/image59.svg"/><Relationship Id="rId4" Type="http://schemas.openxmlformats.org/officeDocument/2006/relationships/image" Target="../media/image13.png"/><Relationship Id="rId9" Type="http://schemas.openxmlformats.org/officeDocument/2006/relationships/image" Target="../media/image17.png"/><Relationship Id="rId1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74.png"/><Relationship Id="rId18" Type="http://schemas.openxmlformats.org/officeDocument/2006/relationships/image" Target="../media/image47.png"/><Relationship Id="rId3" Type="http://schemas.openxmlformats.org/officeDocument/2006/relationships/image" Target="../media/image28.svg"/><Relationship Id="rId7" Type="http://schemas.openxmlformats.org/officeDocument/2006/relationships/image" Target="../media/image13.png"/><Relationship Id="rId12" Type="http://schemas.openxmlformats.org/officeDocument/2006/relationships/image" Target="../media/image20.png"/><Relationship Id="rId17" Type="http://schemas.openxmlformats.org/officeDocument/2006/relationships/image" Target="../media/image46.png"/><Relationship Id="rId2" Type="http://schemas.openxmlformats.org/officeDocument/2006/relationships/image" Target="../media/image14.png"/><Relationship Id="rId16" Type="http://schemas.openxmlformats.org/officeDocument/2006/relationships/image" Target="../media/image63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6.png"/><Relationship Id="rId11" Type="http://schemas.openxmlformats.org/officeDocument/2006/relationships/image" Target="../media/image17.png"/><Relationship Id="rId5" Type="http://schemas.openxmlformats.org/officeDocument/2006/relationships/image" Target="../media/image55.png"/><Relationship Id="rId15" Type="http://schemas.openxmlformats.org/officeDocument/2006/relationships/image" Target="../media/image68.png"/><Relationship Id="rId10" Type="http://schemas.openxmlformats.org/officeDocument/2006/relationships/image" Target="../media/image30.svg"/><Relationship Id="rId19" Type="http://schemas.openxmlformats.org/officeDocument/2006/relationships/image" Target="../media/image75.png"/><Relationship Id="rId4" Type="http://schemas.openxmlformats.org/officeDocument/2006/relationships/image" Target="../media/image73.png"/><Relationship Id="rId9" Type="http://schemas.openxmlformats.org/officeDocument/2006/relationships/image" Target="../media/image15.png"/><Relationship Id="rId14" Type="http://schemas.openxmlformats.org/officeDocument/2006/relationships/image" Target="../media/image36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0.png"/><Relationship Id="rId18" Type="http://schemas.openxmlformats.org/officeDocument/2006/relationships/image" Target="../media/image46.png"/><Relationship Id="rId3" Type="http://schemas.openxmlformats.org/officeDocument/2006/relationships/image" Target="../media/image14.png"/><Relationship Id="rId7" Type="http://schemas.openxmlformats.org/officeDocument/2006/relationships/image" Target="../media/image56.png"/><Relationship Id="rId12" Type="http://schemas.openxmlformats.org/officeDocument/2006/relationships/image" Target="../media/image17.png"/><Relationship Id="rId17" Type="http://schemas.openxmlformats.org/officeDocument/2006/relationships/image" Target="../media/image63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8.png"/><Relationship Id="rId20" Type="http://schemas.openxmlformats.org/officeDocument/2006/relationships/image" Target="../media/image7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5.png"/><Relationship Id="rId11" Type="http://schemas.openxmlformats.org/officeDocument/2006/relationships/image" Target="../media/image30.svg"/><Relationship Id="rId5" Type="http://schemas.openxmlformats.org/officeDocument/2006/relationships/image" Target="../media/image73.png"/><Relationship Id="rId15" Type="http://schemas.openxmlformats.org/officeDocument/2006/relationships/image" Target="../media/image36.svg"/><Relationship Id="rId10" Type="http://schemas.openxmlformats.org/officeDocument/2006/relationships/image" Target="../media/image15.png"/><Relationship Id="rId19" Type="http://schemas.openxmlformats.org/officeDocument/2006/relationships/image" Target="../media/image47.png"/><Relationship Id="rId4" Type="http://schemas.openxmlformats.org/officeDocument/2006/relationships/image" Target="../media/image28.svg"/><Relationship Id="rId9" Type="http://schemas.openxmlformats.org/officeDocument/2006/relationships/image" Target="../media/image26.svg"/><Relationship Id="rId14" Type="http://schemas.openxmlformats.org/officeDocument/2006/relationships/image" Target="../media/image7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0.png"/><Relationship Id="rId18" Type="http://schemas.openxmlformats.org/officeDocument/2006/relationships/image" Target="../media/image63.svg"/><Relationship Id="rId3" Type="http://schemas.openxmlformats.org/officeDocument/2006/relationships/image" Target="../media/image14.png"/><Relationship Id="rId21" Type="http://schemas.openxmlformats.org/officeDocument/2006/relationships/image" Target="../media/image47.png"/><Relationship Id="rId7" Type="http://schemas.openxmlformats.org/officeDocument/2006/relationships/image" Target="../media/image56.png"/><Relationship Id="rId12" Type="http://schemas.openxmlformats.org/officeDocument/2006/relationships/image" Target="../media/image17.png"/><Relationship Id="rId17" Type="http://schemas.openxmlformats.org/officeDocument/2006/relationships/image" Target="../media/image76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6.sv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5.png"/><Relationship Id="rId11" Type="http://schemas.openxmlformats.org/officeDocument/2006/relationships/image" Target="../media/image30.svg"/><Relationship Id="rId5" Type="http://schemas.openxmlformats.org/officeDocument/2006/relationships/image" Target="../media/image73.png"/><Relationship Id="rId15" Type="http://schemas.openxmlformats.org/officeDocument/2006/relationships/image" Target="../media/image74.png"/><Relationship Id="rId10" Type="http://schemas.openxmlformats.org/officeDocument/2006/relationships/image" Target="../media/image15.png"/><Relationship Id="rId19" Type="http://schemas.openxmlformats.org/officeDocument/2006/relationships/image" Target="../media/image45.png"/><Relationship Id="rId4" Type="http://schemas.openxmlformats.org/officeDocument/2006/relationships/image" Target="../media/image28.svg"/><Relationship Id="rId9" Type="http://schemas.openxmlformats.org/officeDocument/2006/relationships/image" Target="../media/image26.svg"/><Relationship Id="rId14" Type="http://schemas.openxmlformats.org/officeDocument/2006/relationships/image" Target="../media/image21.png"/><Relationship Id="rId22" Type="http://schemas.openxmlformats.org/officeDocument/2006/relationships/image" Target="../media/image7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18" Type="http://schemas.openxmlformats.org/officeDocument/2006/relationships/image" Target="../media/image36.svg"/><Relationship Id="rId3" Type="http://schemas.openxmlformats.org/officeDocument/2006/relationships/image" Target="../media/image24.svg"/><Relationship Id="rId21" Type="http://schemas.openxmlformats.org/officeDocument/2006/relationships/image" Target="../media/image77.png"/><Relationship Id="rId7" Type="http://schemas.openxmlformats.org/officeDocument/2006/relationships/image" Target="../media/image28.svg"/><Relationship Id="rId12" Type="http://schemas.openxmlformats.org/officeDocument/2006/relationships/image" Target="../media/image17.png"/><Relationship Id="rId17" Type="http://schemas.openxmlformats.org/officeDocument/2006/relationships/image" Target="../media/image52.png"/><Relationship Id="rId25" Type="http://schemas.openxmlformats.org/officeDocument/2006/relationships/image" Target="../media/image47.png"/><Relationship Id="rId2" Type="http://schemas.openxmlformats.org/officeDocument/2006/relationships/image" Target="../media/image12.png"/><Relationship Id="rId16" Type="http://schemas.openxmlformats.org/officeDocument/2006/relationships/image" Target="../media/image21.png"/><Relationship Id="rId20" Type="http://schemas.openxmlformats.org/officeDocument/2006/relationships/image" Target="../media/image67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32.svg"/><Relationship Id="rId24" Type="http://schemas.openxmlformats.org/officeDocument/2006/relationships/image" Target="../media/image46.png"/><Relationship Id="rId5" Type="http://schemas.openxmlformats.org/officeDocument/2006/relationships/image" Target="../media/image26.svg"/><Relationship Id="rId15" Type="http://schemas.openxmlformats.org/officeDocument/2006/relationships/image" Target="../media/image20.png"/><Relationship Id="rId23" Type="http://schemas.openxmlformats.org/officeDocument/2006/relationships/image" Target="../media/image63.svg"/><Relationship Id="rId10" Type="http://schemas.openxmlformats.org/officeDocument/2006/relationships/image" Target="../media/image16.png"/><Relationship Id="rId19" Type="http://schemas.openxmlformats.org/officeDocument/2006/relationships/image" Target="../media/image53.png"/><Relationship Id="rId4" Type="http://schemas.openxmlformats.org/officeDocument/2006/relationships/image" Target="../media/image13.png"/><Relationship Id="rId9" Type="http://schemas.openxmlformats.org/officeDocument/2006/relationships/image" Target="../media/image30.svg"/><Relationship Id="rId14" Type="http://schemas.openxmlformats.org/officeDocument/2006/relationships/image" Target="../media/image19.png"/><Relationship Id="rId22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46.png"/><Relationship Id="rId18" Type="http://schemas.openxmlformats.org/officeDocument/2006/relationships/image" Target="../media/image81.png"/><Relationship Id="rId3" Type="http://schemas.openxmlformats.org/officeDocument/2006/relationships/image" Target="../media/image28.svg"/><Relationship Id="rId21" Type="http://schemas.microsoft.com/office/2007/relationships/hdphoto" Target="../media/hdphoto12.wdp"/><Relationship Id="rId7" Type="http://schemas.openxmlformats.org/officeDocument/2006/relationships/image" Target="../media/image79.png"/><Relationship Id="rId12" Type="http://schemas.openxmlformats.org/officeDocument/2006/relationships/image" Target="../media/image63.svg"/><Relationship Id="rId17" Type="http://schemas.openxmlformats.org/officeDocument/2006/relationships/image" Target="../media/image80.png"/><Relationship Id="rId2" Type="http://schemas.openxmlformats.org/officeDocument/2006/relationships/image" Target="../media/image14.png"/><Relationship Id="rId16" Type="http://schemas.openxmlformats.org/officeDocument/2006/relationships/image" Target="../media/image13.png"/><Relationship Id="rId20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68.png"/><Relationship Id="rId5" Type="http://schemas.openxmlformats.org/officeDocument/2006/relationships/image" Target="../media/image78.png"/><Relationship Id="rId15" Type="http://schemas.openxmlformats.org/officeDocument/2006/relationships/image" Target="../media/image75.png"/><Relationship Id="rId23" Type="http://schemas.openxmlformats.org/officeDocument/2006/relationships/image" Target="../media/image83.png"/><Relationship Id="rId10" Type="http://schemas.openxmlformats.org/officeDocument/2006/relationships/image" Target="../media/image20.png"/><Relationship Id="rId19" Type="http://schemas.microsoft.com/office/2007/relationships/hdphoto" Target="../media/hdphoto11.wdp"/><Relationship Id="rId4" Type="http://schemas.openxmlformats.org/officeDocument/2006/relationships/image" Target="../media/image55.png"/><Relationship Id="rId9" Type="http://schemas.openxmlformats.org/officeDocument/2006/relationships/image" Target="../media/image17.png"/><Relationship Id="rId14" Type="http://schemas.openxmlformats.org/officeDocument/2006/relationships/image" Target="../media/image47.png"/><Relationship Id="rId22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47.png"/><Relationship Id="rId18" Type="http://schemas.microsoft.com/office/2007/relationships/hdphoto" Target="../media/hdphoto13.wdp"/><Relationship Id="rId3" Type="http://schemas.openxmlformats.org/officeDocument/2006/relationships/image" Target="../media/image28.svg"/><Relationship Id="rId7" Type="http://schemas.openxmlformats.org/officeDocument/2006/relationships/image" Target="../media/image30.svg"/><Relationship Id="rId12" Type="http://schemas.openxmlformats.org/officeDocument/2006/relationships/image" Target="../media/image46.png"/><Relationship Id="rId17" Type="http://schemas.openxmlformats.org/officeDocument/2006/relationships/image" Target="../media/image85.png"/><Relationship Id="rId2" Type="http://schemas.openxmlformats.org/officeDocument/2006/relationships/image" Target="../media/image14.png"/><Relationship Id="rId16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11" Type="http://schemas.openxmlformats.org/officeDocument/2006/relationships/image" Target="../media/image63.svg"/><Relationship Id="rId5" Type="http://schemas.openxmlformats.org/officeDocument/2006/relationships/image" Target="../media/image26.svg"/><Relationship Id="rId15" Type="http://schemas.openxmlformats.org/officeDocument/2006/relationships/image" Target="../media/image13.png"/><Relationship Id="rId10" Type="http://schemas.openxmlformats.org/officeDocument/2006/relationships/image" Target="../media/image68.png"/><Relationship Id="rId19" Type="http://schemas.openxmlformats.org/officeDocument/2006/relationships/image" Target="../media/image83.png"/><Relationship Id="rId4" Type="http://schemas.openxmlformats.org/officeDocument/2006/relationships/image" Target="../media/image78.png"/><Relationship Id="rId9" Type="http://schemas.openxmlformats.org/officeDocument/2006/relationships/image" Target="../media/image20.png"/><Relationship Id="rId1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18" Type="http://schemas.openxmlformats.org/officeDocument/2006/relationships/image" Target="../media/image34.svg"/><Relationship Id="rId3" Type="http://schemas.openxmlformats.org/officeDocument/2006/relationships/image" Target="../media/image24.svg"/><Relationship Id="rId21" Type="http://schemas.openxmlformats.org/officeDocument/2006/relationships/image" Target="../media/image24.png"/><Relationship Id="rId7" Type="http://schemas.openxmlformats.org/officeDocument/2006/relationships/image" Target="../media/image28.sv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image" Target="../media/image12.png"/><Relationship Id="rId16" Type="http://schemas.openxmlformats.org/officeDocument/2006/relationships/image" Target="../media/image21.png"/><Relationship Id="rId20" Type="http://schemas.openxmlformats.org/officeDocument/2006/relationships/image" Target="../media/image36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5" Type="http://schemas.openxmlformats.org/officeDocument/2006/relationships/image" Target="../media/image20.png"/><Relationship Id="rId10" Type="http://schemas.openxmlformats.org/officeDocument/2006/relationships/image" Target="../media/image16.png"/><Relationship Id="rId19" Type="http://schemas.openxmlformats.org/officeDocument/2006/relationships/image" Target="../media/image23.png"/><Relationship Id="rId4" Type="http://schemas.openxmlformats.org/officeDocument/2006/relationships/image" Target="../media/image13.png"/><Relationship Id="rId9" Type="http://schemas.openxmlformats.org/officeDocument/2006/relationships/image" Target="../media/image30.svg"/><Relationship Id="rId1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18" Type="http://schemas.openxmlformats.org/officeDocument/2006/relationships/image" Target="../media/image36.svg"/><Relationship Id="rId3" Type="http://schemas.openxmlformats.org/officeDocument/2006/relationships/image" Target="../media/image24.svg"/><Relationship Id="rId21" Type="http://schemas.openxmlformats.org/officeDocument/2006/relationships/image" Target="../media/image68.png"/><Relationship Id="rId7" Type="http://schemas.openxmlformats.org/officeDocument/2006/relationships/image" Target="../media/image28.svg"/><Relationship Id="rId12" Type="http://schemas.openxmlformats.org/officeDocument/2006/relationships/image" Target="../media/image17.png"/><Relationship Id="rId17" Type="http://schemas.openxmlformats.org/officeDocument/2006/relationships/image" Target="../media/image52.png"/><Relationship Id="rId25" Type="http://schemas.openxmlformats.org/officeDocument/2006/relationships/image" Target="../media/image86.png"/><Relationship Id="rId2" Type="http://schemas.openxmlformats.org/officeDocument/2006/relationships/image" Target="../media/image12.png"/><Relationship Id="rId16" Type="http://schemas.openxmlformats.org/officeDocument/2006/relationships/image" Target="../media/image21.png"/><Relationship Id="rId20" Type="http://schemas.openxmlformats.org/officeDocument/2006/relationships/image" Target="../media/image6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32.svg"/><Relationship Id="rId24" Type="http://schemas.openxmlformats.org/officeDocument/2006/relationships/image" Target="../media/image47.png"/><Relationship Id="rId5" Type="http://schemas.openxmlformats.org/officeDocument/2006/relationships/image" Target="../media/image26.svg"/><Relationship Id="rId15" Type="http://schemas.openxmlformats.org/officeDocument/2006/relationships/image" Target="../media/image20.png"/><Relationship Id="rId23" Type="http://schemas.openxmlformats.org/officeDocument/2006/relationships/image" Target="../media/image46.png"/><Relationship Id="rId10" Type="http://schemas.openxmlformats.org/officeDocument/2006/relationships/image" Target="../media/image16.png"/><Relationship Id="rId19" Type="http://schemas.openxmlformats.org/officeDocument/2006/relationships/image" Target="../media/image53.png"/><Relationship Id="rId4" Type="http://schemas.openxmlformats.org/officeDocument/2006/relationships/image" Target="../media/image13.png"/><Relationship Id="rId9" Type="http://schemas.openxmlformats.org/officeDocument/2006/relationships/image" Target="../media/image30.svg"/><Relationship Id="rId14" Type="http://schemas.openxmlformats.org/officeDocument/2006/relationships/image" Target="../media/image19.png"/><Relationship Id="rId22" Type="http://schemas.openxmlformats.org/officeDocument/2006/relationships/image" Target="../media/image63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89.png"/><Relationship Id="rId18" Type="http://schemas.openxmlformats.org/officeDocument/2006/relationships/image" Target="../media/image13.png"/><Relationship Id="rId3" Type="http://schemas.openxmlformats.org/officeDocument/2006/relationships/image" Target="../media/image28.svg"/><Relationship Id="rId21" Type="http://schemas.openxmlformats.org/officeDocument/2006/relationships/image" Target="../media/image90.png"/><Relationship Id="rId7" Type="http://schemas.openxmlformats.org/officeDocument/2006/relationships/image" Target="../media/image88.png"/><Relationship Id="rId12" Type="http://schemas.openxmlformats.org/officeDocument/2006/relationships/image" Target="../media/image20.png"/><Relationship Id="rId17" Type="http://schemas.openxmlformats.org/officeDocument/2006/relationships/image" Target="../media/image47.png"/><Relationship Id="rId25" Type="http://schemas.openxmlformats.org/officeDocument/2006/relationships/image" Target="../media/image56.png"/><Relationship Id="rId2" Type="http://schemas.openxmlformats.org/officeDocument/2006/relationships/image" Target="../media/image14.png"/><Relationship Id="rId16" Type="http://schemas.openxmlformats.org/officeDocument/2006/relationships/image" Target="../media/image46.png"/><Relationship Id="rId20" Type="http://schemas.microsoft.com/office/2007/relationships/hdphoto" Target="../media/hdphoto1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19.png"/><Relationship Id="rId24" Type="http://schemas.openxmlformats.org/officeDocument/2006/relationships/image" Target="../media/image45.png"/><Relationship Id="rId5" Type="http://schemas.microsoft.com/office/2007/relationships/hdphoto" Target="../media/hdphoto14.wdp"/><Relationship Id="rId15" Type="http://schemas.openxmlformats.org/officeDocument/2006/relationships/image" Target="../media/image63.svg"/><Relationship Id="rId23" Type="http://schemas.openxmlformats.org/officeDocument/2006/relationships/image" Target="../media/image76.png"/><Relationship Id="rId10" Type="http://schemas.openxmlformats.org/officeDocument/2006/relationships/image" Target="../media/image30.svg"/><Relationship Id="rId19" Type="http://schemas.openxmlformats.org/officeDocument/2006/relationships/image" Target="../media/image85.png"/><Relationship Id="rId4" Type="http://schemas.openxmlformats.org/officeDocument/2006/relationships/image" Target="../media/image87.png"/><Relationship Id="rId9" Type="http://schemas.openxmlformats.org/officeDocument/2006/relationships/image" Target="../media/image79.png"/><Relationship Id="rId14" Type="http://schemas.openxmlformats.org/officeDocument/2006/relationships/image" Target="../media/image68.png"/><Relationship Id="rId22" Type="http://schemas.microsoft.com/office/2007/relationships/hdphoto" Target="../media/hdphoto15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5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89.png"/><Relationship Id="rId18" Type="http://schemas.openxmlformats.org/officeDocument/2006/relationships/image" Target="../media/image13.png"/><Relationship Id="rId3" Type="http://schemas.openxmlformats.org/officeDocument/2006/relationships/image" Target="../media/image28.svg"/><Relationship Id="rId21" Type="http://schemas.openxmlformats.org/officeDocument/2006/relationships/image" Target="../media/image76.png"/><Relationship Id="rId7" Type="http://schemas.openxmlformats.org/officeDocument/2006/relationships/image" Target="../media/image88.png"/><Relationship Id="rId12" Type="http://schemas.openxmlformats.org/officeDocument/2006/relationships/image" Target="../media/image20.png"/><Relationship Id="rId17" Type="http://schemas.openxmlformats.org/officeDocument/2006/relationships/image" Target="../media/image47.png"/><Relationship Id="rId25" Type="http://schemas.microsoft.com/office/2007/relationships/hdphoto" Target="../media/hdphoto16.wdp"/><Relationship Id="rId2" Type="http://schemas.openxmlformats.org/officeDocument/2006/relationships/image" Target="../media/image14.png"/><Relationship Id="rId16" Type="http://schemas.openxmlformats.org/officeDocument/2006/relationships/image" Target="../media/image46.png"/><Relationship Id="rId20" Type="http://schemas.microsoft.com/office/2007/relationships/hdphoto" Target="../media/hdphoto1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19.png"/><Relationship Id="rId24" Type="http://schemas.openxmlformats.org/officeDocument/2006/relationships/image" Target="../media/image93.png"/><Relationship Id="rId5" Type="http://schemas.microsoft.com/office/2007/relationships/hdphoto" Target="../media/hdphoto14.wdp"/><Relationship Id="rId15" Type="http://schemas.openxmlformats.org/officeDocument/2006/relationships/image" Target="../media/image63.svg"/><Relationship Id="rId23" Type="http://schemas.openxmlformats.org/officeDocument/2006/relationships/image" Target="../media/image56.png"/><Relationship Id="rId10" Type="http://schemas.openxmlformats.org/officeDocument/2006/relationships/image" Target="../media/image30.svg"/><Relationship Id="rId19" Type="http://schemas.openxmlformats.org/officeDocument/2006/relationships/image" Target="../media/image85.png"/><Relationship Id="rId4" Type="http://schemas.openxmlformats.org/officeDocument/2006/relationships/image" Target="../media/image87.png"/><Relationship Id="rId9" Type="http://schemas.openxmlformats.org/officeDocument/2006/relationships/image" Target="../media/image79.png"/><Relationship Id="rId14" Type="http://schemas.openxmlformats.org/officeDocument/2006/relationships/image" Target="../media/image68.png"/><Relationship Id="rId22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6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18" Type="http://schemas.openxmlformats.org/officeDocument/2006/relationships/image" Target="../media/image36.svg"/><Relationship Id="rId3" Type="http://schemas.openxmlformats.org/officeDocument/2006/relationships/image" Target="../media/image24.svg"/><Relationship Id="rId21" Type="http://schemas.openxmlformats.org/officeDocument/2006/relationships/image" Target="../media/image94.png"/><Relationship Id="rId7" Type="http://schemas.openxmlformats.org/officeDocument/2006/relationships/image" Target="../media/image28.svg"/><Relationship Id="rId12" Type="http://schemas.openxmlformats.org/officeDocument/2006/relationships/image" Target="../media/image17.png"/><Relationship Id="rId17" Type="http://schemas.openxmlformats.org/officeDocument/2006/relationships/image" Target="../media/image52.png"/><Relationship Id="rId25" Type="http://schemas.openxmlformats.org/officeDocument/2006/relationships/image" Target="../media/image47.png"/><Relationship Id="rId2" Type="http://schemas.openxmlformats.org/officeDocument/2006/relationships/image" Target="../media/image12.png"/><Relationship Id="rId16" Type="http://schemas.openxmlformats.org/officeDocument/2006/relationships/image" Target="../media/image21.png"/><Relationship Id="rId20" Type="http://schemas.openxmlformats.org/officeDocument/2006/relationships/image" Target="../media/image6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32.svg"/><Relationship Id="rId24" Type="http://schemas.openxmlformats.org/officeDocument/2006/relationships/image" Target="../media/image46.png"/><Relationship Id="rId5" Type="http://schemas.openxmlformats.org/officeDocument/2006/relationships/image" Target="../media/image26.svg"/><Relationship Id="rId15" Type="http://schemas.openxmlformats.org/officeDocument/2006/relationships/image" Target="../media/image20.png"/><Relationship Id="rId23" Type="http://schemas.openxmlformats.org/officeDocument/2006/relationships/image" Target="../media/image63.svg"/><Relationship Id="rId10" Type="http://schemas.openxmlformats.org/officeDocument/2006/relationships/image" Target="../media/image16.png"/><Relationship Id="rId19" Type="http://schemas.openxmlformats.org/officeDocument/2006/relationships/image" Target="../media/image53.png"/><Relationship Id="rId4" Type="http://schemas.openxmlformats.org/officeDocument/2006/relationships/image" Target="../media/image13.png"/><Relationship Id="rId9" Type="http://schemas.openxmlformats.org/officeDocument/2006/relationships/image" Target="../media/image30.svg"/><Relationship Id="rId14" Type="http://schemas.openxmlformats.org/officeDocument/2006/relationships/image" Target="../media/image19.png"/><Relationship Id="rId22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9.png"/><Relationship Id="rId3" Type="http://schemas.openxmlformats.org/officeDocument/2006/relationships/image" Target="../media/image15.png"/><Relationship Id="rId7" Type="http://schemas.openxmlformats.org/officeDocument/2006/relationships/image" Target="../media/image26.png"/><Relationship Id="rId12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svg"/><Relationship Id="rId11" Type="http://schemas.openxmlformats.org/officeDocument/2006/relationships/image" Target="../media/image28.png"/><Relationship Id="rId5" Type="http://schemas.openxmlformats.org/officeDocument/2006/relationships/image" Target="../media/image17.png"/><Relationship Id="rId15" Type="http://schemas.microsoft.com/office/2007/relationships/hdphoto" Target="../media/hdphoto4.wdp"/><Relationship Id="rId10" Type="http://schemas.microsoft.com/office/2007/relationships/hdphoto" Target="../media/hdphoto2.wdp"/><Relationship Id="rId4" Type="http://schemas.openxmlformats.org/officeDocument/2006/relationships/image" Target="../media/image30.svg"/><Relationship Id="rId9" Type="http://schemas.openxmlformats.org/officeDocument/2006/relationships/image" Target="../media/image27.png"/><Relationship Id="rId1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5.wdp"/><Relationship Id="rId18" Type="http://schemas.openxmlformats.org/officeDocument/2006/relationships/image" Target="../media/image15.png"/><Relationship Id="rId3" Type="http://schemas.openxmlformats.org/officeDocument/2006/relationships/audio" Target="../media/audio1.wav"/><Relationship Id="rId21" Type="http://schemas.openxmlformats.org/officeDocument/2006/relationships/image" Target="../media/image26.svg"/><Relationship Id="rId7" Type="http://schemas.microsoft.com/office/2007/relationships/hdphoto" Target="../media/hdphoto1.wdp"/><Relationship Id="rId12" Type="http://schemas.openxmlformats.org/officeDocument/2006/relationships/image" Target="../media/image31.png"/><Relationship Id="rId17" Type="http://schemas.microsoft.com/office/2007/relationships/hdphoto" Target="../media/hdphoto7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11" Type="http://schemas.microsoft.com/office/2007/relationships/hdphoto" Target="../media/hdphoto3.wdp"/><Relationship Id="rId5" Type="http://schemas.openxmlformats.org/officeDocument/2006/relationships/image" Target="../media/image25.png"/><Relationship Id="rId15" Type="http://schemas.microsoft.com/office/2007/relationships/hdphoto" Target="../media/hdphoto6.wdp"/><Relationship Id="rId10" Type="http://schemas.openxmlformats.org/officeDocument/2006/relationships/image" Target="../media/image28.png"/><Relationship Id="rId19" Type="http://schemas.openxmlformats.org/officeDocument/2006/relationships/image" Target="../media/image30.svg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8.wdp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34.png"/><Relationship Id="rId17" Type="http://schemas.openxmlformats.org/officeDocument/2006/relationships/image" Target="../media/image26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11" Type="http://schemas.microsoft.com/office/2007/relationships/hdphoto" Target="../media/hdphoto6.wdp"/><Relationship Id="rId5" Type="http://schemas.openxmlformats.org/officeDocument/2006/relationships/image" Target="../media/image25.png"/><Relationship Id="rId15" Type="http://schemas.openxmlformats.org/officeDocument/2006/relationships/image" Target="../media/image30.svg"/><Relationship Id="rId10" Type="http://schemas.openxmlformats.org/officeDocument/2006/relationships/image" Target="../media/image32.png"/><Relationship Id="rId4" Type="http://schemas.openxmlformats.org/officeDocument/2006/relationships/audio" Target="../media/audio1.wav"/><Relationship Id="rId9" Type="http://schemas.microsoft.com/office/2007/relationships/hdphoto" Target="../media/hdphoto3.wdp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12" Type="http://schemas.microsoft.com/office/2007/relationships/hdphoto" Target="../media/hdphoto8.wdp"/><Relationship Id="rId2" Type="http://schemas.openxmlformats.org/officeDocument/2006/relationships/audio" Target="../media/audio1.wav"/><Relationship Id="rId16" Type="http://schemas.openxmlformats.org/officeDocument/2006/relationships/image" Target="../media/image26.svg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11" Type="http://schemas.openxmlformats.org/officeDocument/2006/relationships/image" Target="../media/image34.png"/><Relationship Id="rId5" Type="http://schemas.openxmlformats.org/officeDocument/2006/relationships/image" Target="../media/image26.png"/><Relationship Id="rId15" Type="http://schemas.openxmlformats.org/officeDocument/2006/relationships/image" Target="../media/image17.png"/><Relationship Id="rId10" Type="http://schemas.microsoft.com/office/2007/relationships/hdphoto" Target="../media/hdphoto6.wdp"/><Relationship Id="rId4" Type="http://schemas.openxmlformats.org/officeDocument/2006/relationships/image" Target="../media/image25.png"/><Relationship Id="rId9" Type="http://schemas.openxmlformats.org/officeDocument/2006/relationships/image" Target="../media/image32.png"/><Relationship Id="rId14" Type="http://schemas.openxmlformats.org/officeDocument/2006/relationships/image" Target="../media/image3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6.sv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11" Type="http://schemas.microsoft.com/office/2007/relationships/hdphoto" Target="../media/hdphoto1.wdp"/><Relationship Id="rId5" Type="http://schemas.openxmlformats.org/officeDocument/2006/relationships/image" Target="../media/image30.svg"/><Relationship Id="rId10" Type="http://schemas.openxmlformats.org/officeDocument/2006/relationships/image" Target="../media/image26.png"/><Relationship Id="rId4" Type="http://schemas.openxmlformats.org/officeDocument/2006/relationships/image" Target="../media/image15.png"/><Relationship Id="rId9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8.png"/><Relationship Id="rId18" Type="http://schemas.openxmlformats.org/officeDocument/2006/relationships/image" Target="../media/image57.svg"/><Relationship Id="rId26" Type="http://schemas.openxmlformats.org/officeDocument/2006/relationships/image" Target="../media/image61.svg"/><Relationship Id="rId3" Type="http://schemas.openxmlformats.org/officeDocument/2006/relationships/image" Target="../media/image28.svg"/><Relationship Id="rId21" Type="http://schemas.openxmlformats.org/officeDocument/2006/relationships/image" Target="../media/image42.png"/><Relationship Id="rId34" Type="http://schemas.openxmlformats.org/officeDocument/2006/relationships/image" Target="../media/image50.png"/><Relationship Id="rId7" Type="http://schemas.openxmlformats.org/officeDocument/2006/relationships/image" Target="../media/image30.svg"/><Relationship Id="rId12" Type="http://schemas.openxmlformats.org/officeDocument/2006/relationships/image" Target="../media/image19.png"/><Relationship Id="rId17" Type="http://schemas.openxmlformats.org/officeDocument/2006/relationships/image" Target="../media/image40.png"/><Relationship Id="rId25" Type="http://schemas.openxmlformats.org/officeDocument/2006/relationships/image" Target="../media/image43.png"/><Relationship Id="rId33" Type="http://schemas.openxmlformats.org/officeDocument/2006/relationships/image" Target="../media/image49.png"/><Relationship Id="rId2" Type="http://schemas.openxmlformats.org/officeDocument/2006/relationships/image" Target="../media/image14.png"/><Relationship Id="rId16" Type="http://schemas.openxmlformats.org/officeDocument/2006/relationships/image" Target="../media/image55.svg"/><Relationship Id="rId20" Type="http://schemas.openxmlformats.org/officeDocument/2006/relationships/image" Target="../media/image36.svg"/><Relationship Id="rId29" Type="http://schemas.openxmlformats.org/officeDocument/2006/relationships/image" Target="../media/image4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11" Type="http://schemas.openxmlformats.org/officeDocument/2006/relationships/image" Target="../media/image51.svg"/><Relationship Id="rId24" Type="http://schemas.openxmlformats.org/officeDocument/2006/relationships/image" Target="../media/image21.png"/><Relationship Id="rId32" Type="http://schemas.openxmlformats.org/officeDocument/2006/relationships/image" Target="../media/image48.png"/><Relationship Id="rId5" Type="http://schemas.openxmlformats.org/officeDocument/2006/relationships/image" Target="../media/image26.svg"/><Relationship Id="rId15" Type="http://schemas.openxmlformats.org/officeDocument/2006/relationships/image" Target="../media/image39.png"/><Relationship Id="rId23" Type="http://schemas.openxmlformats.org/officeDocument/2006/relationships/image" Target="../media/image20.png"/><Relationship Id="rId28" Type="http://schemas.openxmlformats.org/officeDocument/2006/relationships/image" Target="../media/image63.svg"/><Relationship Id="rId10" Type="http://schemas.openxmlformats.org/officeDocument/2006/relationships/image" Target="../media/image37.png"/><Relationship Id="rId19" Type="http://schemas.openxmlformats.org/officeDocument/2006/relationships/image" Target="../media/image41.png"/><Relationship Id="rId31" Type="http://schemas.openxmlformats.org/officeDocument/2006/relationships/image" Target="../media/image47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53.svg"/><Relationship Id="rId22" Type="http://schemas.openxmlformats.org/officeDocument/2006/relationships/image" Target="../media/image59.svg"/><Relationship Id="rId27" Type="http://schemas.openxmlformats.org/officeDocument/2006/relationships/image" Target="../media/image44.png"/><Relationship Id="rId30" Type="http://schemas.openxmlformats.org/officeDocument/2006/relationships/image" Target="../media/image46.png"/><Relationship Id="rId35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18" Type="http://schemas.openxmlformats.org/officeDocument/2006/relationships/image" Target="../media/image36.svg"/><Relationship Id="rId3" Type="http://schemas.openxmlformats.org/officeDocument/2006/relationships/image" Target="../media/image24.svg"/><Relationship Id="rId21" Type="http://schemas.openxmlformats.org/officeDocument/2006/relationships/image" Target="../media/image54.png"/><Relationship Id="rId7" Type="http://schemas.openxmlformats.org/officeDocument/2006/relationships/image" Target="../media/image28.svg"/><Relationship Id="rId12" Type="http://schemas.openxmlformats.org/officeDocument/2006/relationships/image" Target="../media/image17.png"/><Relationship Id="rId17" Type="http://schemas.openxmlformats.org/officeDocument/2006/relationships/image" Target="../media/image52.png"/><Relationship Id="rId2" Type="http://schemas.openxmlformats.org/officeDocument/2006/relationships/image" Target="../media/image12.png"/><Relationship Id="rId16" Type="http://schemas.openxmlformats.org/officeDocument/2006/relationships/image" Target="../media/image21.png"/><Relationship Id="rId20" Type="http://schemas.openxmlformats.org/officeDocument/2006/relationships/image" Target="../media/image67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5" Type="http://schemas.openxmlformats.org/officeDocument/2006/relationships/image" Target="../media/image20.png"/><Relationship Id="rId10" Type="http://schemas.openxmlformats.org/officeDocument/2006/relationships/image" Target="../media/image16.png"/><Relationship Id="rId19" Type="http://schemas.openxmlformats.org/officeDocument/2006/relationships/image" Target="../media/image53.png"/><Relationship Id="rId4" Type="http://schemas.openxmlformats.org/officeDocument/2006/relationships/image" Target="../media/image13.png"/><Relationship Id="rId9" Type="http://schemas.openxmlformats.org/officeDocument/2006/relationships/image" Target="../media/image30.svg"/><Relationship Id="rId1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5895" r="854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-4051385" y="-23126"/>
            <a:ext cx="16243385" cy="69042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r="76442"/>
          <a:stretch>
            <a:fillRect/>
          </a:stretch>
        </p:blipFill>
        <p:spPr>
          <a:xfrm>
            <a:off x="-22923" y="-63187"/>
            <a:ext cx="3826962" cy="690425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7357" y="994651"/>
            <a:ext cx="1524215" cy="158979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754926">
            <a:off x="10741688" y="2663579"/>
            <a:ext cx="1524215" cy="158979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65913" y="464706"/>
            <a:ext cx="11066697" cy="592858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3955" y="715276"/>
            <a:ext cx="5253228" cy="5486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1210" y="-153803"/>
            <a:ext cx="1523956" cy="150886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03634" y="472355"/>
            <a:ext cx="6020814" cy="68580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6178404" y="61123"/>
            <a:ext cx="5488339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-497570" y="824662"/>
            <a:ext cx="3459830" cy="666069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17091711"/>
              </a:avLst>
            </a:prstTxWarp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Tiếng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Việt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2</a:t>
            </a:r>
          </a:p>
        </p:txBody>
      </p:sp>
      <p:pic>
        <p:nvPicPr>
          <p:cNvPr id="32" name="Picture 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10800000">
            <a:off x="5770993" y="5691659"/>
            <a:ext cx="2301363" cy="116358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084766" y="5689866"/>
            <a:ext cx="1053622" cy="10989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2626" y="1964317"/>
            <a:ext cx="4984370" cy="498437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341425" y="4674490"/>
            <a:ext cx="42697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i="1" dirty="0">
                <a:ln>
                  <a:solidFill>
                    <a:schemeClr val="tx1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UTM Isadora" panose="02040603050506020204" pitchFamily="18" charset="0"/>
              </a:rPr>
              <a:t>(</a:t>
            </a:r>
            <a:r>
              <a:rPr lang="en-US" sz="6000" i="1" dirty="0" err="1">
                <a:ln>
                  <a:solidFill>
                    <a:schemeClr val="tx1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UTM Isadora" panose="02040603050506020204" pitchFamily="18" charset="0"/>
              </a:rPr>
              <a:t>Trang</a:t>
            </a:r>
            <a:r>
              <a:rPr lang="en-US" sz="6000" i="1" dirty="0">
                <a:ln>
                  <a:solidFill>
                    <a:schemeClr val="tx1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UTM Isadora" panose="02040603050506020204" pitchFamily="18" charset="0"/>
              </a:rPr>
              <a:t> 13)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207383" y="158413"/>
            <a:ext cx="2984866" cy="1225219"/>
          </a:xfrm>
          <a:custGeom>
            <a:avLst/>
            <a:gdLst>
              <a:gd name="connsiteX0" fmla="*/ 0 w 3057056"/>
              <a:gd name="connsiteY0" fmla="*/ 0 h 1186623"/>
              <a:gd name="connsiteX1" fmla="*/ 3057056 w 3057056"/>
              <a:gd name="connsiteY1" fmla="*/ 0 h 1186623"/>
              <a:gd name="connsiteX2" fmla="*/ 3057056 w 3057056"/>
              <a:gd name="connsiteY2" fmla="*/ 1186623 h 1186623"/>
              <a:gd name="connsiteX3" fmla="*/ 0 w 3057056"/>
              <a:gd name="connsiteY3" fmla="*/ 1186623 h 1186623"/>
              <a:gd name="connsiteX4" fmla="*/ 0 w 3057056"/>
              <a:gd name="connsiteY4" fmla="*/ 0 h 1186623"/>
              <a:gd name="connsiteX0" fmla="*/ 189 w 3057245"/>
              <a:gd name="connsiteY0" fmla="*/ 0 h 1186623"/>
              <a:gd name="connsiteX1" fmla="*/ 3057245 w 3057245"/>
              <a:gd name="connsiteY1" fmla="*/ 0 h 1186623"/>
              <a:gd name="connsiteX2" fmla="*/ 3057245 w 3057245"/>
              <a:gd name="connsiteY2" fmla="*/ 1186623 h 1186623"/>
              <a:gd name="connsiteX3" fmla="*/ 189 w 3057245"/>
              <a:gd name="connsiteY3" fmla="*/ 1186623 h 1186623"/>
              <a:gd name="connsiteX4" fmla="*/ 104087 w 3057245"/>
              <a:gd name="connsiteY4" fmla="*/ 348916 h 1186623"/>
              <a:gd name="connsiteX5" fmla="*/ 189 w 3057245"/>
              <a:gd name="connsiteY5" fmla="*/ 0 h 1186623"/>
              <a:gd name="connsiteX0" fmla="*/ 189 w 3057245"/>
              <a:gd name="connsiteY0" fmla="*/ 205 h 1186828"/>
              <a:gd name="connsiteX1" fmla="*/ 1487719 w 3057245"/>
              <a:gd name="connsiteY1" fmla="*/ 48331 h 1186828"/>
              <a:gd name="connsiteX2" fmla="*/ 3057245 w 3057245"/>
              <a:gd name="connsiteY2" fmla="*/ 205 h 1186828"/>
              <a:gd name="connsiteX3" fmla="*/ 3057245 w 3057245"/>
              <a:gd name="connsiteY3" fmla="*/ 1186828 h 1186828"/>
              <a:gd name="connsiteX4" fmla="*/ 189 w 3057245"/>
              <a:gd name="connsiteY4" fmla="*/ 1186828 h 1186828"/>
              <a:gd name="connsiteX5" fmla="*/ 104087 w 3057245"/>
              <a:gd name="connsiteY5" fmla="*/ 349121 h 1186828"/>
              <a:gd name="connsiteX6" fmla="*/ 189 w 3057245"/>
              <a:gd name="connsiteY6" fmla="*/ 205 h 1186828"/>
              <a:gd name="connsiteX0" fmla="*/ 189 w 3057245"/>
              <a:gd name="connsiteY0" fmla="*/ 205 h 1225219"/>
              <a:gd name="connsiteX1" fmla="*/ 1487719 w 3057245"/>
              <a:gd name="connsiteY1" fmla="*/ 48331 h 1225219"/>
              <a:gd name="connsiteX2" fmla="*/ 3057245 w 3057245"/>
              <a:gd name="connsiteY2" fmla="*/ 205 h 1225219"/>
              <a:gd name="connsiteX3" fmla="*/ 3057245 w 3057245"/>
              <a:gd name="connsiteY3" fmla="*/ 1186828 h 1225219"/>
              <a:gd name="connsiteX4" fmla="*/ 1640154 w 3057245"/>
              <a:gd name="connsiteY4" fmla="*/ 1225219 h 1225219"/>
              <a:gd name="connsiteX5" fmla="*/ 189 w 3057245"/>
              <a:gd name="connsiteY5" fmla="*/ 1186828 h 1225219"/>
              <a:gd name="connsiteX6" fmla="*/ 104087 w 3057245"/>
              <a:gd name="connsiteY6" fmla="*/ 349121 h 1225219"/>
              <a:gd name="connsiteX7" fmla="*/ 189 w 3057245"/>
              <a:gd name="connsiteY7" fmla="*/ 205 h 1225219"/>
              <a:gd name="connsiteX0" fmla="*/ 189 w 3057245"/>
              <a:gd name="connsiteY0" fmla="*/ 205 h 1225219"/>
              <a:gd name="connsiteX1" fmla="*/ 1487719 w 3057245"/>
              <a:gd name="connsiteY1" fmla="*/ 48331 h 1225219"/>
              <a:gd name="connsiteX2" fmla="*/ 3057245 w 3057245"/>
              <a:gd name="connsiteY2" fmla="*/ 205 h 1225219"/>
              <a:gd name="connsiteX3" fmla="*/ 2915502 w 3057245"/>
              <a:gd name="connsiteY3" fmla="*/ 563482 h 1225219"/>
              <a:gd name="connsiteX4" fmla="*/ 3057245 w 3057245"/>
              <a:gd name="connsiteY4" fmla="*/ 1186828 h 1225219"/>
              <a:gd name="connsiteX5" fmla="*/ 1640154 w 3057245"/>
              <a:gd name="connsiteY5" fmla="*/ 1225219 h 1225219"/>
              <a:gd name="connsiteX6" fmla="*/ 189 w 3057245"/>
              <a:gd name="connsiteY6" fmla="*/ 1186828 h 1225219"/>
              <a:gd name="connsiteX7" fmla="*/ 104087 w 3057245"/>
              <a:gd name="connsiteY7" fmla="*/ 349121 h 1225219"/>
              <a:gd name="connsiteX8" fmla="*/ 189 w 3057245"/>
              <a:gd name="connsiteY8" fmla="*/ 205 h 1225219"/>
              <a:gd name="connsiteX0" fmla="*/ 189 w 3057245"/>
              <a:gd name="connsiteY0" fmla="*/ 205 h 1225219"/>
              <a:gd name="connsiteX1" fmla="*/ 1487719 w 3057245"/>
              <a:gd name="connsiteY1" fmla="*/ 48331 h 1225219"/>
              <a:gd name="connsiteX2" fmla="*/ 2973024 w 3057245"/>
              <a:gd name="connsiteY2" fmla="*/ 12237 h 1225219"/>
              <a:gd name="connsiteX3" fmla="*/ 2915502 w 3057245"/>
              <a:gd name="connsiteY3" fmla="*/ 563482 h 1225219"/>
              <a:gd name="connsiteX4" fmla="*/ 3057245 w 3057245"/>
              <a:gd name="connsiteY4" fmla="*/ 1186828 h 1225219"/>
              <a:gd name="connsiteX5" fmla="*/ 1640154 w 3057245"/>
              <a:gd name="connsiteY5" fmla="*/ 1225219 h 1225219"/>
              <a:gd name="connsiteX6" fmla="*/ 189 w 3057245"/>
              <a:gd name="connsiteY6" fmla="*/ 1186828 h 1225219"/>
              <a:gd name="connsiteX7" fmla="*/ 104087 w 3057245"/>
              <a:gd name="connsiteY7" fmla="*/ 349121 h 1225219"/>
              <a:gd name="connsiteX8" fmla="*/ 189 w 3057245"/>
              <a:gd name="connsiteY8" fmla="*/ 205 h 1225219"/>
              <a:gd name="connsiteX0" fmla="*/ 189 w 2985055"/>
              <a:gd name="connsiteY0" fmla="*/ 205 h 1225219"/>
              <a:gd name="connsiteX1" fmla="*/ 1487719 w 2985055"/>
              <a:gd name="connsiteY1" fmla="*/ 48331 h 1225219"/>
              <a:gd name="connsiteX2" fmla="*/ 2973024 w 2985055"/>
              <a:gd name="connsiteY2" fmla="*/ 12237 h 1225219"/>
              <a:gd name="connsiteX3" fmla="*/ 2915502 w 2985055"/>
              <a:gd name="connsiteY3" fmla="*/ 563482 h 1225219"/>
              <a:gd name="connsiteX4" fmla="*/ 2985055 w 2985055"/>
              <a:gd name="connsiteY4" fmla="*/ 1162765 h 1225219"/>
              <a:gd name="connsiteX5" fmla="*/ 1640154 w 2985055"/>
              <a:gd name="connsiteY5" fmla="*/ 1225219 h 1225219"/>
              <a:gd name="connsiteX6" fmla="*/ 189 w 2985055"/>
              <a:gd name="connsiteY6" fmla="*/ 1186828 h 1225219"/>
              <a:gd name="connsiteX7" fmla="*/ 104087 w 2985055"/>
              <a:gd name="connsiteY7" fmla="*/ 349121 h 1225219"/>
              <a:gd name="connsiteX8" fmla="*/ 189 w 2985055"/>
              <a:gd name="connsiteY8" fmla="*/ 205 h 1225219"/>
              <a:gd name="connsiteX0" fmla="*/ 0 w 2984866"/>
              <a:gd name="connsiteY0" fmla="*/ 205 h 1225219"/>
              <a:gd name="connsiteX1" fmla="*/ 1487530 w 2984866"/>
              <a:gd name="connsiteY1" fmla="*/ 48331 h 1225219"/>
              <a:gd name="connsiteX2" fmla="*/ 2972835 w 2984866"/>
              <a:gd name="connsiteY2" fmla="*/ 12237 h 1225219"/>
              <a:gd name="connsiteX3" fmla="*/ 2915313 w 2984866"/>
              <a:gd name="connsiteY3" fmla="*/ 563482 h 1225219"/>
              <a:gd name="connsiteX4" fmla="*/ 2984866 w 2984866"/>
              <a:gd name="connsiteY4" fmla="*/ 1162765 h 1225219"/>
              <a:gd name="connsiteX5" fmla="*/ 1639965 w 2984866"/>
              <a:gd name="connsiteY5" fmla="*/ 1225219 h 1225219"/>
              <a:gd name="connsiteX6" fmla="*/ 108284 w 2984866"/>
              <a:gd name="connsiteY6" fmla="*/ 1222922 h 1225219"/>
              <a:gd name="connsiteX7" fmla="*/ 103898 w 2984866"/>
              <a:gd name="connsiteY7" fmla="*/ 349121 h 1225219"/>
              <a:gd name="connsiteX8" fmla="*/ 0 w 2984866"/>
              <a:gd name="connsiteY8" fmla="*/ 205 h 1225219"/>
              <a:gd name="connsiteX0" fmla="*/ 0 w 2984866"/>
              <a:gd name="connsiteY0" fmla="*/ 205 h 1225219"/>
              <a:gd name="connsiteX1" fmla="*/ 1487530 w 2984866"/>
              <a:gd name="connsiteY1" fmla="*/ 48331 h 1225219"/>
              <a:gd name="connsiteX2" fmla="*/ 2972835 w 2984866"/>
              <a:gd name="connsiteY2" fmla="*/ 12237 h 1225219"/>
              <a:gd name="connsiteX3" fmla="*/ 2915313 w 2984866"/>
              <a:gd name="connsiteY3" fmla="*/ 563482 h 1225219"/>
              <a:gd name="connsiteX4" fmla="*/ 2984866 w 2984866"/>
              <a:gd name="connsiteY4" fmla="*/ 1162765 h 1225219"/>
              <a:gd name="connsiteX5" fmla="*/ 1639965 w 2984866"/>
              <a:gd name="connsiteY5" fmla="*/ 1225219 h 1225219"/>
              <a:gd name="connsiteX6" fmla="*/ 108284 w 2984866"/>
              <a:gd name="connsiteY6" fmla="*/ 1222922 h 1225219"/>
              <a:gd name="connsiteX7" fmla="*/ 103898 w 2984866"/>
              <a:gd name="connsiteY7" fmla="*/ 349121 h 1225219"/>
              <a:gd name="connsiteX8" fmla="*/ 0 w 2984866"/>
              <a:gd name="connsiteY8" fmla="*/ 205 h 1225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84866" h="1225219">
                <a:moveTo>
                  <a:pt x="0" y="205"/>
                </a:moveTo>
                <a:cubicBezTo>
                  <a:pt x="483812" y="-3805"/>
                  <a:pt x="1003718" y="52341"/>
                  <a:pt x="1487530" y="48331"/>
                </a:cubicBezTo>
                <a:lnTo>
                  <a:pt x="2972835" y="12237"/>
                </a:lnTo>
                <a:cubicBezTo>
                  <a:pt x="2969703" y="179943"/>
                  <a:pt x="2918445" y="395776"/>
                  <a:pt x="2915313" y="563482"/>
                </a:cubicBezTo>
                <a:lnTo>
                  <a:pt x="2984866" y="1162765"/>
                </a:lnTo>
                <a:cubicBezTo>
                  <a:pt x="2512502" y="1163530"/>
                  <a:pt x="2112329" y="1224454"/>
                  <a:pt x="1639965" y="1225219"/>
                </a:cubicBezTo>
                <a:lnTo>
                  <a:pt x="108284" y="1222922"/>
                </a:lnTo>
                <a:cubicBezTo>
                  <a:pt x="-53600" y="955718"/>
                  <a:pt x="109371" y="664451"/>
                  <a:pt x="103898" y="349121"/>
                </a:cubicBezTo>
                <a:lnTo>
                  <a:pt x="0" y="205"/>
                </a:lnTo>
                <a:close/>
              </a:path>
            </a:pathLst>
          </a:custGeom>
          <a:solidFill>
            <a:schemeClr val="accent6">
              <a:alpha val="53000"/>
            </a:schemeClr>
          </a:solidFill>
          <a:ln w="38100">
            <a:solidFill>
              <a:schemeClr val="accent6">
                <a:shade val="50000"/>
              </a:schemeClr>
            </a:solidFill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UTM A&amp;S Signwriter" panose="02040603050506020204" pitchFamily="18" charset="0"/>
              </a:rPr>
              <a:t>Bài</a:t>
            </a:r>
            <a:r>
              <a:rPr lang="en-GB" sz="8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UTM A&amp;S Signwriter" panose="02040603050506020204" pitchFamily="18" charset="0"/>
              </a:rPr>
              <a:t> 2: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822" y="1704857"/>
            <a:ext cx="9224047" cy="301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92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vi-VN" sz="2800" dirty="0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800" dirty="0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dirty="0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800" dirty="0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dirty="0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800" dirty="0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lang="en-US" sz="2800" dirty="0">
              <a:latin typeface="+mn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-77309" y="180153"/>
            <a:ext cx="12470654" cy="7038795"/>
            <a:chOff x="-320845" y="1923682"/>
            <a:chExt cx="6438900" cy="4599948"/>
          </a:xfrm>
        </p:grpSpPr>
        <p:pic>
          <p:nvPicPr>
            <p:cNvPr id="11" name="图片 12" descr="ce1ed7f935192fceca30dfb2bcebe602"/>
            <p:cNvPicPr>
              <a:picLocks noChangeAspect="1"/>
            </p:cNvPicPr>
            <p:nvPr/>
          </p:nvPicPr>
          <p:blipFill>
            <a:blip r:embed="rId4"/>
            <a:srcRect l="11188" t="20367" r="10619" b="19944"/>
            <a:stretch>
              <a:fillRect/>
            </a:stretch>
          </p:blipFill>
          <p:spPr>
            <a:xfrm>
              <a:off x="-320845" y="1923682"/>
              <a:ext cx="6438900" cy="4599948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263234" y="3157644"/>
              <a:ext cx="2518013" cy="16694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14350" indent="-514350">
                <a:buAutoNum type="arabicPeriod"/>
              </a:pPr>
              <a:r>
                <a:rPr lang="vi-VN" sz="32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Nhìn tranh, tìm từ ngữ:</a:t>
              </a:r>
              <a:endParaRPr lang="en-GB" sz="32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endParaRPr>
            </a:p>
            <a:p>
              <a:r>
                <a:rPr lang="vi-VN" sz="32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a. Chỉ sự vật:</a:t>
              </a:r>
              <a:endParaRPr lang="en-GB" sz="32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endParaRPr>
            </a:p>
            <a:p>
              <a:r>
                <a:rPr lang="vi-VN" sz="32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- Chỉ người: </a:t>
              </a:r>
              <a:r>
                <a:rPr lang="vi-VN" sz="3200" b="1" dirty="0">
                  <a:solidFill>
                    <a:srgbClr val="C00000"/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học sinh</a:t>
              </a:r>
              <a:r>
                <a:rPr lang="vi-VN" sz="32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,…</a:t>
              </a:r>
              <a:endParaRPr lang="en-GB" sz="32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endParaRPr>
            </a:p>
            <a:p>
              <a:r>
                <a:rPr lang="vi-VN" sz="32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- Chỉ vật: </a:t>
              </a:r>
              <a:r>
                <a:rPr lang="vi-VN" sz="3200" b="1" dirty="0">
                  <a:solidFill>
                    <a:srgbClr val="C00000"/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cặp sách</a:t>
              </a:r>
              <a:r>
                <a:rPr lang="vi-VN" sz="32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,…</a:t>
              </a:r>
              <a:endParaRPr lang="en-GB" sz="32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endParaRPr>
            </a:p>
            <a:p>
              <a:r>
                <a:rPr lang="vi-VN" sz="32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b. Chỉ hoạt động: </a:t>
              </a:r>
              <a:r>
                <a:rPr lang="vi-VN" sz="3200" b="1" dirty="0">
                  <a:solidFill>
                    <a:srgbClr val="C00000"/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đi học</a:t>
              </a:r>
              <a:r>
                <a:rPr lang="vi-VN" sz="32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,…</a:t>
              </a:r>
              <a:endParaRPr lang="en-US" sz="32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11608" y="-32122"/>
            <a:ext cx="3770114" cy="2091218"/>
            <a:chOff x="-77310" y="-304235"/>
            <a:chExt cx="3770114" cy="2091218"/>
          </a:xfrm>
        </p:grpSpPr>
        <p:pic>
          <p:nvPicPr>
            <p:cNvPr id="14" name="图片 4" descr="6e3e461d6fe4261ffac34bab182ac1ed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77310" y="-304235"/>
              <a:ext cx="3770114" cy="2091218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717252" y="180153"/>
              <a:ext cx="259283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b="1" dirty="0" err="1">
                  <a:gradFill>
                    <a:gsLst>
                      <a:gs pos="41000">
                        <a:srgbClr val="FF3300">
                          <a:lumMod val="93000"/>
                        </a:srgbClr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latin typeface="UTM Mother" panose="02040603050506020204" pitchFamily="18" charset="0"/>
                </a:rPr>
                <a:t>Bài</a:t>
              </a:r>
              <a:r>
                <a:rPr lang="en-GB" sz="5400" b="1" dirty="0">
                  <a:gradFill>
                    <a:gsLst>
                      <a:gs pos="38000">
                        <a:srgbClr val="FF3300"/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latin typeface="UTM Mother" panose="02040603050506020204" pitchFamily="18" charset="0"/>
                </a:rPr>
                <a:t> 1: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8685047" y="1802519"/>
            <a:ext cx="2250664" cy="2014996"/>
            <a:chOff x="8685047" y="1802519"/>
            <a:chExt cx="2250664" cy="201499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654" b="38971" l="59391" r="96616"/>
                      </a14:imgEffect>
                    </a14:imgLayer>
                  </a14:imgProps>
                </a:ext>
              </a:extLst>
            </a:blip>
            <a:srcRect l="58718" t="1179" r="2239" b="62021"/>
            <a:stretch/>
          </p:blipFill>
          <p:spPr>
            <a:xfrm>
              <a:off x="8685047" y="1802519"/>
              <a:ext cx="2250664" cy="2014996"/>
            </a:xfrm>
            <a:prstGeom prst="rect">
              <a:avLst/>
            </a:prstGeom>
          </p:spPr>
        </p:pic>
        <p:sp>
          <p:nvSpPr>
            <p:cNvPr id="24" name="Oval 23"/>
            <p:cNvSpPr/>
            <p:nvPr/>
          </p:nvSpPr>
          <p:spPr>
            <a:xfrm>
              <a:off x="10446865" y="2068349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907119" y="2694991"/>
            <a:ext cx="2248349" cy="2022438"/>
            <a:chOff x="6907119" y="2694991"/>
            <a:chExt cx="2248349" cy="202243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4926" b="68382" l="34687" r="69036"/>
                      </a14:imgEffect>
                    </a14:imgLayer>
                  </a14:imgProps>
                </a:ext>
              </a:extLst>
            </a:blip>
            <a:srcRect l="30801" t="31460" r="30196" b="31604"/>
            <a:stretch/>
          </p:blipFill>
          <p:spPr>
            <a:xfrm>
              <a:off x="6907119" y="2694991"/>
              <a:ext cx="2248349" cy="2022438"/>
            </a:xfrm>
            <a:prstGeom prst="rect">
              <a:avLst/>
            </a:prstGeom>
          </p:spPr>
        </p:pic>
        <p:sp>
          <p:nvSpPr>
            <p:cNvPr id="25" name="Oval 24"/>
            <p:cNvSpPr/>
            <p:nvPr/>
          </p:nvSpPr>
          <p:spPr>
            <a:xfrm>
              <a:off x="7196603" y="2916817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8485869" y="4062020"/>
            <a:ext cx="1794221" cy="2449584"/>
            <a:chOff x="8485869" y="4062020"/>
            <a:chExt cx="1794221" cy="2449584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8456" b="99081" l="69543" r="94416"/>
                      </a14:imgEffect>
                    </a14:imgLayer>
                  </a14:imgProps>
                </a:ext>
              </a:extLst>
            </a:blip>
            <a:srcRect l="66636" t="56442" r="2239" b="-1179"/>
            <a:stretch/>
          </p:blipFill>
          <p:spPr>
            <a:xfrm>
              <a:off x="8485869" y="4062020"/>
              <a:ext cx="1794221" cy="2449584"/>
            </a:xfrm>
            <a:prstGeom prst="rect">
              <a:avLst/>
            </a:prstGeom>
          </p:spPr>
        </p:pic>
        <p:sp>
          <p:nvSpPr>
            <p:cNvPr id="27" name="Oval 26"/>
            <p:cNvSpPr/>
            <p:nvPr/>
          </p:nvSpPr>
          <p:spPr>
            <a:xfrm>
              <a:off x="9699148" y="4516836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879281" y="4514297"/>
            <a:ext cx="1629788" cy="1559859"/>
            <a:chOff x="6879281" y="4514297"/>
            <a:chExt cx="1629788" cy="155985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3529" b="97243" l="41117" r="65482"/>
                      </a14:imgEffect>
                    </a14:imgLayer>
                  </a14:imgProps>
                </a:ext>
              </a:extLst>
            </a:blip>
            <a:srcRect l="38436" t="70927" r="34131" b="586"/>
            <a:stretch/>
          </p:blipFill>
          <p:spPr>
            <a:xfrm>
              <a:off x="6927695" y="4514297"/>
              <a:ext cx="1581374" cy="1559859"/>
            </a:xfrm>
            <a:prstGeom prst="rect">
              <a:avLst/>
            </a:prstGeom>
          </p:spPr>
        </p:pic>
        <p:sp>
          <p:nvSpPr>
            <p:cNvPr id="28" name="Oval 27"/>
            <p:cNvSpPr/>
            <p:nvPr/>
          </p:nvSpPr>
          <p:spPr>
            <a:xfrm>
              <a:off x="6879281" y="470790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151704" y="4469203"/>
            <a:ext cx="2540328" cy="2026140"/>
            <a:chOff x="4151704" y="4469203"/>
            <a:chExt cx="2540328" cy="202614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3603" b="98529" l="4061" r="43486"/>
                      </a14:imgEffect>
                    </a14:imgLayer>
                  </a14:imgProps>
                </a:ext>
              </a:extLst>
            </a:blip>
            <a:srcRect l="-2239" t="64175" r="58171" b="-1179"/>
            <a:stretch/>
          </p:blipFill>
          <p:spPr>
            <a:xfrm>
              <a:off x="4151704" y="4469203"/>
              <a:ext cx="2540328" cy="2026140"/>
            </a:xfrm>
            <a:prstGeom prst="rect">
              <a:avLst/>
            </a:prstGeom>
          </p:spPr>
        </p:pic>
        <p:sp>
          <p:nvSpPr>
            <p:cNvPr id="29" name="Oval 28"/>
            <p:cNvSpPr/>
            <p:nvPr/>
          </p:nvSpPr>
          <p:spPr>
            <a:xfrm>
              <a:off x="5001091" y="4516835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421868" y="1011505"/>
            <a:ext cx="1947923" cy="2796039"/>
            <a:chOff x="5421868" y="1011505"/>
            <a:chExt cx="1947923" cy="279603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390" b="55147" l="3215" r="38240"/>
                      </a14:imgEffect>
                    </a14:imgLayer>
                  </a14:imgProps>
                </a:ext>
              </a:extLst>
            </a:blip>
            <a:srcRect l="-2239" t="1179" r="64049" b="43009"/>
            <a:stretch/>
          </p:blipFill>
          <p:spPr>
            <a:xfrm>
              <a:off x="5421868" y="1103484"/>
              <a:ext cx="1947923" cy="2704060"/>
            </a:xfrm>
            <a:prstGeom prst="rect">
              <a:avLst/>
            </a:prstGeom>
          </p:spPr>
        </p:pic>
        <p:sp>
          <p:nvSpPr>
            <p:cNvPr id="30" name="Oval 29"/>
            <p:cNvSpPr/>
            <p:nvPr/>
          </p:nvSpPr>
          <p:spPr>
            <a:xfrm>
              <a:off x="6111689" y="1011505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327690" y="1011505"/>
            <a:ext cx="1430768" cy="1438981"/>
            <a:chOff x="7327690" y="1011505"/>
            <a:chExt cx="1430768" cy="143898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24081" l="32149" r="60575"/>
                      </a14:imgEffect>
                    </a14:imgLayer>
                  </a14:imgProps>
                </a:ext>
              </a:extLst>
            </a:blip>
            <a:srcRect l="35174" t="-3143" r="40005" b="76863"/>
            <a:stretch/>
          </p:blipFill>
          <p:spPr>
            <a:xfrm>
              <a:off x="7327690" y="1011505"/>
              <a:ext cx="1430768" cy="1438981"/>
            </a:xfrm>
            <a:prstGeom prst="rect">
              <a:avLst/>
            </a:prstGeom>
          </p:spPr>
        </p:pic>
        <p:sp>
          <p:nvSpPr>
            <p:cNvPr id="31" name="Oval 30"/>
            <p:cNvSpPr/>
            <p:nvPr/>
          </p:nvSpPr>
          <p:spPr>
            <a:xfrm>
              <a:off x="7491749" y="1162209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13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17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1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1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242595" y="1449314"/>
            <a:ext cx="8126255" cy="347317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 panose="020F0502020204030204" pitchFamily="34" charset="0"/>
              </a:rPr>
              <a:t>Luật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 panose="020F0502020204030204" pitchFamily="34" charset="0"/>
              </a:rPr>
              <a:t>chơi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 panose="020F0502020204030204" pitchFamily="34" charset="0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 panose="020F0502020204030204" pitchFamily="34" charset="0"/>
              </a:rPr>
              <a:t>Chọn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 panose="020F0502020204030204" pitchFamily="34" charset="0"/>
              </a:rPr>
              <a:t> 2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 panose="020F0502020204030204" pitchFamily="34" charset="0"/>
              </a:rPr>
              <a:t>đội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 panose="020F0502020204030204" pitchFamily="34" charset="0"/>
              </a:rPr>
              <a:t>chơi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 panose="020F0502020204030204" pitchFamily="34" charset="0"/>
              </a:rPr>
              <a:t>mỗi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 panose="020F0502020204030204" pitchFamily="34" charset="0"/>
              </a:rPr>
              <a:t>đội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 panose="020F0502020204030204" pitchFamily="34" charset="0"/>
              </a:rPr>
              <a:t> 8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Mỗi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lần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lượt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lên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ghi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cầu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1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bảng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giáo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viên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chuẩn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bị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Đội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ghi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nhanh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hơn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thì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giành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chiến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thắng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2710">
            <a:off x="-68882" y="412302"/>
            <a:ext cx="2720936" cy="15661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159" y="171153"/>
            <a:ext cx="9327688" cy="1104923"/>
          </a:xfrm>
          <a:prstGeom prst="rect">
            <a:avLst/>
          </a:prstGeom>
        </p:spPr>
      </p:pic>
      <p:pic>
        <p:nvPicPr>
          <p:cNvPr id="2" name="图片 6">
            <a:extLst>
              <a:ext uri="{FF2B5EF4-FFF2-40B4-BE49-F238E27FC236}">
                <a16:creationId xmlns:a16="http://schemas.microsoft.com/office/drawing/2014/main" id="{6C4775E0-1419-AD4D-B83C-DF6318BE184D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9163" y="3479629"/>
            <a:ext cx="2773119" cy="3786431"/>
          </a:xfrm>
          <a:prstGeom prst="rect">
            <a:avLst/>
          </a:prstGeom>
        </p:spPr>
      </p:pic>
      <p:pic>
        <p:nvPicPr>
          <p:cNvPr id="9" name="Picture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42037" y="2538118"/>
            <a:ext cx="2262132" cy="4336791"/>
          </a:xfrm>
          <a:prstGeom prst="rect">
            <a:avLst/>
          </a:prstGeom>
        </p:spPr>
      </p:pic>
      <p:pic>
        <p:nvPicPr>
          <p:cNvPr id="10" name="Pictur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2773119" y="5512759"/>
            <a:ext cx="1676718" cy="1257539"/>
          </a:xfrm>
          <a:prstGeom prst="rect">
            <a:avLst/>
          </a:prstGeom>
        </p:spPr>
      </p:pic>
      <p:pic>
        <p:nvPicPr>
          <p:cNvPr id="11" name="Picture 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9041110" y="5960685"/>
            <a:ext cx="496106" cy="849861"/>
          </a:xfrm>
          <a:prstGeom prst="rect">
            <a:avLst/>
          </a:prstGeom>
        </p:spPr>
      </p:pic>
      <p:pic>
        <p:nvPicPr>
          <p:cNvPr id="12" name="Picture 2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7426556" y="5575562"/>
            <a:ext cx="738521" cy="1265132"/>
          </a:xfrm>
          <a:prstGeom prst="rect">
            <a:avLst/>
          </a:prstGeom>
        </p:spPr>
      </p:pic>
      <p:pic>
        <p:nvPicPr>
          <p:cNvPr id="13" name="Picture 2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flipH="1">
            <a:off x="6305723" y="5942589"/>
            <a:ext cx="466003" cy="798293"/>
          </a:xfrm>
          <a:prstGeom prst="rect">
            <a:avLst/>
          </a:prstGeom>
        </p:spPr>
      </p:pic>
      <p:pic>
        <p:nvPicPr>
          <p:cNvPr id="14" name="Picture 2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flipH="1">
            <a:off x="6771726" y="5866352"/>
            <a:ext cx="399023" cy="68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00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82053" y="-20738"/>
            <a:ext cx="1049977" cy="700860"/>
          </a:xfrm>
          <a:prstGeom prst="rect">
            <a:avLst/>
          </a:prstGeom>
        </p:spPr>
      </p:pic>
      <p:pic>
        <p:nvPicPr>
          <p:cNvPr id="11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1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883887" y="5422534"/>
            <a:ext cx="654830" cy="1265132"/>
          </a:xfrm>
          <a:prstGeom prst="rect">
            <a:avLst/>
          </a:prstGeom>
        </p:spPr>
      </p:pic>
      <p:pic>
        <p:nvPicPr>
          <p:cNvPr id="1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14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477774" y="5782525"/>
            <a:ext cx="399023" cy="683552"/>
          </a:xfrm>
          <a:prstGeom prst="rect">
            <a:avLst/>
          </a:prstGeom>
        </p:spPr>
      </p:pic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E553C5D0-CE17-4138-8650-235E18B3FC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9851172"/>
              </p:ext>
            </p:extLst>
          </p:nvPr>
        </p:nvGraphicFramePr>
        <p:xfrm>
          <a:off x="1685348" y="1715034"/>
          <a:ext cx="9268005" cy="466138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089335">
                  <a:extLst>
                    <a:ext uri="{9D8B030D-6E8A-4147-A177-3AD203B41FA5}">
                      <a16:colId xmlns:a16="http://schemas.microsoft.com/office/drawing/2014/main" val="1210691120"/>
                    </a:ext>
                  </a:extLst>
                </a:gridCol>
                <a:gridCol w="3089335">
                  <a:extLst>
                    <a:ext uri="{9D8B030D-6E8A-4147-A177-3AD203B41FA5}">
                      <a16:colId xmlns:a16="http://schemas.microsoft.com/office/drawing/2014/main" val="2846380104"/>
                    </a:ext>
                  </a:extLst>
                </a:gridCol>
                <a:gridCol w="3089335">
                  <a:extLst>
                    <a:ext uri="{9D8B030D-6E8A-4147-A177-3AD203B41FA5}">
                      <a16:colId xmlns:a16="http://schemas.microsoft.com/office/drawing/2014/main" val="3296837673"/>
                    </a:ext>
                  </a:extLst>
                </a:gridCol>
              </a:tblGrid>
              <a:tr h="766166">
                <a:tc gridSpan="2">
                  <a:txBody>
                    <a:bodyPr/>
                    <a:lstStyle/>
                    <a:p>
                      <a:pPr algn="ctr"/>
                      <a:r>
                        <a:rPr lang="en-US" sz="3600" b="1" i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Chỉ sự vật</a:t>
                      </a:r>
                      <a:endParaRPr lang="en-US" sz="3600" b="1" i="0" dirty="0">
                        <a:solidFill>
                          <a:srgbClr val="002060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Chỉ</a:t>
                      </a:r>
                      <a:r>
                        <a:rPr lang="en-US" sz="3600" b="1" i="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600" b="1" i="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hoạt</a:t>
                      </a:r>
                      <a:r>
                        <a:rPr lang="en-US" sz="3600" b="1" i="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động</a:t>
                      </a:r>
                      <a:endParaRPr lang="en-US" sz="3600" b="1" i="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5341021"/>
                  </a:ext>
                </a:extLst>
              </a:tr>
              <a:tr h="779043"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Chỉ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người</a:t>
                      </a:r>
                      <a:endParaRPr lang="en-US" sz="3600" b="1" i="0" dirty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Chỉ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vật</a:t>
                      </a:r>
                      <a:endParaRPr lang="en-US" sz="3600" b="1" i="0" dirty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4574338"/>
                  </a:ext>
                </a:extLst>
              </a:tr>
              <a:tr h="779043"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Học</a:t>
                      </a:r>
                      <a:r>
                        <a:rPr lang="en-US" sz="3600" b="1" i="0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sinh</a:t>
                      </a:r>
                      <a:endParaRPr lang="en-US" sz="3600" b="1" i="0" dirty="0">
                        <a:solidFill>
                          <a:srgbClr val="002060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Cặp</a:t>
                      </a:r>
                      <a:r>
                        <a:rPr lang="en-US" sz="3600" b="1" i="0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sách</a:t>
                      </a:r>
                      <a:endParaRPr lang="en-US" sz="3600" b="1" i="0" dirty="0">
                        <a:solidFill>
                          <a:srgbClr val="002060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Đi</a:t>
                      </a:r>
                      <a:r>
                        <a:rPr lang="en-US" sz="3600" b="1" i="0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học</a:t>
                      </a:r>
                      <a:endParaRPr lang="en-US" sz="3600" b="1" i="0" dirty="0">
                        <a:solidFill>
                          <a:srgbClr val="002060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9588541"/>
                  </a:ext>
                </a:extLst>
              </a:tr>
              <a:tr h="779043"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388989"/>
                  </a:ext>
                </a:extLst>
              </a:tr>
              <a:tr h="779043"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8169193"/>
                  </a:ext>
                </a:extLst>
              </a:tr>
              <a:tr h="779043"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1777136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2710">
            <a:off x="-68882" y="412302"/>
            <a:ext cx="2720936" cy="15661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351" y="163528"/>
            <a:ext cx="9327688" cy="1256330"/>
          </a:xfrm>
          <a:prstGeom prst="rect">
            <a:avLst/>
          </a:prstGeom>
        </p:spPr>
      </p:pic>
      <p:pic>
        <p:nvPicPr>
          <p:cNvPr id="6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0031104" y="3698545"/>
            <a:ext cx="2184221" cy="3112002"/>
          </a:xfrm>
          <a:prstGeom prst="rect">
            <a:avLst/>
          </a:prstGeom>
        </p:spPr>
      </p:pic>
      <p:pic>
        <p:nvPicPr>
          <p:cNvPr id="7" name="Picture 1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flipH="1">
            <a:off x="72572" y="3698544"/>
            <a:ext cx="1865410" cy="304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03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82053" y="-20738"/>
            <a:ext cx="1049977" cy="700860"/>
          </a:xfrm>
          <a:prstGeom prst="rect">
            <a:avLst/>
          </a:prstGeom>
        </p:spPr>
      </p:pic>
      <p:pic>
        <p:nvPicPr>
          <p:cNvPr id="11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1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883887" y="5422534"/>
            <a:ext cx="654830" cy="1265132"/>
          </a:xfrm>
          <a:prstGeom prst="rect">
            <a:avLst/>
          </a:prstGeom>
        </p:spPr>
      </p:pic>
      <p:pic>
        <p:nvPicPr>
          <p:cNvPr id="1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14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477774" y="5782525"/>
            <a:ext cx="399023" cy="683552"/>
          </a:xfrm>
          <a:prstGeom prst="rect">
            <a:avLst/>
          </a:prstGeom>
        </p:spPr>
      </p:pic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E553C5D0-CE17-4138-8650-235E18B3FC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2588159"/>
              </p:ext>
            </p:extLst>
          </p:nvPr>
        </p:nvGraphicFramePr>
        <p:xfrm>
          <a:off x="1685348" y="1826842"/>
          <a:ext cx="9268005" cy="389427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089335">
                  <a:extLst>
                    <a:ext uri="{9D8B030D-6E8A-4147-A177-3AD203B41FA5}">
                      <a16:colId xmlns:a16="http://schemas.microsoft.com/office/drawing/2014/main" val="1210691120"/>
                    </a:ext>
                  </a:extLst>
                </a:gridCol>
                <a:gridCol w="3089335">
                  <a:extLst>
                    <a:ext uri="{9D8B030D-6E8A-4147-A177-3AD203B41FA5}">
                      <a16:colId xmlns:a16="http://schemas.microsoft.com/office/drawing/2014/main" val="2846380104"/>
                    </a:ext>
                  </a:extLst>
                </a:gridCol>
                <a:gridCol w="3089335">
                  <a:extLst>
                    <a:ext uri="{9D8B030D-6E8A-4147-A177-3AD203B41FA5}">
                      <a16:colId xmlns:a16="http://schemas.microsoft.com/office/drawing/2014/main" val="3296837673"/>
                    </a:ext>
                  </a:extLst>
                </a:gridCol>
              </a:tblGrid>
              <a:tr h="640080">
                <a:tc gridSpan="2">
                  <a:txBody>
                    <a:bodyPr/>
                    <a:lstStyle/>
                    <a:p>
                      <a:pPr algn="ctr"/>
                      <a:r>
                        <a:rPr lang="en-US" sz="3600" b="1" i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Chỉ sự vật</a:t>
                      </a:r>
                      <a:endParaRPr lang="en-US" sz="3600" b="1" i="0" dirty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Chỉ</a:t>
                      </a:r>
                      <a:r>
                        <a:rPr lang="en-US" sz="3600" b="1" i="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600" b="1" i="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hoạt</a:t>
                      </a:r>
                      <a:r>
                        <a:rPr lang="en-US" sz="3600" b="1" i="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động</a:t>
                      </a:r>
                      <a:endParaRPr lang="en-US" sz="3600" b="1" i="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5341021"/>
                  </a:ext>
                </a:extLst>
              </a:tr>
              <a:tr h="650838"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Chỉ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người</a:t>
                      </a:r>
                      <a:endParaRPr lang="en-US" sz="3600" b="1" i="0" dirty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Chỉ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vật</a:t>
                      </a:r>
                      <a:endParaRPr lang="en-US" sz="3600" b="1" i="0" dirty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4574338"/>
                  </a:ext>
                </a:extLst>
              </a:tr>
              <a:tr h="650838"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Học</a:t>
                      </a:r>
                      <a:r>
                        <a:rPr lang="en-US" sz="3600" b="1" i="0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sinh</a:t>
                      </a:r>
                      <a:endParaRPr lang="en-US" sz="3600" b="1" i="0" dirty="0">
                        <a:solidFill>
                          <a:srgbClr val="002060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Cặp</a:t>
                      </a:r>
                      <a:r>
                        <a:rPr lang="en-US" sz="3600" b="1" i="0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sách</a:t>
                      </a:r>
                      <a:endParaRPr lang="en-US" sz="3600" b="1" i="0" dirty="0">
                        <a:solidFill>
                          <a:srgbClr val="002060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Đi</a:t>
                      </a:r>
                      <a:r>
                        <a:rPr lang="en-US" sz="3600" b="1" i="0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học</a:t>
                      </a:r>
                      <a:endParaRPr lang="en-US" sz="3600" b="1" i="0" dirty="0">
                        <a:solidFill>
                          <a:srgbClr val="002060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9588541"/>
                  </a:ext>
                </a:extLst>
              </a:tr>
              <a:tr h="650838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Cô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giáo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Khăn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mặt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Chải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đầu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388989"/>
                  </a:ext>
                </a:extLst>
              </a:tr>
              <a:tr h="650838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Bác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sỹ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Quần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áo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Viết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bảng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8169193"/>
                  </a:ext>
                </a:extLst>
              </a:tr>
              <a:tr h="650838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Bé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gái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Mũ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1777136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2710">
            <a:off x="-68882" y="412302"/>
            <a:ext cx="2720936" cy="15661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568" y="389517"/>
            <a:ext cx="9327688" cy="1024217"/>
          </a:xfrm>
          <a:prstGeom prst="rect">
            <a:avLst/>
          </a:prstGeom>
        </p:spPr>
      </p:pic>
      <p:pic>
        <p:nvPicPr>
          <p:cNvPr id="6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0682472" y="4626591"/>
            <a:ext cx="1532853" cy="2183956"/>
          </a:xfrm>
          <a:prstGeom prst="rect">
            <a:avLst/>
          </a:prstGeom>
        </p:spPr>
      </p:pic>
      <p:pic>
        <p:nvPicPr>
          <p:cNvPr id="7" name="Picture 1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flipH="1">
            <a:off x="52030" y="3726503"/>
            <a:ext cx="1865410" cy="3045470"/>
          </a:xfrm>
          <a:prstGeom prst="rect">
            <a:avLst/>
          </a:prstGeom>
        </p:spPr>
      </p:pic>
      <p:pic>
        <p:nvPicPr>
          <p:cNvPr id="16" name="图片 49157" descr="1-5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720629">
            <a:off x="8345469" y="5512257"/>
            <a:ext cx="2355712" cy="16048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图片 49157" descr="1-5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720629">
            <a:off x="5267810" y="5448814"/>
            <a:ext cx="2355712" cy="16048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图片 49157" descr="1-5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720629">
            <a:off x="2584808" y="5438817"/>
            <a:ext cx="2355712" cy="16048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4710182" y="5852106"/>
            <a:ext cx="466003" cy="79829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7745061" y="5912228"/>
            <a:ext cx="466003" cy="79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989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21" name="图片 10">
            <a:extLst>
              <a:ext uri="{FF2B5EF4-FFF2-40B4-BE49-F238E27FC236}">
                <a16:creationId xmlns:a16="http://schemas.microsoft.com/office/drawing/2014/main" id="{CFBE018C-B768-45ED-AB07-13AC4723ED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4" r="71083" b="46860"/>
          <a:stretch/>
        </p:blipFill>
        <p:spPr>
          <a:xfrm>
            <a:off x="7618586" y="204054"/>
            <a:ext cx="3406282" cy="3495660"/>
          </a:xfrm>
          <a:prstGeom prst="rect">
            <a:avLst/>
          </a:prstGeom>
        </p:spPr>
      </p:pic>
      <p:pic>
        <p:nvPicPr>
          <p:cNvPr id="3" name="图片 12" descr="ce1ed7f935192fceca30dfb2bcebe602"/>
          <p:cNvPicPr>
            <a:picLocks noChangeAspect="1"/>
          </p:cNvPicPr>
          <p:nvPr/>
        </p:nvPicPr>
        <p:blipFill>
          <a:blip r:embed="rId5"/>
          <a:srcRect l="11188" t="20367" r="10619" b="19944"/>
          <a:stretch>
            <a:fillRect/>
          </a:stretch>
        </p:blipFill>
        <p:spPr>
          <a:xfrm>
            <a:off x="-77309" y="180153"/>
            <a:ext cx="12470654" cy="703879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189238" y="-187563"/>
            <a:ext cx="3352800" cy="1473024"/>
            <a:chOff x="-77310" y="-409711"/>
            <a:chExt cx="3770114" cy="2344801"/>
          </a:xfrm>
        </p:grpSpPr>
        <p:pic>
          <p:nvPicPr>
            <p:cNvPr id="6" name="图片 4" descr="6e3e461d6fe4261ffac34bab182ac1ed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77310" y="-409711"/>
              <a:ext cx="3770114" cy="234480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91085" y="-90717"/>
              <a:ext cx="259283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b="1" dirty="0" err="1">
                  <a:gradFill>
                    <a:gsLst>
                      <a:gs pos="41000">
                        <a:srgbClr val="FF3300">
                          <a:lumMod val="93000"/>
                        </a:srgbClr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latin typeface="UTM Mother" panose="02040603050506020204" pitchFamily="18" charset="0"/>
                </a:rPr>
                <a:t>Bài</a:t>
              </a:r>
              <a:r>
                <a:rPr lang="en-GB" sz="5400" b="1" dirty="0">
                  <a:gradFill>
                    <a:gsLst>
                      <a:gs pos="38000">
                        <a:srgbClr val="FF3300"/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latin typeface="UTM Mother" panose="02040603050506020204" pitchFamily="18" charset="0"/>
                </a:rPr>
                <a:t> 2: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459255" y="1281168"/>
            <a:ext cx="71324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Kết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hợp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từ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ngữ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ở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cột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A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với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từ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ngữ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ở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cột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B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để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tạo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câu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giới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thiệu</a:t>
            </a:r>
            <a:endParaRPr lang="en-GB" sz="3200" b="1" dirty="0">
              <a:solidFill>
                <a:srgbClr val="C00000"/>
              </a:solidFill>
              <a:latin typeface="UTM Avo" panose="02040603050506020204" pitchFamily="18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28417" y="2859618"/>
            <a:ext cx="2560822" cy="887896"/>
          </a:xfrm>
          <a:custGeom>
            <a:avLst/>
            <a:gdLst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0 w 2266121"/>
              <a:gd name="connsiteY4" fmla="*/ 0 h 874644"/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79513 w 2266121"/>
              <a:gd name="connsiteY4" fmla="*/ 318053 h 874644"/>
              <a:gd name="connsiteX5" fmla="*/ 0 w 2266121"/>
              <a:gd name="connsiteY5" fmla="*/ 0 h 874644"/>
              <a:gd name="connsiteX0" fmla="*/ 0 w 2266121"/>
              <a:gd name="connsiteY0" fmla="*/ 0 h 887896"/>
              <a:gd name="connsiteX1" fmla="*/ 2266121 w 2266121"/>
              <a:gd name="connsiteY1" fmla="*/ 0 h 887896"/>
              <a:gd name="connsiteX2" fmla="*/ 2266121 w 2266121"/>
              <a:gd name="connsiteY2" fmla="*/ 874644 h 887896"/>
              <a:gd name="connsiteX3" fmla="*/ 53009 w 2266121"/>
              <a:gd name="connsiteY3" fmla="*/ 887896 h 887896"/>
              <a:gd name="connsiteX4" fmla="*/ 79513 w 2266121"/>
              <a:gd name="connsiteY4" fmla="*/ 318053 h 887896"/>
              <a:gd name="connsiteX5" fmla="*/ 0 w 2266121"/>
              <a:gd name="connsiteY5" fmla="*/ 0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213112 w 2213112"/>
              <a:gd name="connsiteY2" fmla="*/ 874644 h 887896"/>
              <a:gd name="connsiteX3" fmla="*/ 0 w 2213112"/>
              <a:gd name="connsiteY3" fmla="*/ 887896 h 887896"/>
              <a:gd name="connsiteX4" fmla="*/ 26504 w 2213112"/>
              <a:gd name="connsiteY4" fmla="*/ 318053 h 887896"/>
              <a:gd name="connsiteX5" fmla="*/ 119269 w 2213112"/>
              <a:gd name="connsiteY5" fmla="*/ 13252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107094 w 2213112"/>
              <a:gd name="connsiteY2" fmla="*/ 304800 h 887896"/>
              <a:gd name="connsiteX3" fmla="*/ 2213112 w 2213112"/>
              <a:gd name="connsiteY3" fmla="*/ 874644 h 887896"/>
              <a:gd name="connsiteX4" fmla="*/ 0 w 2213112"/>
              <a:gd name="connsiteY4" fmla="*/ 887896 h 887896"/>
              <a:gd name="connsiteX5" fmla="*/ 26504 w 2213112"/>
              <a:gd name="connsiteY5" fmla="*/ 318053 h 887896"/>
              <a:gd name="connsiteX6" fmla="*/ 119269 w 2213112"/>
              <a:gd name="connsiteY6" fmla="*/ 13252 h 88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13112" h="887896">
                <a:moveTo>
                  <a:pt x="119269" y="13252"/>
                </a:moveTo>
                <a:lnTo>
                  <a:pt x="2213112" y="0"/>
                </a:lnTo>
                <a:cubicBezTo>
                  <a:pt x="2208694" y="101600"/>
                  <a:pt x="2111512" y="203200"/>
                  <a:pt x="2107094" y="304800"/>
                </a:cubicBezTo>
                <a:lnTo>
                  <a:pt x="2213112" y="874644"/>
                </a:lnTo>
                <a:lnTo>
                  <a:pt x="0" y="887896"/>
                </a:lnTo>
                <a:cubicBezTo>
                  <a:pt x="0" y="697948"/>
                  <a:pt x="26504" y="508001"/>
                  <a:pt x="26504" y="318053"/>
                </a:cubicBezTo>
                <a:lnTo>
                  <a:pt x="119269" y="1325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GB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</a:t>
            </a:r>
            <a:endParaRPr lang="en-GB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1"/>
          <p:cNvSpPr/>
          <p:nvPr/>
        </p:nvSpPr>
        <p:spPr>
          <a:xfrm>
            <a:off x="1628417" y="3953683"/>
            <a:ext cx="2560822" cy="887896"/>
          </a:xfrm>
          <a:custGeom>
            <a:avLst/>
            <a:gdLst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0 w 2266121"/>
              <a:gd name="connsiteY4" fmla="*/ 0 h 874644"/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79513 w 2266121"/>
              <a:gd name="connsiteY4" fmla="*/ 318053 h 874644"/>
              <a:gd name="connsiteX5" fmla="*/ 0 w 2266121"/>
              <a:gd name="connsiteY5" fmla="*/ 0 h 874644"/>
              <a:gd name="connsiteX0" fmla="*/ 0 w 2266121"/>
              <a:gd name="connsiteY0" fmla="*/ 0 h 887896"/>
              <a:gd name="connsiteX1" fmla="*/ 2266121 w 2266121"/>
              <a:gd name="connsiteY1" fmla="*/ 0 h 887896"/>
              <a:gd name="connsiteX2" fmla="*/ 2266121 w 2266121"/>
              <a:gd name="connsiteY2" fmla="*/ 874644 h 887896"/>
              <a:gd name="connsiteX3" fmla="*/ 53009 w 2266121"/>
              <a:gd name="connsiteY3" fmla="*/ 887896 h 887896"/>
              <a:gd name="connsiteX4" fmla="*/ 79513 w 2266121"/>
              <a:gd name="connsiteY4" fmla="*/ 318053 h 887896"/>
              <a:gd name="connsiteX5" fmla="*/ 0 w 2266121"/>
              <a:gd name="connsiteY5" fmla="*/ 0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213112 w 2213112"/>
              <a:gd name="connsiteY2" fmla="*/ 874644 h 887896"/>
              <a:gd name="connsiteX3" fmla="*/ 0 w 2213112"/>
              <a:gd name="connsiteY3" fmla="*/ 887896 h 887896"/>
              <a:gd name="connsiteX4" fmla="*/ 26504 w 2213112"/>
              <a:gd name="connsiteY4" fmla="*/ 318053 h 887896"/>
              <a:gd name="connsiteX5" fmla="*/ 119269 w 2213112"/>
              <a:gd name="connsiteY5" fmla="*/ 13252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107094 w 2213112"/>
              <a:gd name="connsiteY2" fmla="*/ 304800 h 887896"/>
              <a:gd name="connsiteX3" fmla="*/ 2213112 w 2213112"/>
              <a:gd name="connsiteY3" fmla="*/ 874644 h 887896"/>
              <a:gd name="connsiteX4" fmla="*/ 0 w 2213112"/>
              <a:gd name="connsiteY4" fmla="*/ 887896 h 887896"/>
              <a:gd name="connsiteX5" fmla="*/ 26504 w 2213112"/>
              <a:gd name="connsiteY5" fmla="*/ 318053 h 887896"/>
              <a:gd name="connsiteX6" fmla="*/ 119269 w 2213112"/>
              <a:gd name="connsiteY6" fmla="*/ 13252 h 88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13112" h="887896">
                <a:moveTo>
                  <a:pt x="119269" y="13252"/>
                </a:moveTo>
                <a:lnTo>
                  <a:pt x="2213112" y="0"/>
                </a:lnTo>
                <a:cubicBezTo>
                  <a:pt x="2208694" y="101600"/>
                  <a:pt x="2111512" y="203200"/>
                  <a:pt x="2107094" y="304800"/>
                </a:cubicBezTo>
                <a:lnTo>
                  <a:pt x="2213112" y="874644"/>
                </a:lnTo>
                <a:lnTo>
                  <a:pt x="0" y="887896"/>
                </a:lnTo>
                <a:cubicBezTo>
                  <a:pt x="0" y="697948"/>
                  <a:pt x="26504" y="508001"/>
                  <a:pt x="26504" y="318053"/>
                </a:cubicBezTo>
                <a:lnTo>
                  <a:pt x="119269" y="1325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en-GB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endParaRPr lang="en-GB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1"/>
          <p:cNvSpPr/>
          <p:nvPr/>
        </p:nvSpPr>
        <p:spPr>
          <a:xfrm>
            <a:off x="1628417" y="5068055"/>
            <a:ext cx="2560822" cy="887896"/>
          </a:xfrm>
          <a:custGeom>
            <a:avLst/>
            <a:gdLst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0 w 2266121"/>
              <a:gd name="connsiteY4" fmla="*/ 0 h 874644"/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79513 w 2266121"/>
              <a:gd name="connsiteY4" fmla="*/ 318053 h 874644"/>
              <a:gd name="connsiteX5" fmla="*/ 0 w 2266121"/>
              <a:gd name="connsiteY5" fmla="*/ 0 h 874644"/>
              <a:gd name="connsiteX0" fmla="*/ 0 w 2266121"/>
              <a:gd name="connsiteY0" fmla="*/ 0 h 887896"/>
              <a:gd name="connsiteX1" fmla="*/ 2266121 w 2266121"/>
              <a:gd name="connsiteY1" fmla="*/ 0 h 887896"/>
              <a:gd name="connsiteX2" fmla="*/ 2266121 w 2266121"/>
              <a:gd name="connsiteY2" fmla="*/ 874644 h 887896"/>
              <a:gd name="connsiteX3" fmla="*/ 53009 w 2266121"/>
              <a:gd name="connsiteY3" fmla="*/ 887896 h 887896"/>
              <a:gd name="connsiteX4" fmla="*/ 79513 w 2266121"/>
              <a:gd name="connsiteY4" fmla="*/ 318053 h 887896"/>
              <a:gd name="connsiteX5" fmla="*/ 0 w 2266121"/>
              <a:gd name="connsiteY5" fmla="*/ 0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213112 w 2213112"/>
              <a:gd name="connsiteY2" fmla="*/ 874644 h 887896"/>
              <a:gd name="connsiteX3" fmla="*/ 0 w 2213112"/>
              <a:gd name="connsiteY3" fmla="*/ 887896 h 887896"/>
              <a:gd name="connsiteX4" fmla="*/ 26504 w 2213112"/>
              <a:gd name="connsiteY4" fmla="*/ 318053 h 887896"/>
              <a:gd name="connsiteX5" fmla="*/ 119269 w 2213112"/>
              <a:gd name="connsiteY5" fmla="*/ 13252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107094 w 2213112"/>
              <a:gd name="connsiteY2" fmla="*/ 304800 h 887896"/>
              <a:gd name="connsiteX3" fmla="*/ 2213112 w 2213112"/>
              <a:gd name="connsiteY3" fmla="*/ 874644 h 887896"/>
              <a:gd name="connsiteX4" fmla="*/ 0 w 2213112"/>
              <a:gd name="connsiteY4" fmla="*/ 887896 h 887896"/>
              <a:gd name="connsiteX5" fmla="*/ 26504 w 2213112"/>
              <a:gd name="connsiteY5" fmla="*/ 318053 h 887896"/>
              <a:gd name="connsiteX6" fmla="*/ 119269 w 2213112"/>
              <a:gd name="connsiteY6" fmla="*/ 13252 h 88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13112" h="887896">
                <a:moveTo>
                  <a:pt x="119269" y="13252"/>
                </a:moveTo>
                <a:lnTo>
                  <a:pt x="2213112" y="0"/>
                </a:lnTo>
                <a:cubicBezTo>
                  <a:pt x="2208694" y="101600"/>
                  <a:pt x="2111512" y="203200"/>
                  <a:pt x="2107094" y="304800"/>
                </a:cubicBezTo>
                <a:lnTo>
                  <a:pt x="2213112" y="874644"/>
                </a:lnTo>
                <a:lnTo>
                  <a:pt x="0" y="887896"/>
                </a:lnTo>
                <a:cubicBezTo>
                  <a:pt x="0" y="697948"/>
                  <a:pt x="26504" y="508001"/>
                  <a:pt x="26504" y="318053"/>
                </a:cubicBezTo>
                <a:lnTo>
                  <a:pt x="119269" y="1325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GB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endParaRPr lang="en-GB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"/>
          <p:cNvSpPr/>
          <p:nvPr/>
        </p:nvSpPr>
        <p:spPr>
          <a:xfrm>
            <a:off x="5144355" y="2859618"/>
            <a:ext cx="5788688" cy="887896"/>
          </a:xfrm>
          <a:custGeom>
            <a:avLst/>
            <a:gdLst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0 w 2266121"/>
              <a:gd name="connsiteY4" fmla="*/ 0 h 874644"/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79513 w 2266121"/>
              <a:gd name="connsiteY4" fmla="*/ 318053 h 874644"/>
              <a:gd name="connsiteX5" fmla="*/ 0 w 2266121"/>
              <a:gd name="connsiteY5" fmla="*/ 0 h 874644"/>
              <a:gd name="connsiteX0" fmla="*/ 0 w 2266121"/>
              <a:gd name="connsiteY0" fmla="*/ 0 h 887896"/>
              <a:gd name="connsiteX1" fmla="*/ 2266121 w 2266121"/>
              <a:gd name="connsiteY1" fmla="*/ 0 h 887896"/>
              <a:gd name="connsiteX2" fmla="*/ 2266121 w 2266121"/>
              <a:gd name="connsiteY2" fmla="*/ 874644 h 887896"/>
              <a:gd name="connsiteX3" fmla="*/ 53009 w 2266121"/>
              <a:gd name="connsiteY3" fmla="*/ 887896 h 887896"/>
              <a:gd name="connsiteX4" fmla="*/ 79513 w 2266121"/>
              <a:gd name="connsiteY4" fmla="*/ 318053 h 887896"/>
              <a:gd name="connsiteX5" fmla="*/ 0 w 2266121"/>
              <a:gd name="connsiteY5" fmla="*/ 0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213112 w 2213112"/>
              <a:gd name="connsiteY2" fmla="*/ 874644 h 887896"/>
              <a:gd name="connsiteX3" fmla="*/ 0 w 2213112"/>
              <a:gd name="connsiteY3" fmla="*/ 887896 h 887896"/>
              <a:gd name="connsiteX4" fmla="*/ 26504 w 2213112"/>
              <a:gd name="connsiteY4" fmla="*/ 318053 h 887896"/>
              <a:gd name="connsiteX5" fmla="*/ 119269 w 2213112"/>
              <a:gd name="connsiteY5" fmla="*/ 13252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107094 w 2213112"/>
              <a:gd name="connsiteY2" fmla="*/ 304800 h 887896"/>
              <a:gd name="connsiteX3" fmla="*/ 2213112 w 2213112"/>
              <a:gd name="connsiteY3" fmla="*/ 874644 h 887896"/>
              <a:gd name="connsiteX4" fmla="*/ 0 w 2213112"/>
              <a:gd name="connsiteY4" fmla="*/ 887896 h 887896"/>
              <a:gd name="connsiteX5" fmla="*/ 26504 w 2213112"/>
              <a:gd name="connsiteY5" fmla="*/ 318053 h 887896"/>
              <a:gd name="connsiteX6" fmla="*/ 119269 w 2213112"/>
              <a:gd name="connsiteY6" fmla="*/ 13252 h 88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13112" h="887896">
                <a:moveTo>
                  <a:pt x="119269" y="13252"/>
                </a:moveTo>
                <a:lnTo>
                  <a:pt x="2213112" y="0"/>
                </a:lnTo>
                <a:cubicBezTo>
                  <a:pt x="2208694" y="101600"/>
                  <a:pt x="2111512" y="203200"/>
                  <a:pt x="2107094" y="304800"/>
                </a:cubicBezTo>
                <a:lnTo>
                  <a:pt x="2213112" y="874644"/>
                </a:lnTo>
                <a:lnTo>
                  <a:pt x="0" y="887896"/>
                </a:lnTo>
                <a:cubicBezTo>
                  <a:pt x="0" y="697948"/>
                  <a:pt x="26504" y="508001"/>
                  <a:pt x="26504" y="318053"/>
                </a:cubicBezTo>
                <a:lnTo>
                  <a:pt x="119269" y="1325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là </a:t>
            </a:r>
            <a:r>
              <a:rPr lang="en-GB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GB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sĩ</a:t>
            </a:r>
            <a:r>
              <a:rPr lang="en-GB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2" name="Rectangle 1"/>
          <p:cNvSpPr/>
          <p:nvPr/>
        </p:nvSpPr>
        <p:spPr>
          <a:xfrm>
            <a:off x="5144355" y="3963836"/>
            <a:ext cx="5788688" cy="887896"/>
          </a:xfrm>
          <a:custGeom>
            <a:avLst/>
            <a:gdLst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0 w 2266121"/>
              <a:gd name="connsiteY4" fmla="*/ 0 h 874644"/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79513 w 2266121"/>
              <a:gd name="connsiteY4" fmla="*/ 318053 h 874644"/>
              <a:gd name="connsiteX5" fmla="*/ 0 w 2266121"/>
              <a:gd name="connsiteY5" fmla="*/ 0 h 874644"/>
              <a:gd name="connsiteX0" fmla="*/ 0 w 2266121"/>
              <a:gd name="connsiteY0" fmla="*/ 0 h 887896"/>
              <a:gd name="connsiteX1" fmla="*/ 2266121 w 2266121"/>
              <a:gd name="connsiteY1" fmla="*/ 0 h 887896"/>
              <a:gd name="connsiteX2" fmla="*/ 2266121 w 2266121"/>
              <a:gd name="connsiteY2" fmla="*/ 874644 h 887896"/>
              <a:gd name="connsiteX3" fmla="*/ 53009 w 2266121"/>
              <a:gd name="connsiteY3" fmla="*/ 887896 h 887896"/>
              <a:gd name="connsiteX4" fmla="*/ 79513 w 2266121"/>
              <a:gd name="connsiteY4" fmla="*/ 318053 h 887896"/>
              <a:gd name="connsiteX5" fmla="*/ 0 w 2266121"/>
              <a:gd name="connsiteY5" fmla="*/ 0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213112 w 2213112"/>
              <a:gd name="connsiteY2" fmla="*/ 874644 h 887896"/>
              <a:gd name="connsiteX3" fmla="*/ 0 w 2213112"/>
              <a:gd name="connsiteY3" fmla="*/ 887896 h 887896"/>
              <a:gd name="connsiteX4" fmla="*/ 26504 w 2213112"/>
              <a:gd name="connsiteY4" fmla="*/ 318053 h 887896"/>
              <a:gd name="connsiteX5" fmla="*/ 119269 w 2213112"/>
              <a:gd name="connsiteY5" fmla="*/ 13252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107094 w 2213112"/>
              <a:gd name="connsiteY2" fmla="*/ 304800 h 887896"/>
              <a:gd name="connsiteX3" fmla="*/ 2213112 w 2213112"/>
              <a:gd name="connsiteY3" fmla="*/ 874644 h 887896"/>
              <a:gd name="connsiteX4" fmla="*/ 0 w 2213112"/>
              <a:gd name="connsiteY4" fmla="*/ 887896 h 887896"/>
              <a:gd name="connsiteX5" fmla="*/ 26504 w 2213112"/>
              <a:gd name="connsiteY5" fmla="*/ 318053 h 887896"/>
              <a:gd name="connsiteX6" fmla="*/ 119269 w 2213112"/>
              <a:gd name="connsiteY6" fmla="*/ 13252 h 88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13112" h="887896">
                <a:moveTo>
                  <a:pt x="119269" y="13252"/>
                </a:moveTo>
                <a:lnTo>
                  <a:pt x="2213112" y="0"/>
                </a:lnTo>
                <a:cubicBezTo>
                  <a:pt x="2208694" y="101600"/>
                  <a:pt x="2111512" y="203200"/>
                  <a:pt x="2107094" y="304800"/>
                </a:cubicBezTo>
                <a:lnTo>
                  <a:pt x="2213112" y="874644"/>
                </a:lnTo>
                <a:lnTo>
                  <a:pt x="0" y="887896"/>
                </a:lnTo>
                <a:cubicBezTo>
                  <a:pt x="0" y="697948"/>
                  <a:pt x="26504" y="508001"/>
                  <a:pt x="26504" y="318053"/>
                </a:cubicBezTo>
                <a:lnTo>
                  <a:pt x="119269" y="1325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là </a:t>
            </a:r>
            <a:r>
              <a:rPr lang="en-GB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GB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Tiểu</a:t>
            </a:r>
            <a:r>
              <a:rPr lang="en-GB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GB" sz="32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Lê </a:t>
            </a:r>
            <a:r>
              <a:rPr lang="en-GB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Quí</a:t>
            </a:r>
            <a:r>
              <a:rPr lang="en-GB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Đôn</a:t>
            </a:r>
            <a:r>
              <a:rPr lang="en-GB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3" name="Rectangle 1"/>
          <p:cNvSpPr/>
          <p:nvPr/>
        </p:nvSpPr>
        <p:spPr>
          <a:xfrm>
            <a:off x="5144355" y="5068055"/>
            <a:ext cx="5788688" cy="887896"/>
          </a:xfrm>
          <a:custGeom>
            <a:avLst/>
            <a:gdLst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0 w 2266121"/>
              <a:gd name="connsiteY4" fmla="*/ 0 h 874644"/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79513 w 2266121"/>
              <a:gd name="connsiteY4" fmla="*/ 318053 h 874644"/>
              <a:gd name="connsiteX5" fmla="*/ 0 w 2266121"/>
              <a:gd name="connsiteY5" fmla="*/ 0 h 874644"/>
              <a:gd name="connsiteX0" fmla="*/ 0 w 2266121"/>
              <a:gd name="connsiteY0" fmla="*/ 0 h 887896"/>
              <a:gd name="connsiteX1" fmla="*/ 2266121 w 2266121"/>
              <a:gd name="connsiteY1" fmla="*/ 0 h 887896"/>
              <a:gd name="connsiteX2" fmla="*/ 2266121 w 2266121"/>
              <a:gd name="connsiteY2" fmla="*/ 874644 h 887896"/>
              <a:gd name="connsiteX3" fmla="*/ 53009 w 2266121"/>
              <a:gd name="connsiteY3" fmla="*/ 887896 h 887896"/>
              <a:gd name="connsiteX4" fmla="*/ 79513 w 2266121"/>
              <a:gd name="connsiteY4" fmla="*/ 318053 h 887896"/>
              <a:gd name="connsiteX5" fmla="*/ 0 w 2266121"/>
              <a:gd name="connsiteY5" fmla="*/ 0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213112 w 2213112"/>
              <a:gd name="connsiteY2" fmla="*/ 874644 h 887896"/>
              <a:gd name="connsiteX3" fmla="*/ 0 w 2213112"/>
              <a:gd name="connsiteY3" fmla="*/ 887896 h 887896"/>
              <a:gd name="connsiteX4" fmla="*/ 26504 w 2213112"/>
              <a:gd name="connsiteY4" fmla="*/ 318053 h 887896"/>
              <a:gd name="connsiteX5" fmla="*/ 119269 w 2213112"/>
              <a:gd name="connsiteY5" fmla="*/ 13252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107094 w 2213112"/>
              <a:gd name="connsiteY2" fmla="*/ 304800 h 887896"/>
              <a:gd name="connsiteX3" fmla="*/ 2213112 w 2213112"/>
              <a:gd name="connsiteY3" fmla="*/ 874644 h 887896"/>
              <a:gd name="connsiteX4" fmla="*/ 0 w 2213112"/>
              <a:gd name="connsiteY4" fmla="*/ 887896 h 887896"/>
              <a:gd name="connsiteX5" fmla="*/ 26504 w 2213112"/>
              <a:gd name="connsiteY5" fmla="*/ 318053 h 887896"/>
              <a:gd name="connsiteX6" fmla="*/ 119269 w 2213112"/>
              <a:gd name="connsiteY6" fmla="*/ 13252 h 88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13112" h="887896">
                <a:moveTo>
                  <a:pt x="119269" y="13252"/>
                </a:moveTo>
                <a:lnTo>
                  <a:pt x="2213112" y="0"/>
                </a:lnTo>
                <a:cubicBezTo>
                  <a:pt x="2208694" y="101600"/>
                  <a:pt x="2111512" y="203200"/>
                  <a:pt x="2107094" y="304800"/>
                </a:cubicBezTo>
                <a:lnTo>
                  <a:pt x="2213112" y="874644"/>
                </a:lnTo>
                <a:lnTo>
                  <a:pt x="0" y="887896"/>
                </a:lnTo>
                <a:cubicBezTo>
                  <a:pt x="0" y="697948"/>
                  <a:pt x="26504" y="508001"/>
                  <a:pt x="26504" y="318053"/>
                </a:cubicBezTo>
                <a:lnTo>
                  <a:pt x="119269" y="1325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là </a:t>
            </a:r>
            <a:r>
              <a:rPr lang="en-GB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GB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GB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GB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2A.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72408" y="2218913"/>
            <a:ext cx="547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UTM Avo" panose="02040603050506020204" pitchFamily="18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099946" y="2209135"/>
            <a:ext cx="547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UTM Avo" panose="02040603050506020204" pitchFamily="18" charset="0"/>
                <a:cs typeface="Calibri" panose="020F0502020204030204" pitchFamily="34" charset="0"/>
              </a:rPr>
              <a:t>B</a:t>
            </a:r>
          </a:p>
        </p:txBody>
      </p:sp>
      <p:pic>
        <p:nvPicPr>
          <p:cNvPr id="15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482053" y="-20738"/>
            <a:ext cx="1049977" cy="700860"/>
          </a:xfrm>
          <a:prstGeom prst="rect">
            <a:avLst/>
          </a:prstGeom>
        </p:spPr>
      </p:pic>
      <p:pic>
        <p:nvPicPr>
          <p:cNvPr id="20" name="Picture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flipH="1">
            <a:off x="10208243" y="5379363"/>
            <a:ext cx="1983757" cy="1487818"/>
          </a:xfrm>
          <a:prstGeom prst="rect">
            <a:avLst/>
          </a:prstGeom>
        </p:spPr>
      </p:pic>
      <p:pic>
        <p:nvPicPr>
          <p:cNvPr id="23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27" name="Picture 2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flipH="1">
            <a:off x="883887" y="5422534"/>
            <a:ext cx="654830" cy="1265132"/>
          </a:xfrm>
          <a:prstGeom prst="rect">
            <a:avLst/>
          </a:prstGeom>
        </p:spPr>
      </p:pic>
      <p:pic>
        <p:nvPicPr>
          <p:cNvPr id="28" name="Picture 2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29" name="Picture 2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flipH="1">
            <a:off x="477774" y="5782525"/>
            <a:ext cx="399023" cy="683552"/>
          </a:xfrm>
          <a:prstGeom prst="rect">
            <a:avLst/>
          </a:prstGeom>
        </p:spPr>
      </p:pic>
      <p:pic>
        <p:nvPicPr>
          <p:cNvPr id="30" name="图片 35">
            <a:extLst>
              <a:ext uri="{FF2B5EF4-FFF2-40B4-BE49-F238E27FC236}">
                <a16:creationId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218182" y="3854"/>
            <a:ext cx="1120591" cy="1664166"/>
          </a:xfrm>
          <a:prstGeom prst="rect">
            <a:avLst/>
          </a:prstGeom>
        </p:spPr>
      </p:pic>
      <p:pic>
        <p:nvPicPr>
          <p:cNvPr id="31" name="Picture 2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flipH="1">
            <a:off x="164171" y="6011162"/>
            <a:ext cx="466003" cy="79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746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  <p:bldP spid="9" grpId="0" animBg="1"/>
      <p:bldP spid="10" grpId="0" animBg="1"/>
      <p:bldP spid="11" grpId="0" animBg="1"/>
      <p:bldP spid="12" grpId="0" animBg="1"/>
      <p:bldP spid="13" grpId="0" animBg="1"/>
      <p:bldP spid="4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36" name="图片 10">
            <a:extLst>
              <a:ext uri="{FF2B5EF4-FFF2-40B4-BE49-F238E27FC236}">
                <a16:creationId xmlns:a16="http://schemas.microsoft.com/office/drawing/2014/main" id="{CFBE018C-B768-45ED-AB07-13AC4723ED0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4" r="71083" b="46860"/>
          <a:stretch/>
        </p:blipFill>
        <p:spPr>
          <a:xfrm>
            <a:off x="7618586" y="204054"/>
            <a:ext cx="3406282" cy="3495660"/>
          </a:xfrm>
          <a:prstGeom prst="rect">
            <a:avLst/>
          </a:prstGeom>
        </p:spPr>
      </p:pic>
      <p:pic>
        <p:nvPicPr>
          <p:cNvPr id="3" name="图片 12" descr="ce1ed7f935192fceca30dfb2bcebe602"/>
          <p:cNvPicPr>
            <a:picLocks noChangeAspect="1"/>
          </p:cNvPicPr>
          <p:nvPr/>
        </p:nvPicPr>
        <p:blipFill>
          <a:blip r:embed="rId6"/>
          <a:srcRect l="11188" t="20367" r="10619" b="19944"/>
          <a:stretch>
            <a:fillRect/>
          </a:stretch>
        </p:blipFill>
        <p:spPr>
          <a:xfrm>
            <a:off x="-77309" y="180153"/>
            <a:ext cx="12470654" cy="703879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189238" y="-187563"/>
            <a:ext cx="3352800" cy="1473024"/>
            <a:chOff x="-77310" y="-409711"/>
            <a:chExt cx="3770114" cy="2344801"/>
          </a:xfrm>
        </p:grpSpPr>
        <p:pic>
          <p:nvPicPr>
            <p:cNvPr id="6" name="图片 4" descr="6e3e461d6fe4261ffac34bab182ac1ed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77310" y="-409711"/>
              <a:ext cx="3770114" cy="234480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91085" y="-90717"/>
              <a:ext cx="259283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b="1" dirty="0" err="1">
                  <a:gradFill>
                    <a:gsLst>
                      <a:gs pos="41000">
                        <a:srgbClr val="FF3300">
                          <a:lumMod val="93000"/>
                        </a:srgbClr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latin typeface="UTM Mother" panose="02040603050506020204" pitchFamily="18" charset="0"/>
                </a:rPr>
                <a:t>Bài</a:t>
              </a:r>
              <a:r>
                <a:rPr lang="en-GB" sz="5400" b="1" dirty="0">
                  <a:gradFill>
                    <a:gsLst>
                      <a:gs pos="38000">
                        <a:srgbClr val="FF3300"/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latin typeface="UTM Mother" panose="02040603050506020204" pitchFamily="18" charset="0"/>
                </a:rPr>
                <a:t> 2: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459255" y="1281168"/>
            <a:ext cx="71324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Kết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hợp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từ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ngữ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ở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cột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A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với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từ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ngữ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ở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cột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B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để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tạo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câu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giới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thiệu</a:t>
            </a:r>
            <a:endParaRPr lang="en-GB" sz="3200" b="1" dirty="0">
              <a:solidFill>
                <a:srgbClr val="C00000"/>
              </a:solidFill>
              <a:latin typeface="UTM Avo" panose="02040603050506020204" pitchFamily="18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35425" y="2859618"/>
            <a:ext cx="2353813" cy="887896"/>
          </a:xfrm>
          <a:custGeom>
            <a:avLst/>
            <a:gdLst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0 w 2266121"/>
              <a:gd name="connsiteY4" fmla="*/ 0 h 874644"/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79513 w 2266121"/>
              <a:gd name="connsiteY4" fmla="*/ 318053 h 874644"/>
              <a:gd name="connsiteX5" fmla="*/ 0 w 2266121"/>
              <a:gd name="connsiteY5" fmla="*/ 0 h 874644"/>
              <a:gd name="connsiteX0" fmla="*/ 0 w 2266121"/>
              <a:gd name="connsiteY0" fmla="*/ 0 h 887896"/>
              <a:gd name="connsiteX1" fmla="*/ 2266121 w 2266121"/>
              <a:gd name="connsiteY1" fmla="*/ 0 h 887896"/>
              <a:gd name="connsiteX2" fmla="*/ 2266121 w 2266121"/>
              <a:gd name="connsiteY2" fmla="*/ 874644 h 887896"/>
              <a:gd name="connsiteX3" fmla="*/ 53009 w 2266121"/>
              <a:gd name="connsiteY3" fmla="*/ 887896 h 887896"/>
              <a:gd name="connsiteX4" fmla="*/ 79513 w 2266121"/>
              <a:gd name="connsiteY4" fmla="*/ 318053 h 887896"/>
              <a:gd name="connsiteX5" fmla="*/ 0 w 2266121"/>
              <a:gd name="connsiteY5" fmla="*/ 0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213112 w 2213112"/>
              <a:gd name="connsiteY2" fmla="*/ 874644 h 887896"/>
              <a:gd name="connsiteX3" fmla="*/ 0 w 2213112"/>
              <a:gd name="connsiteY3" fmla="*/ 887896 h 887896"/>
              <a:gd name="connsiteX4" fmla="*/ 26504 w 2213112"/>
              <a:gd name="connsiteY4" fmla="*/ 318053 h 887896"/>
              <a:gd name="connsiteX5" fmla="*/ 119269 w 2213112"/>
              <a:gd name="connsiteY5" fmla="*/ 13252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107094 w 2213112"/>
              <a:gd name="connsiteY2" fmla="*/ 304800 h 887896"/>
              <a:gd name="connsiteX3" fmla="*/ 2213112 w 2213112"/>
              <a:gd name="connsiteY3" fmla="*/ 874644 h 887896"/>
              <a:gd name="connsiteX4" fmla="*/ 0 w 2213112"/>
              <a:gd name="connsiteY4" fmla="*/ 887896 h 887896"/>
              <a:gd name="connsiteX5" fmla="*/ 26504 w 2213112"/>
              <a:gd name="connsiteY5" fmla="*/ 318053 h 887896"/>
              <a:gd name="connsiteX6" fmla="*/ 119269 w 2213112"/>
              <a:gd name="connsiteY6" fmla="*/ 13252 h 88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13112" h="887896">
                <a:moveTo>
                  <a:pt x="119269" y="13252"/>
                </a:moveTo>
                <a:lnTo>
                  <a:pt x="2213112" y="0"/>
                </a:lnTo>
                <a:cubicBezTo>
                  <a:pt x="2208694" y="101600"/>
                  <a:pt x="2111512" y="203200"/>
                  <a:pt x="2107094" y="304800"/>
                </a:cubicBezTo>
                <a:lnTo>
                  <a:pt x="2213112" y="874644"/>
                </a:lnTo>
                <a:lnTo>
                  <a:pt x="0" y="887896"/>
                </a:lnTo>
                <a:cubicBezTo>
                  <a:pt x="0" y="697948"/>
                  <a:pt x="26504" y="508001"/>
                  <a:pt x="26504" y="318053"/>
                </a:cubicBezTo>
                <a:lnTo>
                  <a:pt x="119269" y="1325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</a:t>
            </a:r>
            <a:endParaRPr lang="en-GB" sz="3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1"/>
          <p:cNvSpPr/>
          <p:nvPr/>
        </p:nvSpPr>
        <p:spPr>
          <a:xfrm>
            <a:off x="1835425" y="3953683"/>
            <a:ext cx="2353813" cy="887896"/>
          </a:xfrm>
          <a:custGeom>
            <a:avLst/>
            <a:gdLst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0 w 2266121"/>
              <a:gd name="connsiteY4" fmla="*/ 0 h 874644"/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79513 w 2266121"/>
              <a:gd name="connsiteY4" fmla="*/ 318053 h 874644"/>
              <a:gd name="connsiteX5" fmla="*/ 0 w 2266121"/>
              <a:gd name="connsiteY5" fmla="*/ 0 h 874644"/>
              <a:gd name="connsiteX0" fmla="*/ 0 w 2266121"/>
              <a:gd name="connsiteY0" fmla="*/ 0 h 887896"/>
              <a:gd name="connsiteX1" fmla="*/ 2266121 w 2266121"/>
              <a:gd name="connsiteY1" fmla="*/ 0 h 887896"/>
              <a:gd name="connsiteX2" fmla="*/ 2266121 w 2266121"/>
              <a:gd name="connsiteY2" fmla="*/ 874644 h 887896"/>
              <a:gd name="connsiteX3" fmla="*/ 53009 w 2266121"/>
              <a:gd name="connsiteY3" fmla="*/ 887896 h 887896"/>
              <a:gd name="connsiteX4" fmla="*/ 79513 w 2266121"/>
              <a:gd name="connsiteY4" fmla="*/ 318053 h 887896"/>
              <a:gd name="connsiteX5" fmla="*/ 0 w 2266121"/>
              <a:gd name="connsiteY5" fmla="*/ 0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213112 w 2213112"/>
              <a:gd name="connsiteY2" fmla="*/ 874644 h 887896"/>
              <a:gd name="connsiteX3" fmla="*/ 0 w 2213112"/>
              <a:gd name="connsiteY3" fmla="*/ 887896 h 887896"/>
              <a:gd name="connsiteX4" fmla="*/ 26504 w 2213112"/>
              <a:gd name="connsiteY4" fmla="*/ 318053 h 887896"/>
              <a:gd name="connsiteX5" fmla="*/ 119269 w 2213112"/>
              <a:gd name="connsiteY5" fmla="*/ 13252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107094 w 2213112"/>
              <a:gd name="connsiteY2" fmla="*/ 304800 h 887896"/>
              <a:gd name="connsiteX3" fmla="*/ 2213112 w 2213112"/>
              <a:gd name="connsiteY3" fmla="*/ 874644 h 887896"/>
              <a:gd name="connsiteX4" fmla="*/ 0 w 2213112"/>
              <a:gd name="connsiteY4" fmla="*/ 887896 h 887896"/>
              <a:gd name="connsiteX5" fmla="*/ 26504 w 2213112"/>
              <a:gd name="connsiteY5" fmla="*/ 318053 h 887896"/>
              <a:gd name="connsiteX6" fmla="*/ 119269 w 2213112"/>
              <a:gd name="connsiteY6" fmla="*/ 13252 h 88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13112" h="887896">
                <a:moveTo>
                  <a:pt x="119269" y="13252"/>
                </a:moveTo>
                <a:lnTo>
                  <a:pt x="2213112" y="0"/>
                </a:lnTo>
                <a:cubicBezTo>
                  <a:pt x="2208694" y="101600"/>
                  <a:pt x="2111512" y="203200"/>
                  <a:pt x="2107094" y="304800"/>
                </a:cubicBezTo>
                <a:lnTo>
                  <a:pt x="2213112" y="874644"/>
                </a:lnTo>
                <a:lnTo>
                  <a:pt x="0" y="887896"/>
                </a:lnTo>
                <a:cubicBezTo>
                  <a:pt x="0" y="697948"/>
                  <a:pt x="26504" y="508001"/>
                  <a:pt x="26504" y="318053"/>
                </a:cubicBezTo>
                <a:lnTo>
                  <a:pt x="119269" y="1325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endParaRPr lang="en-GB" sz="3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1"/>
          <p:cNvSpPr/>
          <p:nvPr/>
        </p:nvSpPr>
        <p:spPr>
          <a:xfrm>
            <a:off x="1835425" y="5068055"/>
            <a:ext cx="2353813" cy="887896"/>
          </a:xfrm>
          <a:custGeom>
            <a:avLst/>
            <a:gdLst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0 w 2266121"/>
              <a:gd name="connsiteY4" fmla="*/ 0 h 874644"/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79513 w 2266121"/>
              <a:gd name="connsiteY4" fmla="*/ 318053 h 874644"/>
              <a:gd name="connsiteX5" fmla="*/ 0 w 2266121"/>
              <a:gd name="connsiteY5" fmla="*/ 0 h 874644"/>
              <a:gd name="connsiteX0" fmla="*/ 0 w 2266121"/>
              <a:gd name="connsiteY0" fmla="*/ 0 h 887896"/>
              <a:gd name="connsiteX1" fmla="*/ 2266121 w 2266121"/>
              <a:gd name="connsiteY1" fmla="*/ 0 h 887896"/>
              <a:gd name="connsiteX2" fmla="*/ 2266121 w 2266121"/>
              <a:gd name="connsiteY2" fmla="*/ 874644 h 887896"/>
              <a:gd name="connsiteX3" fmla="*/ 53009 w 2266121"/>
              <a:gd name="connsiteY3" fmla="*/ 887896 h 887896"/>
              <a:gd name="connsiteX4" fmla="*/ 79513 w 2266121"/>
              <a:gd name="connsiteY4" fmla="*/ 318053 h 887896"/>
              <a:gd name="connsiteX5" fmla="*/ 0 w 2266121"/>
              <a:gd name="connsiteY5" fmla="*/ 0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213112 w 2213112"/>
              <a:gd name="connsiteY2" fmla="*/ 874644 h 887896"/>
              <a:gd name="connsiteX3" fmla="*/ 0 w 2213112"/>
              <a:gd name="connsiteY3" fmla="*/ 887896 h 887896"/>
              <a:gd name="connsiteX4" fmla="*/ 26504 w 2213112"/>
              <a:gd name="connsiteY4" fmla="*/ 318053 h 887896"/>
              <a:gd name="connsiteX5" fmla="*/ 119269 w 2213112"/>
              <a:gd name="connsiteY5" fmla="*/ 13252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107094 w 2213112"/>
              <a:gd name="connsiteY2" fmla="*/ 304800 h 887896"/>
              <a:gd name="connsiteX3" fmla="*/ 2213112 w 2213112"/>
              <a:gd name="connsiteY3" fmla="*/ 874644 h 887896"/>
              <a:gd name="connsiteX4" fmla="*/ 0 w 2213112"/>
              <a:gd name="connsiteY4" fmla="*/ 887896 h 887896"/>
              <a:gd name="connsiteX5" fmla="*/ 26504 w 2213112"/>
              <a:gd name="connsiteY5" fmla="*/ 318053 h 887896"/>
              <a:gd name="connsiteX6" fmla="*/ 119269 w 2213112"/>
              <a:gd name="connsiteY6" fmla="*/ 13252 h 88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13112" h="887896">
                <a:moveTo>
                  <a:pt x="119269" y="13252"/>
                </a:moveTo>
                <a:lnTo>
                  <a:pt x="2213112" y="0"/>
                </a:lnTo>
                <a:cubicBezTo>
                  <a:pt x="2208694" y="101600"/>
                  <a:pt x="2111512" y="203200"/>
                  <a:pt x="2107094" y="304800"/>
                </a:cubicBezTo>
                <a:lnTo>
                  <a:pt x="2213112" y="874644"/>
                </a:lnTo>
                <a:lnTo>
                  <a:pt x="0" y="887896"/>
                </a:lnTo>
                <a:cubicBezTo>
                  <a:pt x="0" y="697948"/>
                  <a:pt x="26504" y="508001"/>
                  <a:pt x="26504" y="318053"/>
                </a:cubicBezTo>
                <a:lnTo>
                  <a:pt x="119269" y="1325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endParaRPr lang="en-GB" sz="3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"/>
          <p:cNvSpPr/>
          <p:nvPr/>
        </p:nvSpPr>
        <p:spPr>
          <a:xfrm>
            <a:off x="5612295" y="2859618"/>
            <a:ext cx="5320748" cy="887896"/>
          </a:xfrm>
          <a:custGeom>
            <a:avLst/>
            <a:gdLst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0 w 2266121"/>
              <a:gd name="connsiteY4" fmla="*/ 0 h 874644"/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79513 w 2266121"/>
              <a:gd name="connsiteY4" fmla="*/ 318053 h 874644"/>
              <a:gd name="connsiteX5" fmla="*/ 0 w 2266121"/>
              <a:gd name="connsiteY5" fmla="*/ 0 h 874644"/>
              <a:gd name="connsiteX0" fmla="*/ 0 w 2266121"/>
              <a:gd name="connsiteY0" fmla="*/ 0 h 887896"/>
              <a:gd name="connsiteX1" fmla="*/ 2266121 w 2266121"/>
              <a:gd name="connsiteY1" fmla="*/ 0 h 887896"/>
              <a:gd name="connsiteX2" fmla="*/ 2266121 w 2266121"/>
              <a:gd name="connsiteY2" fmla="*/ 874644 h 887896"/>
              <a:gd name="connsiteX3" fmla="*/ 53009 w 2266121"/>
              <a:gd name="connsiteY3" fmla="*/ 887896 h 887896"/>
              <a:gd name="connsiteX4" fmla="*/ 79513 w 2266121"/>
              <a:gd name="connsiteY4" fmla="*/ 318053 h 887896"/>
              <a:gd name="connsiteX5" fmla="*/ 0 w 2266121"/>
              <a:gd name="connsiteY5" fmla="*/ 0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213112 w 2213112"/>
              <a:gd name="connsiteY2" fmla="*/ 874644 h 887896"/>
              <a:gd name="connsiteX3" fmla="*/ 0 w 2213112"/>
              <a:gd name="connsiteY3" fmla="*/ 887896 h 887896"/>
              <a:gd name="connsiteX4" fmla="*/ 26504 w 2213112"/>
              <a:gd name="connsiteY4" fmla="*/ 318053 h 887896"/>
              <a:gd name="connsiteX5" fmla="*/ 119269 w 2213112"/>
              <a:gd name="connsiteY5" fmla="*/ 13252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107094 w 2213112"/>
              <a:gd name="connsiteY2" fmla="*/ 304800 h 887896"/>
              <a:gd name="connsiteX3" fmla="*/ 2213112 w 2213112"/>
              <a:gd name="connsiteY3" fmla="*/ 874644 h 887896"/>
              <a:gd name="connsiteX4" fmla="*/ 0 w 2213112"/>
              <a:gd name="connsiteY4" fmla="*/ 887896 h 887896"/>
              <a:gd name="connsiteX5" fmla="*/ 26504 w 2213112"/>
              <a:gd name="connsiteY5" fmla="*/ 318053 h 887896"/>
              <a:gd name="connsiteX6" fmla="*/ 119269 w 2213112"/>
              <a:gd name="connsiteY6" fmla="*/ 13252 h 88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13112" h="887896">
                <a:moveTo>
                  <a:pt x="119269" y="13252"/>
                </a:moveTo>
                <a:lnTo>
                  <a:pt x="2213112" y="0"/>
                </a:lnTo>
                <a:cubicBezTo>
                  <a:pt x="2208694" y="101600"/>
                  <a:pt x="2111512" y="203200"/>
                  <a:pt x="2107094" y="304800"/>
                </a:cubicBezTo>
                <a:lnTo>
                  <a:pt x="2213112" y="874644"/>
                </a:lnTo>
                <a:lnTo>
                  <a:pt x="0" y="887896"/>
                </a:lnTo>
                <a:cubicBezTo>
                  <a:pt x="0" y="697948"/>
                  <a:pt x="26504" y="508001"/>
                  <a:pt x="26504" y="318053"/>
                </a:cubicBezTo>
                <a:lnTo>
                  <a:pt x="119269" y="1325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sĩ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2" name="Rectangle 1"/>
          <p:cNvSpPr/>
          <p:nvPr/>
        </p:nvSpPr>
        <p:spPr>
          <a:xfrm>
            <a:off x="5612295" y="3953683"/>
            <a:ext cx="5320748" cy="887896"/>
          </a:xfrm>
          <a:custGeom>
            <a:avLst/>
            <a:gdLst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0 w 2266121"/>
              <a:gd name="connsiteY4" fmla="*/ 0 h 874644"/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79513 w 2266121"/>
              <a:gd name="connsiteY4" fmla="*/ 318053 h 874644"/>
              <a:gd name="connsiteX5" fmla="*/ 0 w 2266121"/>
              <a:gd name="connsiteY5" fmla="*/ 0 h 874644"/>
              <a:gd name="connsiteX0" fmla="*/ 0 w 2266121"/>
              <a:gd name="connsiteY0" fmla="*/ 0 h 887896"/>
              <a:gd name="connsiteX1" fmla="*/ 2266121 w 2266121"/>
              <a:gd name="connsiteY1" fmla="*/ 0 h 887896"/>
              <a:gd name="connsiteX2" fmla="*/ 2266121 w 2266121"/>
              <a:gd name="connsiteY2" fmla="*/ 874644 h 887896"/>
              <a:gd name="connsiteX3" fmla="*/ 53009 w 2266121"/>
              <a:gd name="connsiteY3" fmla="*/ 887896 h 887896"/>
              <a:gd name="connsiteX4" fmla="*/ 79513 w 2266121"/>
              <a:gd name="connsiteY4" fmla="*/ 318053 h 887896"/>
              <a:gd name="connsiteX5" fmla="*/ 0 w 2266121"/>
              <a:gd name="connsiteY5" fmla="*/ 0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213112 w 2213112"/>
              <a:gd name="connsiteY2" fmla="*/ 874644 h 887896"/>
              <a:gd name="connsiteX3" fmla="*/ 0 w 2213112"/>
              <a:gd name="connsiteY3" fmla="*/ 887896 h 887896"/>
              <a:gd name="connsiteX4" fmla="*/ 26504 w 2213112"/>
              <a:gd name="connsiteY4" fmla="*/ 318053 h 887896"/>
              <a:gd name="connsiteX5" fmla="*/ 119269 w 2213112"/>
              <a:gd name="connsiteY5" fmla="*/ 13252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107094 w 2213112"/>
              <a:gd name="connsiteY2" fmla="*/ 304800 h 887896"/>
              <a:gd name="connsiteX3" fmla="*/ 2213112 w 2213112"/>
              <a:gd name="connsiteY3" fmla="*/ 874644 h 887896"/>
              <a:gd name="connsiteX4" fmla="*/ 0 w 2213112"/>
              <a:gd name="connsiteY4" fmla="*/ 887896 h 887896"/>
              <a:gd name="connsiteX5" fmla="*/ 26504 w 2213112"/>
              <a:gd name="connsiteY5" fmla="*/ 318053 h 887896"/>
              <a:gd name="connsiteX6" fmla="*/ 119269 w 2213112"/>
              <a:gd name="connsiteY6" fmla="*/ 13252 h 88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13112" h="887896">
                <a:moveTo>
                  <a:pt x="119269" y="13252"/>
                </a:moveTo>
                <a:lnTo>
                  <a:pt x="2213112" y="0"/>
                </a:lnTo>
                <a:cubicBezTo>
                  <a:pt x="2208694" y="101600"/>
                  <a:pt x="2111512" y="203200"/>
                  <a:pt x="2107094" y="304800"/>
                </a:cubicBezTo>
                <a:lnTo>
                  <a:pt x="2213112" y="874644"/>
                </a:lnTo>
                <a:lnTo>
                  <a:pt x="0" y="887896"/>
                </a:lnTo>
                <a:cubicBezTo>
                  <a:pt x="0" y="697948"/>
                  <a:pt x="26504" y="508001"/>
                  <a:pt x="26504" y="318053"/>
                </a:cubicBezTo>
                <a:lnTo>
                  <a:pt x="119269" y="1325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Tiểu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Quí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Đôn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3" name="Rectangle 1"/>
          <p:cNvSpPr/>
          <p:nvPr/>
        </p:nvSpPr>
        <p:spPr>
          <a:xfrm>
            <a:off x="5612295" y="5068055"/>
            <a:ext cx="5320748" cy="887896"/>
          </a:xfrm>
          <a:custGeom>
            <a:avLst/>
            <a:gdLst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0 w 2266121"/>
              <a:gd name="connsiteY4" fmla="*/ 0 h 874644"/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79513 w 2266121"/>
              <a:gd name="connsiteY4" fmla="*/ 318053 h 874644"/>
              <a:gd name="connsiteX5" fmla="*/ 0 w 2266121"/>
              <a:gd name="connsiteY5" fmla="*/ 0 h 874644"/>
              <a:gd name="connsiteX0" fmla="*/ 0 w 2266121"/>
              <a:gd name="connsiteY0" fmla="*/ 0 h 887896"/>
              <a:gd name="connsiteX1" fmla="*/ 2266121 w 2266121"/>
              <a:gd name="connsiteY1" fmla="*/ 0 h 887896"/>
              <a:gd name="connsiteX2" fmla="*/ 2266121 w 2266121"/>
              <a:gd name="connsiteY2" fmla="*/ 874644 h 887896"/>
              <a:gd name="connsiteX3" fmla="*/ 53009 w 2266121"/>
              <a:gd name="connsiteY3" fmla="*/ 887896 h 887896"/>
              <a:gd name="connsiteX4" fmla="*/ 79513 w 2266121"/>
              <a:gd name="connsiteY4" fmla="*/ 318053 h 887896"/>
              <a:gd name="connsiteX5" fmla="*/ 0 w 2266121"/>
              <a:gd name="connsiteY5" fmla="*/ 0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213112 w 2213112"/>
              <a:gd name="connsiteY2" fmla="*/ 874644 h 887896"/>
              <a:gd name="connsiteX3" fmla="*/ 0 w 2213112"/>
              <a:gd name="connsiteY3" fmla="*/ 887896 h 887896"/>
              <a:gd name="connsiteX4" fmla="*/ 26504 w 2213112"/>
              <a:gd name="connsiteY4" fmla="*/ 318053 h 887896"/>
              <a:gd name="connsiteX5" fmla="*/ 119269 w 2213112"/>
              <a:gd name="connsiteY5" fmla="*/ 13252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107094 w 2213112"/>
              <a:gd name="connsiteY2" fmla="*/ 304800 h 887896"/>
              <a:gd name="connsiteX3" fmla="*/ 2213112 w 2213112"/>
              <a:gd name="connsiteY3" fmla="*/ 874644 h 887896"/>
              <a:gd name="connsiteX4" fmla="*/ 0 w 2213112"/>
              <a:gd name="connsiteY4" fmla="*/ 887896 h 887896"/>
              <a:gd name="connsiteX5" fmla="*/ 26504 w 2213112"/>
              <a:gd name="connsiteY5" fmla="*/ 318053 h 887896"/>
              <a:gd name="connsiteX6" fmla="*/ 119269 w 2213112"/>
              <a:gd name="connsiteY6" fmla="*/ 13252 h 88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13112" h="887896">
                <a:moveTo>
                  <a:pt x="119269" y="13252"/>
                </a:moveTo>
                <a:lnTo>
                  <a:pt x="2213112" y="0"/>
                </a:lnTo>
                <a:cubicBezTo>
                  <a:pt x="2208694" y="101600"/>
                  <a:pt x="2111512" y="203200"/>
                  <a:pt x="2107094" y="304800"/>
                </a:cubicBezTo>
                <a:lnTo>
                  <a:pt x="2213112" y="874644"/>
                </a:lnTo>
                <a:lnTo>
                  <a:pt x="0" y="887896"/>
                </a:lnTo>
                <a:cubicBezTo>
                  <a:pt x="0" y="697948"/>
                  <a:pt x="26504" y="508001"/>
                  <a:pt x="26504" y="318053"/>
                </a:cubicBezTo>
                <a:lnTo>
                  <a:pt x="119269" y="1325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2A.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16696" y="2218913"/>
            <a:ext cx="503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44234" y="2209135"/>
            <a:ext cx="503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pic>
        <p:nvPicPr>
          <p:cNvPr id="15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482053" y="-20738"/>
            <a:ext cx="1049977" cy="700860"/>
          </a:xfrm>
          <a:prstGeom prst="rect">
            <a:avLst/>
          </a:prstGeom>
        </p:spPr>
      </p:pic>
      <p:pic>
        <p:nvPicPr>
          <p:cNvPr id="20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flipH="1">
            <a:off x="10208243" y="5379363"/>
            <a:ext cx="1983757" cy="1487818"/>
          </a:xfrm>
          <a:prstGeom prst="rect">
            <a:avLst/>
          </a:prstGeom>
        </p:spPr>
      </p:pic>
      <p:cxnSp>
        <p:nvCxnSpPr>
          <p:cNvPr id="23" name="Straight Arrow Connector 22"/>
          <p:cNvCxnSpPr>
            <a:stCxn id="2" idx="2"/>
            <a:endCxn id="13" idx="5"/>
          </p:cNvCxnSpPr>
          <p:nvPr/>
        </p:nvCxnSpPr>
        <p:spPr>
          <a:xfrm>
            <a:off x="4076480" y="3164418"/>
            <a:ext cx="1599536" cy="222169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0" idx="2"/>
            <a:endCxn id="12" idx="5"/>
          </p:cNvCxnSpPr>
          <p:nvPr/>
        </p:nvCxnSpPr>
        <p:spPr>
          <a:xfrm flipV="1">
            <a:off x="4076480" y="4271736"/>
            <a:ext cx="1599536" cy="110111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9" idx="2"/>
            <a:endCxn id="11" idx="5"/>
          </p:cNvCxnSpPr>
          <p:nvPr/>
        </p:nvCxnSpPr>
        <p:spPr>
          <a:xfrm flipV="1">
            <a:off x="4076480" y="3177671"/>
            <a:ext cx="1599536" cy="108081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30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482053" y="-20738"/>
            <a:ext cx="1049977" cy="700860"/>
          </a:xfrm>
          <a:prstGeom prst="rect">
            <a:avLst/>
          </a:prstGeom>
        </p:spPr>
      </p:pic>
      <p:pic>
        <p:nvPicPr>
          <p:cNvPr id="31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32" name="Picture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flipH="1">
            <a:off x="123647" y="5391923"/>
            <a:ext cx="654830" cy="1265132"/>
          </a:xfrm>
          <a:prstGeom prst="rect">
            <a:avLst/>
          </a:prstGeom>
        </p:spPr>
      </p:pic>
      <p:pic>
        <p:nvPicPr>
          <p:cNvPr id="33" name="Picture 2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34" name="Picture 2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flipH="1">
            <a:off x="563433" y="6013613"/>
            <a:ext cx="399022" cy="683552"/>
          </a:xfrm>
          <a:prstGeom prst="rect">
            <a:avLst/>
          </a:prstGeom>
        </p:spPr>
      </p:pic>
      <p:pic>
        <p:nvPicPr>
          <p:cNvPr id="35" name="图片 35">
            <a:extLst>
              <a:ext uri="{FF2B5EF4-FFF2-40B4-BE49-F238E27FC236}">
                <a16:creationId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218182" y="3854"/>
            <a:ext cx="1120591" cy="1664166"/>
          </a:xfrm>
          <a:prstGeom prst="rect">
            <a:avLst/>
          </a:prstGeom>
        </p:spPr>
      </p:pic>
      <p:pic>
        <p:nvPicPr>
          <p:cNvPr id="38" name="Picture 2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flipH="1">
            <a:off x="989791" y="5858762"/>
            <a:ext cx="399022" cy="68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149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  <p:bldP spid="9" grpId="0" animBg="1"/>
      <p:bldP spid="10" grpId="0" animBg="1"/>
      <p:bldP spid="11" grpId="0" animBg="1"/>
      <p:bldP spid="12" grpId="0" animBg="1"/>
      <p:bldP spid="13" grpId="0" animBg="1"/>
      <p:bldP spid="4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35" name="图片 10">
            <a:extLst>
              <a:ext uri="{FF2B5EF4-FFF2-40B4-BE49-F238E27FC236}">
                <a16:creationId xmlns:a16="http://schemas.microsoft.com/office/drawing/2014/main" id="{CFBE018C-B768-45ED-AB07-13AC4723ED0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4" r="71083" b="46860"/>
          <a:stretch/>
        </p:blipFill>
        <p:spPr>
          <a:xfrm>
            <a:off x="7618586" y="204054"/>
            <a:ext cx="3406282" cy="3495660"/>
          </a:xfrm>
          <a:prstGeom prst="rect">
            <a:avLst/>
          </a:prstGeom>
        </p:spPr>
      </p:pic>
      <p:pic>
        <p:nvPicPr>
          <p:cNvPr id="3" name="图片 12" descr="ce1ed7f935192fceca30dfb2bcebe602"/>
          <p:cNvPicPr>
            <a:picLocks noChangeAspect="1"/>
          </p:cNvPicPr>
          <p:nvPr/>
        </p:nvPicPr>
        <p:blipFill>
          <a:blip r:embed="rId6"/>
          <a:srcRect l="11188" t="20367" r="10619" b="19944"/>
          <a:stretch>
            <a:fillRect/>
          </a:stretch>
        </p:blipFill>
        <p:spPr>
          <a:xfrm>
            <a:off x="-77309" y="641006"/>
            <a:ext cx="12470654" cy="616590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036773" y="9469"/>
            <a:ext cx="3352800" cy="1777023"/>
            <a:chOff x="-77310" y="-409711"/>
            <a:chExt cx="3770114" cy="2344801"/>
          </a:xfrm>
        </p:grpSpPr>
        <p:pic>
          <p:nvPicPr>
            <p:cNvPr id="6" name="图片 4" descr="6e3e461d6fe4261ffac34bab182ac1ed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77310" y="-409711"/>
              <a:ext cx="3770114" cy="234480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62367" y="39439"/>
              <a:ext cx="259283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b="1" dirty="0" err="1">
                  <a:gradFill>
                    <a:gsLst>
                      <a:gs pos="41000">
                        <a:srgbClr val="FF3300">
                          <a:lumMod val="93000"/>
                        </a:srgbClr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latin typeface="UTM Mother" panose="02040603050506020204" pitchFamily="18" charset="0"/>
                </a:rPr>
                <a:t>Bài</a:t>
              </a:r>
              <a:r>
                <a:rPr lang="en-GB" sz="5400" b="1" dirty="0">
                  <a:gradFill>
                    <a:gsLst>
                      <a:gs pos="38000">
                        <a:srgbClr val="FF3300"/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latin typeface="UTM Mother" panose="02040603050506020204" pitchFamily="18" charset="0"/>
                </a:rPr>
                <a:t> 2: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1702005" y="1960722"/>
            <a:ext cx="2353813" cy="887896"/>
          </a:xfrm>
          <a:custGeom>
            <a:avLst/>
            <a:gdLst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0 w 2266121"/>
              <a:gd name="connsiteY4" fmla="*/ 0 h 874644"/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79513 w 2266121"/>
              <a:gd name="connsiteY4" fmla="*/ 318053 h 874644"/>
              <a:gd name="connsiteX5" fmla="*/ 0 w 2266121"/>
              <a:gd name="connsiteY5" fmla="*/ 0 h 874644"/>
              <a:gd name="connsiteX0" fmla="*/ 0 w 2266121"/>
              <a:gd name="connsiteY0" fmla="*/ 0 h 887896"/>
              <a:gd name="connsiteX1" fmla="*/ 2266121 w 2266121"/>
              <a:gd name="connsiteY1" fmla="*/ 0 h 887896"/>
              <a:gd name="connsiteX2" fmla="*/ 2266121 w 2266121"/>
              <a:gd name="connsiteY2" fmla="*/ 874644 h 887896"/>
              <a:gd name="connsiteX3" fmla="*/ 53009 w 2266121"/>
              <a:gd name="connsiteY3" fmla="*/ 887896 h 887896"/>
              <a:gd name="connsiteX4" fmla="*/ 79513 w 2266121"/>
              <a:gd name="connsiteY4" fmla="*/ 318053 h 887896"/>
              <a:gd name="connsiteX5" fmla="*/ 0 w 2266121"/>
              <a:gd name="connsiteY5" fmla="*/ 0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213112 w 2213112"/>
              <a:gd name="connsiteY2" fmla="*/ 874644 h 887896"/>
              <a:gd name="connsiteX3" fmla="*/ 0 w 2213112"/>
              <a:gd name="connsiteY3" fmla="*/ 887896 h 887896"/>
              <a:gd name="connsiteX4" fmla="*/ 26504 w 2213112"/>
              <a:gd name="connsiteY4" fmla="*/ 318053 h 887896"/>
              <a:gd name="connsiteX5" fmla="*/ 119269 w 2213112"/>
              <a:gd name="connsiteY5" fmla="*/ 13252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107094 w 2213112"/>
              <a:gd name="connsiteY2" fmla="*/ 304800 h 887896"/>
              <a:gd name="connsiteX3" fmla="*/ 2213112 w 2213112"/>
              <a:gd name="connsiteY3" fmla="*/ 874644 h 887896"/>
              <a:gd name="connsiteX4" fmla="*/ 0 w 2213112"/>
              <a:gd name="connsiteY4" fmla="*/ 887896 h 887896"/>
              <a:gd name="connsiteX5" fmla="*/ 26504 w 2213112"/>
              <a:gd name="connsiteY5" fmla="*/ 318053 h 887896"/>
              <a:gd name="connsiteX6" fmla="*/ 119269 w 2213112"/>
              <a:gd name="connsiteY6" fmla="*/ 13252 h 88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13112" h="887896">
                <a:moveTo>
                  <a:pt x="119269" y="13252"/>
                </a:moveTo>
                <a:lnTo>
                  <a:pt x="2213112" y="0"/>
                </a:lnTo>
                <a:cubicBezTo>
                  <a:pt x="2208694" y="101600"/>
                  <a:pt x="2111512" y="203200"/>
                  <a:pt x="2107094" y="304800"/>
                </a:cubicBezTo>
                <a:lnTo>
                  <a:pt x="2213112" y="874644"/>
                </a:lnTo>
                <a:lnTo>
                  <a:pt x="0" y="887896"/>
                </a:lnTo>
                <a:cubicBezTo>
                  <a:pt x="0" y="697948"/>
                  <a:pt x="26504" y="508001"/>
                  <a:pt x="26504" y="318053"/>
                </a:cubicBezTo>
                <a:lnTo>
                  <a:pt x="119269" y="1325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</a:t>
            </a:r>
            <a:endParaRPr lang="en-GB" sz="3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1"/>
          <p:cNvSpPr/>
          <p:nvPr/>
        </p:nvSpPr>
        <p:spPr>
          <a:xfrm>
            <a:off x="1702005" y="3054787"/>
            <a:ext cx="2353813" cy="887896"/>
          </a:xfrm>
          <a:custGeom>
            <a:avLst/>
            <a:gdLst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0 w 2266121"/>
              <a:gd name="connsiteY4" fmla="*/ 0 h 874644"/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79513 w 2266121"/>
              <a:gd name="connsiteY4" fmla="*/ 318053 h 874644"/>
              <a:gd name="connsiteX5" fmla="*/ 0 w 2266121"/>
              <a:gd name="connsiteY5" fmla="*/ 0 h 874644"/>
              <a:gd name="connsiteX0" fmla="*/ 0 w 2266121"/>
              <a:gd name="connsiteY0" fmla="*/ 0 h 887896"/>
              <a:gd name="connsiteX1" fmla="*/ 2266121 w 2266121"/>
              <a:gd name="connsiteY1" fmla="*/ 0 h 887896"/>
              <a:gd name="connsiteX2" fmla="*/ 2266121 w 2266121"/>
              <a:gd name="connsiteY2" fmla="*/ 874644 h 887896"/>
              <a:gd name="connsiteX3" fmla="*/ 53009 w 2266121"/>
              <a:gd name="connsiteY3" fmla="*/ 887896 h 887896"/>
              <a:gd name="connsiteX4" fmla="*/ 79513 w 2266121"/>
              <a:gd name="connsiteY4" fmla="*/ 318053 h 887896"/>
              <a:gd name="connsiteX5" fmla="*/ 0 w 2266121"/>
              <a:gd name="connsiteY5" fmla="*/ 0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213112 w 2213112"/>
              <a:gd name="connsiteY2" fmla="*/ 874644 h 887896"/>
              <a:gd name="connsiteX3" fmla="*/ 0 w 2213112"/>
              <a:gd name="connsiteY3" fmla="*/ 887896 h 887896"/>
              <a:gd name="connsiteX4" fmla="*/ 26504 w 2213112"/>
              <a:gd name="connsiteY4" fmla="*/ 318053 h 887896"/>
              <a:gd name="connsiteX5" fmla="*/ 119269 w 2213112"/>
              <a:gd name="connsiteY5" fmla="*/ 13252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107094 w 2213112"/>
              <a:gd name="connsiteY2" fmla="*/ 304800 h 887896"/>
              <a:gd name="connsiteX3" fmla="*/ 2213112 w 2213112"/>
              <a:gd name="connsiteY3" fmla="*/ 874644 h 887896"/>
              <a:gd name="connsiteX4" fmla="*/ 0 w 2213112"/>
              <a:gd name="connsiteY4" fmla="*/ 887896 h 887896"/>
              <a:gd name="connsiteX5" fmla="*/ 26504 w 2213112"/>
              <a:gd name="connsiteY5" fmla="*/ 318053 h 887896"/>
              <a:gd name="connsiteX6" fmla="*/ 119269 w 2213112"/>
              <a:gd name="connsiteY6" fmla="*/ 13252 h 88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13112" h="887896">
                <a:moveTo>
                  <a:pt x="119269" y="13252"/>
                </a:moveTo>
                <a:lnTo>
                  <a:pt x="2213112" y="0"/>
                </a:lnTo>
                <a:cubicBezTo>
                  <a:pt x="2208694" y="101600"/>
                  <a:pt x="2111512" y="203200"/>
                  <a:pt x="2107094" y="304800"/>
                </a:cubicBezTo>
                <a:lnTo>
                  <a:pt x="2213112" y="874644"/>
                </a:lnTo>
                <a:lnTo>
                  <a:pt x="0" y="887896"/>
                </a:lnTo>
                <a:cubicBezTo>
                  <a:pt x="0" y="697948"/>
                  <a:pt x="26504" y="508001"/>
                  <a:pt x="26504" y="318053"/>
                </a:cubicBezTo>
                <a:lnTo>
                  <a:pt x="119269" y="1325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endParaRPr lang="en-GB" sz="3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1"/>
          <p:cNvSpPr/>
          <p:nvPr/>
        </p:nvSpPr>
        <p:spPr>
          <a:xfrm>
            <a:off x="1702005" y="4169159"/>
            <a:ext cx="2353813" cy="887896"/>
          </a:xfrm>
          <a:custGeom>
            <a:avLst/>
            <a:gdLst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0 w 2266121"/>
              <a:gd name="connsiteY4" fmla="*/ 0 h 874644"/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79513 w 2266121"/>
              <a:gd name="connsiteY4" fmla="*/ 318053 h 874644"/>
              <a:gd name="connsiteX5" fmla="*/ 0 w 2266121"/>
              <a:gd name="connsiteY5" fmla="*/ 0 h 874644"/>
              <a:gd name="connsiteX0" fmla="*/ 0 w 2266121"/>
              <a:gd name="connsiteY0" fmla="*/ 0 h 887896"/>
              <a:gd name="connsiteX1" fmla="*/ 2266121 w 2266121"/>
              <a:gd name="connsiteY1" fmla="*/ 0 h 887896"/>
              <a:gd name="connsiteX2" fmla="*/ 2266121 w 2266121"/>
              <a:gd name="connsiteY2" fmla="*/ 874644 h 887896"/>
              <a:gd name="connsiteX3" fmla="*/ 53009 w 2266121"/>
              <a:gd name="connsiteY3" fmla="*/ 887896 h 887896"/>
              <a:gd name="connsiteX4" fmla="*/ 79513 w 2266121"/>
              <a:gd name="connsiteY4" fmla="*/ 318053 h 887896"/>
              <a:gd name="connsiteX5" fmla="*/ 0 w 2266121"/>
              <a:gd name="connsiteY5" fmla="*/ 0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213112 w 2213112"/>
              <a:gd name="connsiteY2" fmla="*/ 874644 h 887896"/>
              <a:gd name="connsiteX3" fmla="*/ 0 w 2213112"/>
              <a:gd name="connsiteY3" fmla="*/ 887896 h 887896"/>
              <a:gd name="connsiteX4" fmla="*/ 26504 w 2213112"/>
              <a:gd name="connsiteY4" fmla="*/ 318053 h 887896"/>
              <a:gd name="connsiteX5" fmla="*/ 119269 w 2213112"/>
              <a:gd name="connsiteY5" fmla="*/ 13252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107094 w 2213112"/>
              <a:gd name="connsiteY2" fmla="*/ 304800 h 887896"/>
              <a:gd name="connsiteX3" fmla="*/ 2213112 w 2213112"/>
              <a:gd name="connsiteY3" fmla="*/ 874644 h 887896"/>
              <a:gd name="connsiteX4" fmla="*/ 0 w 2213112"/>
              <a:gd name="connsiteY4" fmla="*/ 887896 h 887896"/>
              <a:gd name="connsiteX5" fmla="*/ 26504 w 2213112"/>
              <a:gd name="connsiteY5" fmla="*/ 318053 h 887896"/>
              <a:gd name="connsiteX6" fmla="*/ 119269 w 2213112"/>
              <a:gd name="connsiteY6" fmla="*/ 13252 h 88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13112" h="887896">
                <a:moveTo>
                  <a:pt x="119269" y="13252"/>
                </a:moveTo>
                <a:lnTo>
                  <a:pt x="2213112" y="0"/>
                </a:lnTo>
                <a:cubicBezTo>
                  <a:pt x="2208694" y="101600"/>
                  <a:pt x="2111512" y="203200"/>
                  <a:pt x="2107094" y="304800"/>
                </a:cubicBezTo>
                <a:lnTo>
                  <a:pt x="2213112" y="874644"/>
                </a:lnTo>
                <a:lnTo>
                  <a:pt x="0" y="887896"/>
                </a:lnTo>
                <a:cubicBezTo>
                  <a:pt x="0" y="697948"/>
                  <a:pt x="26504" y="508001"/>
                  <a:pt x="26504" y="318053"/>
                </a:cubicBezTo>
                <a:lnTo>
                  <a:pt x="119269" y="1325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endParaRPr lang="en-GB" sz="3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"/>
          <p:cNvSpPr/>
          <p:nvPr/>
        </p:nvSpPr>
        <p:spPr>
          <a:xfrm>
            <a:off x="4887495" y="1974081"/>
            <a:ext cx="5320748" cy="887896"/>
          </a:xfrm>
          <a:custGeom>
            <a:avLst/>
            <a:gdLst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0 w 2266121"/>
              <a:gd name="connsiteY4" fmla="*/ 0 h 874644"/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79513 w 2266121"/>
              <a:gd name="connsiteY4" fmla="*/ 318053 h 874644"/>
              <a:gd name="connsiteX5" fmla="*/ 0 w 2266121"/>
              <a:gd name="connsiteY5" fmla="*/ 0 h 874644"/>
              <a:gd name="connsiteX0" fmla="*/ 0 w 2266121"/>
              <a:gd name="connsiteY0" fmla="*/ 0 h 887896"/>
              <a:gd name="connsiteX1" fmla="*/ 2266121 w 2266121"/>
              <a:gd name="connsiteY1" fmla="*/ 0 h 887896"/>
              <a:gd name="connsiteX2" fmla="*/ 2266121 w 2266121"/>
              <a:gd name="connsiteY2" fmla="*/ 874644 h 887896"/>
              <a:gd name="connsiteX3" fmla="*/ 53009 w 2266121"/>
              <a:gd name="connsiteY3" fmla="*/ 887896 h 887896"/>
              <a:gd name="connsiteX4" fmla="*/ 79513 w 2266121"/>
              <a:gd name="connsiteY4" fmla="*/ 318053 h 887896"/>
              <a:gd name="connsiteX5" fmla="*/ 0 w 2266121"/>
              <a:gd name="connsiteY5" fmla="*/ 0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213112 w 2213112"/>
              <a:gd name="connsiteY2" fmla="*/ 874644 h 887896"/>
              <a:gd name="connsiteX3" fmla="*/ 0 w 2213112"/>
              <a:gd name="connsiteY3" fmla="*/ 887896 h 887896"/>
              <a:gd name="connsiteX4" fmla="*/ 26504 w 2213112"/>
              <a:gd name="connsiteY4" fmla="*/ 318053 h 887896"/>
              <a:gd name="connsiteX5" fmla="*/ 119269 w 2213112"/>
              <a:gd name="connsiteY5" fmla="*/ 13252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107094 w 2213112"/>
              <a:gd name="connsiteY2" fmla="*/ 304800 h 887896"/>
              <a:gd name="connsiteX3" fmla="*/ 2213112 w 2213112"/>
              <a:gd name="connsiteY3" fmla="*/ 874644 h 887896"/>
              <a:gd name="connsiteX4" fmla="*/ 0 w 2213112"/>
              <a:gd name="connsiteY4" fmla="*/ 887896 h 887896"/>
              <a:gd name="connsiteX5" fmla="*/ 26504 w 2213112"/>
              <a:gd name="connsiteY5" fmla="*/ 318053 h 887896"/>
              <a:gd name="connsiteX6" fmla="*/ 119269 w 2213112"/>
              <a:gd name="connsiteY6" fmla="*/ 13252 h 88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13112" h="887896">
                <a:moveTo>
                  <a:pt x="119269" y="13252"/>
                </a:moveTo>
                <a:lnTo>
                  <a:pt x="2213112" y="0"/>
                </a:lnTo>
                <a:cubicBezTo>
                  <a:pt x="2208694" y="101600"/>
                  <a:pt x="2111512" y="203200"/>
                  <a:pt x="2107094" y="304800"/>
                </a:cubicBezTo>
                <a:lnTo>
                  <a:pt x="2213112" y="874644"/>
                </a:lnTo>
                <a:lnTo>
                  <a:pt x="0" y="887896"/>
                </a:lnTo>
                <a:cubicBezTo>
                  <a:pt x="0" y="697948"/>
                  <a:pt x="26504" y="508001"/>
                  <a:pt x="26504" y="318053"/>
                </a:cubicBezTo>
                <a:lnTo>
                  <a:pt x="119269" y="1325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sĩ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2" name="Rectangle 1"/>
          <p:cNvSpPr/>
          <p:nvPr/>
        </p:nvSpPr>
        <p:spPr>
          <a:xfrm>
            <a:off x="4887495" y="3068146"/>
            <a:ext cx="5320748" cy="887896"/>
          </a:xfrm>
          <a:custGeom>
            <a:avLst/>
            <a:gdLst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0 w 2266121"/>
              <a:gd name="connsiteY4" fmla="*/ 0 h 874644"/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79513 w 2266121"/>
              <a:gd name="connsiteY4" fmla="*/ 318053 h 874644"/>
              <a:gd name="connsiteX5" fmla="*/ 0 w 2266121"/>
              <a:gd name="connsiteY5" fmla="*/ 0 h 874644"/>
              <a:gd name="connsiteX0" fmla="*/ 0 w 2266121"/>
              <a:gd name="connsiteY0" fmla="*/ 0 h 887896"/>
              <a:gd name="connsiteX1" fmla="*/ 2266121 w 2266121"/>
              <a:gd name="connsiteY1" fmla="*/ 0 h 887896"/>
              <a:gd name="connsiteX2" fmla="*/ 2266121 w 2266121"/>
              <a:gd name="connsiteY2" fmla="*/ 874644 h 887896"/>
              <a:gd name="connsiteX3" fmla="*/ 53009 w 2266121"/>
              <a:gd name="connsiteY3" fmla="*/ 887896 h 887896"/>
              <a:gd name="connsiteX4" fmla="*/ 79513 w 2266121"/>
              <a:gd name="connsiteY4" fmla="*/ 318053 h 887896"/>
              <a:gd name="connsiteX5" fmla="*/ 0 w 2266121"/>
              <a:gd name="connsiteY5" fmla="*/ 0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213112 w 2213112"/>
              <a:gd name="connsiteY2" fmla="*/ 874644 h 887896"/>
              <a:gd name="connsiteX3" fmla="*/ 0 w 2213112"/>
              <a:gd name="connsiteY3" fmla="*/ 887896 h 887896"/>
              <a:gd name="connsiteX4" fmla="*/ 26504 w 2213112"/>
              <a:gd name="connsiteY4" fmla="*/ 318053 h 887896"/>
              <a:gd name="connsiteX5" fmla="*/ 119269 w 2213112"/>
              <a:gd name="connsiteY5" fmla="*/ 13252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107094 w 2213112"/>
              <a:gd name="connsiteY2" fmla="*/ 304800 h 887896"/>
              <a:gd name="connsiteX3" fmla="*/ 2213112 w 2213112"/>
              <a:gd name="connsiteY3" fmla="*/ 874644 h 887896"/>
              <a:gd name="connsiteX4" fmla="*/ 0 w 2213112"/>
              <a:gd name="connsiteY4" fmla="*/ 887896 h 887896"/>
              <a:gd name="connsiteX5" fmla="*/ 26504 w 2213112"/>
              <a:gd name="connsiteY5" fmla="*/ 318053 h 887896"/>
              <a:gd name="connsiteX6" fmla="*/ 119269 w 2213112"/>
              <a:gd name="connsiteY6" fmla="*/ 13252 h 88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13112" h="887896">
                <a:moveTo>
                  <a:pt x="119269" y="13252"/>
                </a:moveTo>
                <a:lnTo>
                  <a:pt x="2213112" y="0"/>
                </a:lnTo>
                <a:cubicBezTo>
                  <a:pt x="2208694" y="101600"/>
                  <a:pt x="2111512" y="203200"/>
                  <a:pt x="2107094" y="304800"/>
                </a:cubicBezTo>
                <a:lnTo>
                  <a:pt x="2213112" y="874644"/>
                </a:lnTo>
                <a:lnTo>
                  <a:pt x="0" y="887896"/>
                </a:lnTo>
                <a:cubicBezTo>
                  <a:pt x="0" y="697948"/>
                  <a:pt x="26504" y="508001"/>
                  <a:pt x="26504" y="318053"/>
                </a:cubicBezTo>
                <a:lnTo>
                  <a:pt x="119269" y="1325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Tiểu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Quí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Đôn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3" name="Rectangle 1"/>
          <p:cNvSpPr/>
          <p:nvPr/>
        </p:nvSpPr>
        <p:spPr>
          <a:xfrm>
            <a:off x="4887495" y="4182518"/>
            <a:ext cx="5320748" cy="887896"/>
          </a:xfrm>
          <a:custGeom>
            <a:avLst/>
            <a:gdLst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0 w 2266121"/>
              <a:gd name="connsiteY4" fmla="*/ 0 h 874644"/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79513 w 2266121"/>
              <a:gd name="connsiteY4" fmla="*/ 318053 h 874644"/>
              <a:gd name="connsiteX5" fmla="*/ 0 w 2266121"/>
              <a:gd name="connsiteY5" fmla="*/ 0 h 874644"/>
              <a:gd name="connsiteX0" fmla="*/ 0 w 2266121"/>
              <a:gd name="connsiteY0" fmla="*/ 0 h 887896"/>
              <a:gd name="connsiteX1" fmla="*/ 2266121 w 2266121"/>
              <a:gd name="connsiteY1" fmla="*/ 0 h 887896"/>
              <a:gd name="connsiteX2" fmla="*/ 2266121 w 2266121"/>
              <a:gd name="connsiteY2" fmla="*/ 874644 h 887896"/>
              <a:gd name="connsiteX3" fmla="*/ 53009 w 2266121"/>
              <a:gd name="connsiteY3" fmla="*/ 887896 h 887896"/>
              <a:gd name="connsiteX4" fmla="*/ 79513 w 2266121"/>
              <a:gd name="connsiteY4" fmla="*/ 318053 h 887896"/>
              <a:gd name="connsiteX5" fmla="*/ 0 w 2266121"/>
              <a:gd name="connsiteY5" fmla="*/ 0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213112 w 2213112"/>
              <a:gd name="connsiteY2" fmla="*/ 874644 h 887896"/>
              <a:gd name="connsiteX3" fmla="*/ 0 w 2213112"/>
              <a:gd name="connsiteY3" fmla="*/ 887896 h 887896"/>
              <a:gd name="connsiteX4" fmla="*/ 26504 w 2213112"/>
              <a:gd name="connsiteY4" fmla="*/ 318053 h 887896"/>
              <a:gd name="connsiteX5" fmla="*/ 119269 w 2213112"/>
              <a:gd name="connsiteY5" fmla="*/ 13252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107094 w 2213112"/>
              <a:gd name="connsiteY2" fmla="*/ 304800 h 887896"/>
              <a:gd name="connsiteX3" fmla="*/ 2213112 w 2213112"/>
              <a:gd name="connsiteY3" fmla="*/ 874644 h 887896"/>
              <a:gd name="connsiteX4" fmla="*/ 0 w 2213112"/>
              <a:gd name="connsiteY4" fmla="*/ 887896 h 887896"/>
              <a:gd name="connsiteX5" fmla="*/ 26504 w 2213112"/>
              <a:gd name="connsiteY5" fmla="*/ 318053 h 887896"/>
              <a:gd name="connsiteX6" fmla="*/ 119269 w 2213112"/>
              <a:gd name="connsiteY6" fmla="*/ 13252 h 88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13112" h="887896">
                <a:moveTo>
                  <a:pt x="119269" y="13252"/>
                </a:moveTo>
                <a:lnTo>
                  <a:pt x="2213112" y="0"/>
                </a:lnTo>
                <a:cubicBezTo>
                  <a:pt x="2208694" y="101600"/>
                  <a:pt x="2111512" y="203200"/>
                  <a:pt x="2107094" y="304800"/>
                </a:cubicBezTo>
                <a:lnTo>
                  <a:pt x="2213112" y="874644"/>
                </a:lnTo>
                <a:lnTo>
                  <a:pt x="0" y="887896"/>
                </a:lnTo>
                <a:cubicBezTo>
                  <a:pt x="0" y="697948"/>
                  <a:pt x="26504" y="508001"/>
                  <a:pt x="26504" y="318053"/>
                </a:cubicBezTo>
                <a:lnTo>
                  <a:pt x="119269" y="1325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2A.</a:t>
            </a:r>
          </a:p>
        </p:txBody>
      </p:sp>
      <p:pic>
        <p:nvPicPr>
          <p:cNvPr id="15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502121" y="124469"/>
            <a:ext cx="771015" cy="514653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47340" y="186899"/>
            <a:ext cx="1049977" cy="700860"/>
          </a:xfrm>
          <a:prstGeom prst="rect">
            <a:avLst/>
          </a:prstGeom>
        </p:spPr>
      </p:pic>
      <p:pic>
        <p:nvPicPr>
          <p:cNvPr id="19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9000408" y="178357"/>
            <a:ext cx="714140" cy="476689"/>
          </a:xfrm>
          <a:prstGeom prst="rect">
            <a:avLst/>
          </a:prstGeom>
        </p:spPr>
      </p:pic>
      <p:pic>
        <p:nvPicPr>
          <p:cNvPr id="20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flipH="1">
            <a:off x="10208243" y="5379363"/>
            <a:ext cx="1983757" cy="1487818"/>
          </a:xfrm>
          <a:prstGeom prst="rect">
            <a:avLst/>
          </a:prstGeom>
        </p:spPr>
      </p:pic>
      <p:cxnSp>
        <p:nvCxnSpPr>
          <p:cNvPr id="23" name="Straight Arrow Connector 22"/>
          <p:cNvCxnSpPr/>
          <p:nvPr/>
        </p:nvCxnSpPr>
        <p:spPr>
          <a:xfrm>
            <a:off x="3967579" y="2334332"/>
            <a:ext cx="1008155" cy="220843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endCxn id="12" idx="5"/>
          </p:cNvCxnSpPr>
          <p:nvPr/>
        </p:nvCxnSpPr>
        <p:spPr>
          <a:xfrm flipV="1">
            <a:off x="3967579" y="3386199"/>
            <a:ext cx="983637" cy="115657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endCxn id="11" idx="5"/>
          </p:cNvCxnSpPr>
          <p:nvPr/>
        </p:nvCxnSpPr>
        <p:spPr>
          <a:xfrm flipV="1">
            <a:off x="3967579" y="2292134"/>
            <a:ext cx="983637" cy="113626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>
            <a:off x="2757641" y="5647758"/>
            <a:ext cx="6564086" cy="1029382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GB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GB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GB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GB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GB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GB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GB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8" name="Picture 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964034" y="5694042"/>
            <a:ext cx="592262" cy="1014582"/>
          </a:xfrm>
          <a:prstGeom prst="rect">
            <a:avLst/>
          </a:prstGeom>
        </p:spPr>
      </p:pic>
      <p:pic>
        <p:nvPicPr>
          <p:cNvPr id="29" name="Picture 2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132604" y="5491735"/>
            <a:ext cx="738521" cy="1265132"/>
          </a:xfrm>
          <a:prstGeom prst="rect">
            <a:avLst/>
          </a:prstGeom>
        </p:spPr>
      </p:pic>
      <p:pic>
        <p:nvPicPr>
          <p:cNvPr id="30" name="Picture 2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31" name="Picture 2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flipH="1">
            <a:off x="477774" y="5782525"/>
            <a:ext cx="399023" cy="683552"/>
          </a:xfrm>
          <a:prstGeom prst="rect">
            <a:avLst/>
          </a:prstGeom>
        </p:spPr>
      </p:pic>
      <p:pic>
        <p:nvPicPr>
          <p:cNvPr id="33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29043" y="580739"/>
            <a:ext cx="1049977" cy="700860"/>
          </a:xfrm>
          <a:prstGeom prst="rect">
            <a:avLst/>
          </a:prstGeom>
        </p:spPr>
      </p:pic>
      <p:pic>
        <p:nvPicPr>
          <p:cNvPr id="34" name="图片 35">
            <a:extLst>
              <a:ext uri="{FF2B5EF4-FFF2-40B4-BE49-F238E27FC236}">
                <a16:creationId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218182" y="3854"/>
            <a:ext cx="1120591" cy="166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547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.01389 L 0.08932 0.000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6" y="-671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0.01158 L 0.08932 -0.00139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6" y="509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0.00926 L 0.08932 0.00555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6" y="741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6 L -0.00091 0.15139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7569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96296E-6 L -4.16667E-7 -0.32199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111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96296E-6 L -4.16667E-7 0.1625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301928" y="-1013676"/>
            <a:ext cx="6962686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flipH="1">
            <a:off x="9402406" y="4886325"/>
            <a:ext cx="2414384" cy="1810788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330467" y="964009"/>
            <a:ext cx="3459750" cy="57068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457" y="1897039"/>
            <a:ext cx="6331570" cy="3371890"/>
          </a:xfrm>
          <a:prstGeom prst="rect">
            <a:avLst/>
          </a:prstGeom>
        </p:spPr>
      </p:pic>
      <p:pic>
        <p:nvPicPr>
          <p:cNvPr id="16" name="Picture 2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flipH="1">
            <a:off x="123647" y="5391923"/>
            <a:ext cx="654830" cy="1265132"/>
          </a:xfrm>
          <a:prstGeom prst="rect">
            <a:avLst/>
          </a:prstGeom>
        </p:spPr>
      </p:pic>
      <p:pic>
        <p:nvPicPr>
          <p:cNvPr id="18" name="Picture 22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19" name="Picture 23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flipH="1">
            <a:off x="563433" y="6013613"/>
            <a:ext cx="399022" cy="683552"/>
          </a:xfrm>
          <a:prstGeom prst="rect">
            <a:avLst/>
          </a:prstGeom>
        </p:spPr>
      </p:pic>
      <p:pic>
        <p:nvPicPr>
          <p:cNvPr id="22" name="Picture 23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flipH="1">
            <a:off x="989791" y="5858762"/>
            <a:ext cx="399022" cy="68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993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650760" y="1046259"/>
            <a:ext cx="10549361" cy="2872018"/>
            <a:chOff x="650760" y="1046259"/>
            <a:chExt cx="10549361" cy="2872018"/>
          </a:xfrm>
        </p:grpSpPr>
        <p:pic>
          <p:nvPicPr>
            <p:cNvPr id="3" name="图片 12" descr="ce1ed7f935192fceca30dfb2bcebe602"/>
            <p:cNvPicPr>
              <a:picLocks noChangeAspect="1"/>
            </p:cNvPicPr>
            <p:nvPr/>
          </p:nvPicPr>
          <p:blipFill>
            <a:blip r:embed="rId4"/>
            <a:srcRect l="11188" t="20367" r="10619" b="19944"/>
            <a:stretch>
              <a:fillRect/>
            </a:stretch>
          </p:blipFill>
          <p:spPr>
            <a:xfrm>
              <a:off x="650760" y="1046259"/>
              <a:ext cx="10549361" cy="287201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812424" y="1722723"/>
              <a:ext cx="844226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4000" b="1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Đặt</a:t>
              </a:r>
              <a:r>
                <a:rPr lang="en-US" sz="4000" b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1câu </a:t>
              </a:r>
              <a:r>
                <a:rPr lang="en-US" sz="40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giới</a:t>
              </a:r>
              <a:r>
                <a: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thiệu</a:t>
              </a:r>
              <a:r>
                <a: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theo</a:t>
              </a:r>
              <a:r>
                <a:rPr lang="en-US" sz="4000" b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mẫu</a:t>
              </a:r>
            </a:p>
            <a:p>
              <a:pPr lvl="0" algn="ctr">
                <a:defRPr/>
              </a:pPr>
              <a:r>
                <a:rPr lang="en-US" sz="4000" b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ở </a:t>
              </a:r>
              <a:r>
                <a:rPr lang="en-US" sz="40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bài</a:t>
              </a:r>
              <a:r>
                <a: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2.</a:t>
              </a:r>
            </a:p>
          </p:txBody>
        </p:sp>
      </p:grpSp>
      <p:pic>
        <p:nvPicPr>
          <p:cNvPr id="15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213332" y="108847"/>
            <a:ext cx="1834283" cy="1224385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254685" y="0"/>
            <a:ext cx="1779344" cy="1779344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482053" y="-20738"/>
            <a:ext cx="1049977" cy="700860"/>
          </a:xfrm>
          <a:prstGeom prst="rect">
            <a:avLst/>
          </a:prstGeom>
        </p:spPr>
      </p:pic>
      <p:pic>
        <p:nvPicPr>
          <p:cNvPr id="23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27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883887" y="5422534"/>
            <a:ext cx="654830" cy="1265132"/>
          </a:xfrm>
          <a:prstGeom prst="rect">
            <a:avLst/>
          </a:prstGeom>
        </p:spPr>
      </p:pic>
      <p:pic>
        <p:nvPicPr>
          <p:cNvPr id="28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29" name="Picture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477774" y="5782525"/>
            <a:ext cx="399023" cy="683552"/>
          </a:xfrm>
          <a:prstGeom prst="rect">
            <a:avLst/>
          </a:prstGeom>
        </p:spPr>
      </p:pic>
      <p:pic>
        <p:nvPicPr>
          <p:cNvPr id="30" name="图片 35">
            <a:extLst>
              <a:ext uri="{FF2B5EF4-FFF2-40B4-BE49-F238E27FC236}">
                <a16:creationId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218182" y="3854"/>
            <a:ext cx="1120591" cy="1664166"/>
          </a:xfrm>
          <a:prstGeom prst="rect">
            <a:avLst/>
          </a:prstGeom>
        </p:spPr>
      </p:pic>
      <p:pic>
        <p:nvPicPr>
          <p:cNvPr id="32" name="Picture 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1155528" y="1693802"/>
            <a:ext cx="771015" cy="514653"/>
          </a:xfrm>
          <a:prstGeom prst="rect">
            <a:avLst/>
          </a:prstGeom>
        </p:spPr>
      </p:pic>
      <p:pic>
        <p:nvPicPr>
          <p:cNvPr id="34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5013113" y="3079165"/>
            <a:ext cx="3822007" cy="470045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70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3312" y="3369529"/>
            <a:ext cx="2367797" cy="366061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970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363" y="3972497"/>
            <a:ext cx="1934790" cy="299118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150336" y="207985"/>
            <a:ext cx="3352800" cy="1473024"/>
            <a:chOff x="-77310" y="-409711"/>
            <a:chExt cx="3770114" cy="2344801"/>
          </a:xfrm>
        </p:grpSpPr>
        <p:pic>
          <p:nvPicPr>
            <p:cNvPr id="6" name="图片 4" descr="6e3e461d6fe4261ffac34bab182ac1ed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-77310" y="-409711"/>
              <a:ext cx="3770114" cy="234480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91085" y="-90717"/>
              <a:ext cx="2592835" cy="14697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b="1" dirty="0" err="1">
                  <a:gradFill>
                    <a:gsLst>
                      <a:gs pos="41000">
                        <a:srgbClr val="FF3300">
                          <a:lumMod val="93000"/>
                        </a:srgbClr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latin typeface="UTM Mother" panose="02040603050506020204" pitchFamily="18" charset="0"/>
                </a:rPr>
                <a:t>Bài</a:t>
              </a:r>
              <a:r>
                <a:rPr lang="en-GB" sz="5400" b="1" dirty="0">
                  <a:gradFill>
                    <a:gsLst>
                      <a:gs pos="38000">
                        <a:srgbClr val="FF3300"/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latin typeface="UTM Mother" panose="02040603050506020204" pitchFamily="18" charset="0"/>
                </a:rPr>
                <a:t> 3:</a:t>
              </a:r>
            </a:p>
          </p:txBody>
        </p:sp>
      </p:grpSp>
      <p:pic>
        <p:nvPicPr>
          <p:cNvPr id="41" name="Picture 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827824" y="369796"/>
            <a:ext cx="771015" cy="51465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898" y="2763075"/>
            <a:ext cx="3792041" cy="470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0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255264" y="3533480"/>
            <a:ext cx="3670888" cy="1639788"/>
          </a:xfrm>
          <a:prstGeom prst="cloudCallout">
            <a:avLst>
              <a:gd name="adj1" fmla="val 62031"/>
              <a:gd name="adj2" fmla="val -19007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Đầu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viết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hoa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56084" y="533714"/>
            <a:ext cx="5199104" cy="2670512"/>
          </a:xfrm>
          <a:prstGeom prst="cloudCallout">
            <a:avLst>
              <a:gd name="adj1" fmla="val -36206"/>
              <a:gd name="adj2" fmla="val 68505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Khi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viết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câu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giới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thiệu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cần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lưu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ý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điều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gì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15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213332" y="108847"/>
            <a:ext cx="1834283" cy="1224385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692524" y="-36442"/>
            <a:ext cx="1545673" cy="1545673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82053" y="-20738"/>
            <a:ext cx="1049977" cy="700860"/>
          </a:xfrm>
          <a:prstGeom prst="rect">
            <a:avLst/>
          </a:prstGeom>
        </p:spPr>
      </p:pic>
      <p:pic>
        <p:nvPicPr>
          <p:cNvPr id="23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27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883887" y="5422534"/>
            <a:ext cx="654830" cy="1265132"/>
          </a:xfrm>
          <a:prstGeom prst="rect">
            <a:avLst/>
          </a:prstGeom>
        </p:spPr>
      </p:pic>
      <p:pic>
        <p:nvPicPr>
          <p:cNvPr id="28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29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477774" y="5782525"/>
            <a:ext cx="399023" cy="683552"/>
          </a:xfrm>
          <a:prstGeom prst="rect">
            <a:avLst/>
          </a:prstGeom>
        </p:spPr>
      </p:pic>
      <p:pic>
        <p:nvPicPr>
          <p:cNvPr id="30" name="图片 35">
            <a:extLst>
              <a:ext uri="{FF2B5EF4-FFF2-40B4-BE49-F238E27FC236}">
                <a16:creationId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218182" y="3854"/>
            <a:ext cx="1120591" cy="1664166"/>
          </a:xfrm>
          <a:prstGeom prst="rect">
            <a:avLst/>
          </a:prstGeom>
        </p:spPr>
      </p:pic>
      <p:pic>
        <p:nvPicPr>
          <p:cNvPr id="32" name="Picture 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155528" y="1693802"/>
            <a:ext cx="771015" cy="514653"/>
          </a:xfrm>
          <a:prstGeom prst="rect">
            <a:avLst/>
          </a:prstGeom>
        </p:spPr>
      </p:pic>
      <p:pic>
        <p:nvPicPr>
          <p:cNvPr id="34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8475641" y="3027034"/>
            <a:ext cx="3822007" cy="470045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304" b="89565" l="9955" r="895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95" r="29213"/>
          <a:stretch/>
        </p:blipFill>
        <p:spPr>
          <a:xfrm>
            <a:off x="-140462" y="2086770"/>
            <a:ext cx="3616859" cy="5899412"/>
          </a:xfrm>
          <a:prstGeom prst="rect">
            <a:avLst/>
          </a:prstGeom>
        </p:spPr>
      </p:pic>
      <p:pic>
        <p:nvPicPr>
          <p:cNvPr id="41" name="Picture 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827824" y="369796"/>
            <a:ext cx="771015" cy="51465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504" y="2853491"/>
            <a:ext cx="3792041" cy="470042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903354" y="1583295"/>
            <a:ext cx="3670888" cy="1639788"/>
          </a:xfrm>
          <a:prstGeom prst="cloudCallout">
            <a:avLst>
              <a:gd name="adj1" fmla="val 30811"/>
              <a:gd name="adj2" fmla="val 61292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Cuối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chấm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2642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8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59442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558728" y="-927951"/>
            <a:ext cx="6962686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flipH="1">
            <a:off x="8203496" y="1267743"/>
            <a:ext cx="3988504" cy="526101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7217538" y="5141739"/>
            <a:ext cx="2158228" cy="161867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729" y="1580796"/>
            <a:ext cx="5104137" cy="392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8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301928" y="-1013676"/>
            <a:ext cx="6962686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flipH="1">
            <a:off x="9402406" y="4886325"/>
            <a:ext cx="2414384" cy="1810788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330467" y="964009"/>
            <a:ext cx="3459750" cy="5706805"/>
          </a:xfrm>
          <a:prstGeom prst="rect">
            <a:avLst/>
          </a:prstGeom>
        </p:spPr>
      </p:pic>
      <p:pic>
        <p:nvPicPr>
          <p:cNvPr id="15" name="Picture 2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flipH="1">
            <a:off x="123647" y="5391923"/>
            <a:ext cx="654830" cy="1265132"/>
          </a:xfrm>
          <a:prstGeom prst="rect">
            <a:avLst/>
          </a:prstGeom>
        </p:spPr>
      </p:pic>
      <p:pic>
        <p:nvPicPr>
          <p:cNvPr id="16" name="Picture 2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18" name="Picture 2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flipH="1">
            <a:off x="563433" y="6013613"/>
            <a:ext cx="399022" cy="683552"/>
          </a:xfrm>
          <a:prstGeom prst="rect">
            <a:avLst/>
          </a:prstGeom>
        </p:spPr>
      </p:pic>
      <p:pic>
        <p:nvPicPr>
          <p:cNvPr id="19" name="Picture 2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flipH="1">
            <a:off x="989791" y="5858762"/>
            <a:ext cx="399022" cy="6835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005" y="1384021"/>
            <a:ext cx="5230821" cy="437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64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875" r="99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1005">
            <a:off x="7898456" y="-4927"/>
            <a:ext cx="2230748" cy="2230748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2271126" y="672051"/>
            <a:ext cx="8066520" cy="5095603"/>
            <a:chOff x="559467" y="1082681"/>
            <a:chExt cx="10549361" cy="2872018"/>
          </a:xfrm>
        </p:grpSpPr>
        <p:pic>
          <p:nvPicPr>
            <p:cNvPr id="3" name="图片 12" descr="ce1ed7f935192fceca30dfb2bcebe602"/>
            <p:cNvPicPr>
              <a:picLocks noChangeAspect="1"/>
            </p:cNvPicPr>
            <p:nvPr/>
          </p:nvPicPr>
          <p:blipFill>
            <a:blip r:embed="rId6"/>
            <a:srcRect l="11188" t="20367" r="10619" b="19944"/>
            <a:stretch>
              <a:fillRect/>
            </a:stretch>
          </p:blipFill>
          <p:spPr>
            <a:xfrm>
              <a:off x="559467" y="1082681"/>
              <a:ext cx="10549361" cy="287201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049029" y="1641600"/>
              <a:ext cx="8123324" cy="1717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Hãy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tưởng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tượng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là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một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học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sinh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mới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chuyển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trường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.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Trong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buổi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đầu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tiên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gặp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mặt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cô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giáo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yêu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cầu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giới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thiệu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bản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thân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trước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lớp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.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sẽ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nói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những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gì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pic>
        <p:nvPicPr>
          <p:cNvPr id="15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9936932" y="103617"/>
            <a:ext cx="1245247" cy="1224385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254685" y="0"/>
            <a:ext cx="1779344" cy="1779344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244524" y="66066"/>
            <a:ext cx="1150642" cy="768054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515848" y="395552"/>
            <a:ext cx="1049977" cy="700860"/>
          </a:xfrm>
          <a:prstGeom prst="rect">
            <a:avLst/>
          </a:prstGeom>
        </p:spPr>
      </p:pic>
      <p:pic>
        <p:nvPicPr>
          <p:cNvPr id="23" name="Picture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97029" y="910328"/>
            <a:ext cx="1184437" cy="790612"/>
          </a:xfrm>
          <a:prstGeom prst="rect">
            <a:avLst/>
          </a:prstGeom>
        </p:spPr>
      </p:pic>
      <p:pic>
        <p:nvPicPr>
          <p:cNvPr id="27" name="Picture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flipH="1">
            <a:off x="883887" y="5422534"/>
            <a:ext cx="654830" cy="1265132"/>
          </a:xfrm>
          <a:prstGeom prst="rect">
            <a:avLst/>
          </a:prstGeom>
        </p:spPr>
      </p:pic>
      <p:pic>
        <p:nvPicPr>
          <p:cNvPr id="28" name="Picture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29" name="Picture 2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flipH="1">
            <a:off x="477774" y="5782525"/>
            <a:ext cx="399023" cy="683552"/>
          </a:xfrm>
          <a:prstGeom prst="rect">
            <a:avLst/>
          </a:prstGeom>
        </p:spPr>
      </p:pic>
      <p:pic>
        <p:nvPicPr>
          <p:cNvPr id="32" name="Picture 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1155528" y="1693802"/>
            <a:ext cx="771015" cy="5146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304" b="89565" l="9955" r="895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95" r="29213"/>
          <a:stretch/>
        </p:blipFill>
        <p:spPr>
          <a:xfrm>
            <a:off x="-336240" y="2029001"/>
            <a:ext cx="3616859" cy="58994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38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6971" y="2706091"/>
            <a:ext cx="4230624" cy="4230624"/>
          </a:xfrm>
          <a:prstGeom prst="rect">
            <a:avLst/>
          </a:prstGeom>
        </p:spPr>
      </p:pic>
      <p:pic>
        <p:nvPicPr>
          <p:cNvPr id="25" name="Picture 1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6538475" y="5795175"/>
            <a:ext cx="592262" cy="1014582"/>
          </a:xfrm>
          <a:prstGeom prst="rect">
            <a:avLst/>
          </a:prstGeom>
        </p:spPr>
      </p:pic>
      <p:pic>
        <p:nvPicPr>
          <p:cNvPr id="26" name="Picture 21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5707045" y="5592868"/>
            <a:ext cx="738521" cy="1265132"/>
          </a:xfrm>
          <a:prstGeom prst="rect">
            <a:avLst/>
          </a:prstGeom>
        </p:spPr>
      </p:pic>
      <p:pic>
        <p:nvPicPr>
          <p:cNvPr id="31" name="Picture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flipH="1">
            <a:off x="4586212" y="5959895"/>
            <a:ext cx="466003" cy="798293"/>
          </a:xfrm>
          <a:prstGeom prst="rect">
            <a:avLst/>
          </a:prstGeom>
        </p:spPr>
      </p:pic>
      <p:pic>
        <p:nvPicPr>
          <p:cNvPr id="33" name="Picture 2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flipH="1">
            <a:off x="5052215" y="5883658"/>
            <a:ext cx="399023" cy="683552"/>
          </a:xfrm>
          <a:prstGeom prst="rect">
            <a:avLst/>
          </a:prstGeom>
        </p:spPr>
      </p:pic>
      <p:pic>
        <p:nvPicPr>
          <p:cNvPr id="35" name="Picture 1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9164718" y="5818922"/>
            <a:ext cx="592262" cy="1014582"/>
          </a:xfrm>
          <a:prstGeom prst="rect">
            <a:avLst/>
          </a:prstGeom>
        </p:spPr>
      </p:pic>
      <p:pic>
        <p:nvPicPr>
          <p:cNvPr id="36" name="Picture 21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8333288" y="5616615"/>
            <a:ext cx="738521" cy="1265132"/>
          </a:xfrm>
          <a:prstGeom prst="rect">
            <a:avLst/>
          </a:prstGeom>
        </p:spPr>
      </p:pic>
      <p:pic>
        <p:nvPicPr>
          <p:cNvPr id="37" name="Picture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flipH="1">
            <a:off x="7212455" y="5983642"/>
            <a:ext cx="466003" cy="798293"/>
          </a:xfrm>
          <a:prstGeom prst="rect">
            <a:avLst/>
          </a:prstGeom>
        </p:spPr>
      </p:pic>
      <p:pic>
        <p:nvPicPr>
          <p:cNvPr id="38" name="Picture 2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flipH="1">
            <a:off x="7678458" y="5907405"/>
            <a:ext cx="399023" cy="683552"/>
          </a:xfrm>
          <a:prstGeom prst="rect">
            <a:avLst/>
          </a:prstGeom>
        </p:spPr>
      </p:pic>
      <p:pic>
        <p:nvPicPr>
          <p:cNvPr id="39" name="Picture 1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4066031" y="5772746"/>
            <a:ext cx="592262" cy="1014582"/>
          </a:xfrm>
          <a:prstGeom prst="rect">
            <a:avLst/>
          </a:prstGeom>
        </p:spPr>
      </p:pic>
      <p:pic>
        <p:nvPicPr>
          <p:cNvPr id="43" name="Picture 21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3234601" y="5570439"/>
            <a:ext cx="738521" cy="1265132"/>
          </a:xfrm>
          <a:prstGeom prst="rect">
            <a:avLst/>
          </a:prstGeom>
        </p:spPr>
      </p:pic>
      <p:pic>
        <p:nvPicPr>
          <p:cNvPr id="44" name="Picture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flipH="1">
            <a:off x="2113768" y="5937466"/>
            <a:ext cx="466003" cy="798293"/>
          </a:xfrm>
          <a:prstGeom prst="rect">
            <a:avLst/>
          </a:prstGeom>
        </p:spPr>
      </p:pic>
      <p:pic>
        <p:nvPicPr>
          <p:cNvPr id="45" name="Picture 2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flipH="1">
            <a:off x="2579771" y="5861229"/>
            <a:ext cx="399023" cy="683552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>
            <a:off x="3973122" y="-195071"/>
            <a:ext cx="4026463" cy="1771714"/>
            <a:chOff x="-476703" y="-409711"/>
            <a:chExt cx="4169507" cy="2344801"/>
          </a:xfrm>
        </p:grpSpPr>
        <p:pic>
          <p:nvPicPr>
            <p:cNvPr id="48" name="图片 4" descr="6e3e461d6fe4261ffac34bab182ac1ed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-476703" y="-409711"/>
              <a:ext cx="4169507" cy="2344801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>
              <a:off x="39468" y="291884"/>
              <a:ext cx="3542345" cy="855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b="1" dirty="0" err="1">
                  <a:gradFill>
                    <a:gsLst>
                      <a:gs pos="41000">
                        <a:srgbClr val="FF3300">
                          <a:lumMod val="93000"/>
                        </a:srgbClr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latin typeface="UTM Mother" panose="02040603050506020204" pitchFamily="18" charset="0"/>
                </a:rPr>
                <a:t>Tình</a:t>
              </a:r>
              <a:r>
                <a:rPr lang="en-GB" sz="3600" b="1" dirty="0">
                  <a:gradFill>
                    <a:gsLst>
                      <a:gs pos="41000">
                        <a:srgbClr val="FF3300">
                          <a:lumMod val="93000"/>
                        </a:srgbClr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latin typeface="UTM Mother" panose="02040603050506020204" pitchFamily="18" charset="0"/>
                </a:rPr>
                <a:t> </a:t>
              </a:r>
              <a:r>
                <a:rPr lang="en-GB" sz="3600" b="1" dirty="0" err="1">
                  <a:gradFill>
                    <a:gsLst>
                      <a:gs pos="41000">
                        <a:srgbClr val="FF3300">
                          <a:lumMod val="93000"/>
                        </a:srgbClr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latin typeface="UTM Mother" panose="02040603050506020204" pitchFamily="18" charset="0"/>
                </a:rPr>
                <a:t>huống</a:t>
              </a:r>
              <a:r>
                <a:rPr lang="en-GB" sz="3600" b="1" dirty="0">
                  <a:gradFill>
                    <a:gsLst>
                      <a:gs pos="41000">
                        <a:srgbClr val="FF3300">
                          <a:lumMod val="93000"/>
                        </a:srgbClr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latin typeface="UTM Mother" panose="02040603050506020204" pitchFamily="18" charset="0"/>
                </a:rPr>
                <a:t> 1:</a:t>
              </a:r>
              <a:endParaRPr lang="en-GB" sz="3600" b="1" dirty="0">
                <a:gradFill>
                  <a:gsLst>
                    <a:gs pos="38000">
                      <a:srgbClr val="FF3300"/>
                    </a:gs>
                    <a:gs pos="74000">
                      <a:srgbClr val="009900"/>
                    </a:gs>
                    <a:gs pos="83000">
                      <a:srgbClr val="009900"/>
                    </a:gs>
                    <a:gs pos="100000">
                      <a:srgbClr val="009900"/>
                    </a:gs>
                  </a:gsLst>
                  <a:lin ang="5400000" scaled="1"/>
                </a:gradFill>
                <a:latin typeface="UTM Mother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4794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8246" r="1617" b="11045"/>
          <a:stretch/>
        </p:blipFill>
        <p:spPr>
          <a:xfrm>
            <a:off x="0" y="0"/>
            <a:ext cx="12174944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8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631" y="1996880"/>
            <a:ext cx="1993983" cy="19939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3024" y="173168"/>
            <a:ext cx="6035039" cy="2265232"/>
          </a:xfrm>
          <a:prstGeom prst="cloudCallout">
            <a:avLst>
              <a:gd name="adj1" fmla="val 40128"/>
              <a:gd name="adj2" fmla="val 41989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 anchor="ctr">
            <a:spAutoFit/>
          </a:bodyPr>
          <a:lstStyle/>
          <a:p>
            <a:pPr lvl="0" algn="ctr">
              <a:defRPr/>
            </a:pPr>
            <a:endParaRPr lang="en-US" sz="6600" b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76844" y="510149"/>
            <a:ext cx="731290" cy="1015663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lvl="0" algn="ctr">
              <a:defRPr/>
            </a:pP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6" name="Rectangle 5"/>
          <p:cNvSpPr/>
          <p:nvPr/>
        </p:nvSpPr>
        <p:spPr>
          <a:xfrm>
            <a:off x="1229757" y="490809"/>
            <a:ext cx="4721571" cy="181588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>
              <a:defRPr/>
            </a:pP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Chào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các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bạn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,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tớ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tên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là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Nam.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Tớ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rất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thích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chơi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đá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bóng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.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Rất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vui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được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làm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quen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với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các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bạn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8810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5" grpId="1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875" r="99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1005">
            <a:off x="7898456" y="-4927"/>
            <a:ext cx="2230748" cy="2230748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2340933" y="672000"/>
            <a:ext cx="8066520" cy="5095603"/>
            <a:chOff x="650760" y="1082652"/>
            <a:chExt cx="10549361" cy="2872018"/>
          </a:xfrm>
        </p:grpSpPr>
        <p:pic>
          <p:nvPicPr>
            <p:cNvPr id="3" name="图片 12" descr="ce1ed7f935192fceca30dfb2bcebe602"/>
            <p:cNvPicPr>
              <a:picLocks noChangeAspect="1"/>
            </p:cNvPicPr>
            <p:nvPr/>
          </p:nvPicPr>
          <p:blipFill>
            <a:blip r:embed="rId6"/>
            <a:srcRect l="11188" t="20367" r="10619" b="19944"/>
            <a:stretch>
              <a:fillRect/>
            </a:stretch>
          </p:blipFill>
          <p:spPr>
            <a:xfrm>
              <a:off x="650760" y="1082652"/>
              <a:ext cx="10549361" cy="287201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049029" y="1641600"/>
              <a:ext cx="7752823" cy="1994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Hôm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nay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trong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tiết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sinh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hoạt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lớp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cô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giáo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yêu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cầu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mỗi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bạn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hãy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tự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giới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thiệu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về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những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người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thân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trong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gia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đình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.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sẽ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giới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thiệu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về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gia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đình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của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mình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như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thế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nào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pic>
        <p:nvPicPr>
          <p:cNvPr id="15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9936932" y="103617"/>
            <a:ext cx="1245247" cy="1224385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254685" y="0"/>
            <a:ext cx="1779344" cy="1779344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244524" y="66066"/>
            <a:ext cx="1150642" cy="768054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515848" y="395552"/>
            <a:ext cx="1049977" cy="700860"/>
          </a:xfrm>
          <a:prstGeom prst="rect">
            <a:avLst/>
          </a:prstGeom>
        </p:spPr>
      </p:pic>
      <p:pic>
        <p:nvPicPr>
          <p:cNvPr id="23" name="Picture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97029" y="910328"/>
            <a:ext cx="1184437" cy="790612"/>
          </a:xfrm>
          <a:prstGeom prst="rect">
            <a:avLst/>
          </a:prstGeom>
        </p:spPr>
      </p:pic>
      <p:pic>
        <p:nvPicPr>
          <p:cNvPr id="27" name="Picture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flipH="1">
            <a:off x="883887" y="5422534"/>
            <a:ext cx="654830" cy="1265132"/>
          </a:xfrm>
          <a:prstGeom prst="rect">
            <a:avLst/>
          </a:prstGeom>
        </p:spPr>
      </p:pic>
      <p:pic>
        <p:nvPicPr>
          <p:cNvPr id="28" name="Picture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29" name="Picture 2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flipH="1">
            <a:off x="477774" y="5782525"/>
            <a:ext cx="399023" cy="683552"/>
          </a:xfrm>
          <a:prstGeom prst="rect">
            <a:avLst/>
          </a:prstGeom>
        </p:spPr>
      </p:pic>
      <p:pic>
        <p:nvPicPr>
          <p:cNvPr id="32" name="Picture 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1155528" y="1693802"/>
            <a:ext cx="771015" cy="5146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304" b="89565" l="9955" r="895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95" r="29213"/>
          <a:stretch/>
        </p:blipFill>
        <p:spPr>
          <a:xfrm>
            <a:off x="-336240" y="2029001"/>
            <a:ext cx="3616859" cy="5899412"/>
          </a:xfrm>
          <a:prstGeom prst="rect">
            <a:avLst/>
          </a:prstGeom>
        </p:spPr>
      </p:pic>
      <p:pic>
        <p:nvPicPr>
          <p:cNvPr id="25" name="Picture 18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6538475" y="5795175"/>
            <a:ext cx="592262" cy="1014582"/>
          </a:xfrm>
          <a:prstGeom prst="rect">
            <a:avLst/>
          </a:prstGeom>
        </p:spPr>
      </p:pic>
      <p:pic>
        <p:nvPicPr>
          <p:cNvPr id="26" name="Picture 2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5707045" y="5592868"/>
            <a:ext cx="738521" cy="1265132"/>
          </a:xfrm>
          <a:prstGeom prst="rect">
            <a:avLst/>
          </a:prstGeom>
        </p:spPr>
      </p:pic>
      <p:pic>
        <p:nvPicPr>
          <p:cNvPr id="31" name="Picture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flipH="1">
            <a:off x="4586212" y="5959895"/>
            <a:ext cx="466003" cy="798293"/>
          </a:xfrm>
          <a:prstGeom prst="rect">
            <a:avLst/>
          </a:prstGeom>
        </p:spPr>
      </p:pic>
      <p:pic>
        <p:nvPicPr>
          <p:cNvPr id="33" name="Picture 2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flipH="1">
            <a:off x="5052215" y="5883658"/>
            <a:ext cx="399023" cy="683552"/>
          </a:xfrm>
          <a:prstGeom prst="rect">
            <a:avLst/>
          </a:prstGeom>
        </p:spPr>
      </p:pic>
      <p:pic>
        <p:nvPicPr>
          <p:cNvPr id="35" name="Picture 18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9164718" y="5818922"/>
            <a:ext cx="592262" cy="1014582"/>
          </a:xfrm>
          <a:prstGeom prst="rect">
            <a:avLst/>
          </a:prstGeom>
        </p:spPr>
      </p:pic>
      <p:pic>
        <p:nvPicPr>
          <p:cNvPr id="36" name="Picture 2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8333288" y="5616615"/>
            <a:ext cx="738521" cy="1265132"/>
          </a:xfrm>
          <a:prstGeom prst="rect">
            <a:avLst/>
          </a:prstGeom>
        </p:spPr>
      </p:pic>
      <p:pic>
        <p:nvPicPr>
          <p:cNvPr id="37" name="Picture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flipH="1">
            <a:off x="7212455" y="5983642"/>
            <a:ext cx="466003" cy="798293"/>
          </a:xfrm>
          <a:prstGeom prst="rect">
            <a:avLst/>
          </a:prstGeom>
        </p:spPr>
      </p:pic>
      <p:pic>
        <p:nvPicPr>
          <p:cNvPr id="38" name="Picture 2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flipH="1">
            <a:off x="7678458" y="5907405"/>
            <a:ext cx="399023" cy="683552"/>
          </a:xfrm>
          <a:prstGeom prst="rect">
            <a:avLst/>
          </a:prstGeom>
        </p:spPr>
      </p:pic>
      <p:pic>
        <p:nvPicPr>
          <p:cNvPr id="39" name="Picture 18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4066031" y="5772746"/>
            <a:ext cx="592262" cy="1014582"/>
          </a:xfrm>
          <a:prstGeom prst="rect">
            <a:avLst/>
          </a:prstGeom>
        </p:spPr>
      </p:pic>
      <p:pic>
        <p:nvPicPr>
          <p:cNvPr id="43" name="Picture 2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3234601" y="5570439"/>
            <a:ext cx="738521" cy="1265132"/>
          </a:xfrm>
          <a:prstGeom prst="rect">
            <a:avLst/>
          </a:prstGeom>
        </p:spPr>
      </p:pic>
      <p:pic>
        <p:nvPicPr>
          <p:cNvPr id="44" name="Picture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flipH="1">
            <a:off x="2113768" y="5937466"/>
            <a:ext cx="466003" cy="798293"/>
          </a:xfrm>
          <a:prstGeom prst="rect">
            <a:avLst/>
          </a:prstGeom>
        </p:spPr>
      </p:pic>
      <p:pic>
        <p:nvPicPr>
          <p:cNvPr id="45" name="Picture 2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flipH="1">
            <a:off x="2579771" y="5861229"/>
            <a:ext cx="399023" cy="683552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>
            <a:off x="3973122" y="-195071"/>
            <a:ext cx="4026463" cy="1771714"/>
            <a:chOff x="-476703" y="-409711"/>
            <a:chExt cx="4169507" cy="2344801"/>
          </a:xfrm>
        </p:grpSpPr>
        <p:pic>
          <p:nvPicPr>
            <p:cNvPr id="48" name="图片 4" descr="6e3e461d6fe4261ffac34bab182ac1ed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-476703" y="-409711"/>
              <a:ext cx="4169507" cy="2344801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>
              <a:off x="39468" y="291884"/>
              <a:ext cx="3542345" cy="855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b="1" dirty="0" err="1">
                  <a:gradFill>
                    <a:gsLst>
                      <a:gs pos="41000">
                        <a:srgbClr val="FF3300">
                          <a:lumMod val="93000"/>
                        </a:srgbClr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latin typeface="UTM Mother" panose="02040603050506020204" pitchFamily="18" charset="0"/>
                </a:rPr>
                <a:t>Tình</a:t>
              </a:r>
              <a:r>
                <a:rPr lang="en-GB" sz="3600" b="1" dirty="0">
                  <a:gradFill>
                    <a:gsLst>
                      <a:gs pos="41000">
                        <a:srgbClr val="FF3300">
                          <a:lumMod val="93000"/>
                        </a:srgbClr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latin typeface="UTM Mother" panose="02040603050506020204" pitchFamily="18" charset="0"/>
                </a:rPr>
                <a:t> </a:t>
              </a:r>
              <a:r>
                <a:rPr lang="en-GB" sz="3600" b="1" dirty="0" err="1">
                  <a:gradFill>
                    <a:gsLst>
                      <a:gs pos="41000">
                        <a:srgbClr val="FF3300">
                          <a:lumMod val="93000"/>
                        </a:srgbClr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latin typeface="UTM Mother" panose="02040603050506020204" pitchFamily="18" charset="0"/>
                </a:rPr>
                <a:t>huống</a:t>
              </a:r>
              <a:r>
                <a:rPr lang="en-GB" sz="3600" b="1" dirty="0">
                  <a:gradFill>
                    <a:gsLst>
                      <a:gs pos="41000">
                        <a:srgbClr val="FF3300">
                          <a:lumMod val="93000"/>
                        </a:srgbClr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latin typeface="UTM Mother" panose="02040603050506020204" pitchFamily="18" charset="0"/>
                </a:rPr>
                <a:t> 2:</a:t>
              </a:r>
              <a:endParaRPr lang="en-GB" sz="3600" b="1" dirty="0">
                <a:gradFill>
                  <a:gsLst>
                    <a:gs pos="38000">
                      <a:srgbClr val="FF3300"/>
                    </a:gs>
                    <a:gs pos="74000">
                      <a:srgbClr val="009900"/>
                    </a:gs>
                    <a:gs pos="83000">
                      <a:srgbClr val="009900"/>
                    </a:gs>
                    <a:gs pos="100000">
                      <a:srgbClr val="009900"/>
                    </a:gs>
                  </a:gsLst>
                  <a:lin ang="5400000" scaled="1"/>
                </a:gradFill>
                <a:latin typeface="UTM Mother" panose="02040603050506020204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2188" b="9937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65020" y="2895483"/>
            <a:ext cx="4113029" cy="4089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13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8246" r="1617" b="11045"/>
          <a:stretch/>
        </p:blipFill>
        <p:spPr>
          <a:xfrm>
            <a:off x="0" y="0"/>
            <a:ext cx="1217494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3022" y="331108"/>
            <a:ext cx="6035039" cy="2389406"/>
          </a:xfrm>
          <a:prstGeom prst="cloudCallout">
            <a:avLst>
              <a:gd name="adj1" fmla="val 40128"/>
              <a:gd name="adj2" fmla="val 41989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 anchor="ctr">
            <a:spAutoFit/>
          </a:bodyPr>
          <a:lstStyle/>
          <a:p>
            <a:pPr lvl="0" algn="ctr">
              <a:defRPr/>
            </a:pPr>
            <a:endParaRPr lang="en-US" sz="9600" b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29755" y="479371"/>
            <a:ext cx="4721571" cy="209288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>
              <a:defRPr/>
            </a:pPr>
            <a:r>
              <a:rPr lang="en-US" sz="25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Xin </a:t>
            </a:r>
            <a:r>
              <a:rPr lang="en-US" sz="25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chào</a:t>
            </a:r>
            <a:r>
              <a:rPr lang="en-US" sz="25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các</a:t>
            </a:r>
            <a:r>
              <a:rPr lang="en-US" sz="25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bạn</a:t>
            </a:r>
            <a:r>
              <a:rPr lang="en-US" sz="25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, </a:t>
            </a:r>
            <a:r>
              <a:rPr lang="en-US" sz="25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mình</a:t>
            </a:r>
            <a:r>
              <a:rPr lang="en-US" sz="25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tên</a:t>
            </a:r>
            <a:r>
              <a:rPr lang="en-US" sz="25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là</a:t>
            </a:r>
            <a:r>
              <a:rPr lang="en-US" sz="25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Mai. </a:t>
            </a:r>
            <a:r>
              <a:rPr lang="en-US" sz="25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Bố</a:t>
            </a:r>
            <a:r>
              <a:rPr lang="en-US" sz="25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mình</a:t>
            </a:r>
            <a:r>
              <a:rPr lang="en-US" sz="25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tên</a:t>
            </a:r>
            <a:r>
              <a:rPr lang="en-US" sz="25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là</a:t>
            </a:r>
            <a:r>
              <a:rPr lang="en-US" sz="25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Tuấn</a:t>
            </a:r>
            <a:r>
              <a:rPr lang="en-US" sz="25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, </a:t>
            </a:r>
            <a:r>
              <a:rPr lang="en-US" sz="25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bố</a:t>
            </a:r>
            <a:r>
              <a:rPr lang="en-US" sz="25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mình</a:t>
            </a:r>
            <a:r>
              <a:rPr lang="en-US" sz="25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là</a:t>
            </a:r>
            <a:r>
              <a:rPr lang="en-US" sz="25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bác</a:t>
            </a:r>
            <a:r>
              <a:rPr lang="en-US" sz="25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sĩ</a:t>
            </a:r>
            <a:r>
              <a:rPr lang="en-US" sz="25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. </a:t>
            </a:r>
            <a:r>
              <a:rPr lang="en-US" sz="25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Mẹ</a:t>
            </a:r>
            <a:r>
              <a:rPr lang="en-US" sz="25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mình</a:t>
            </a:r>
            <a:r>
              <a:rPr lang="en-US" sz="25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tên</a:t>
            </a:r>
            <a:r>
              <a:rPr lang="en-US" sz="25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là</a:t>
            </a:r>
            <a:r>
              <a:rPr lang="en-US" sz="25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Hoa</a:t>
            </a:r>
            <a:r>
              <a:rPr lang="en-US" sz="25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, </a:t>
            </a:r>
            <a:r>
              <a:rPr lang="en-US" sz="25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mẹ</a:t>
            </a:r>
            <a:r>
              <a:rPr lang="en-US" sz="25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mình</a:t>
            </a:r>
            <a:r>
              <a:rPr lang="en-US" sz="25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là</a:t>
            </a:r>
            <a:r>
              <a:rPr lang="en-US" sz="25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giáo</a:t>
            </a:r>
            <a:r>
              <a:rPr lang="en-US" sz="25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viên</a:t>
            </a:r>
            <a:r>
              <a:rPr lang="en-US" sz="25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88" b="9937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138" y="1877568"/>
            <a:ext cx="2137845" cy="211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469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301928" y="-1013676"/>
            <a:ext cx="6962686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flipH="1">
            <a:off x="9402406" y="4886325"/>
            <a:ext cx="2414384" cy="1810788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330467" y="964009"/>
            <a:ext cx="3459750" cy="57068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470" y="1725702"/>
            <a:ext cx="6669602" cy="3785944"/>
          </a:xfrm>
          <a:prstGeom prst="rect">
            <a:avLst/>
          </a:prstGeom>
        </p:spPr>
      </p:pic>
      <p:pic>
        <p:nvPicPr>
          <p:cNvPr id="16" name="Picture 2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flipH="1">
            <a:off x="123647" y="5391923"/>
            <a:ext cx="654830" cy="1265132"/>
          </a:xfrm>
          <a:prstGeom prst="rect">
            <a:avLst/>
          </a:prstGeom>
        </p:spPr>
      </p:pic>
      <p:pic>
        <p:nvPicPr>
          <p:cNvPr id="18" name="Picture 22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19" name="Picture 23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flipH="1">
            <a:off x="563433" y="6013613"/>
            <a:ext cx="399022" cy="683552"/>
          </a:xfrm>
          <a:prstGeom prst="rect">
            <a:avLst/>
          </a:prstGeom>
        </p:spPr>
      </p:pic>
      <p:pic>
        <p:nvPicPr>
          <p:cNvPr id="22" name="Picture 23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flipH="1">
            <a:off x="989791" y="5858762"/>
            <a:ext cx="399022" cy="68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08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4704" cy="6924383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783830" y="22654"/>
            <a:ext cx="1225130" cy="1225130"/>
          </a:xfrm>
          <a:prstGeom prst="rect">
            <a:avLst/>
          </a:prstGeom>
        </p:spPr>
      </p:pic>
      <p:pic>
        <p:nvPicPr>
          <p:cNvPr id="15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21663" y="589516"/>
            <a:ext cx="698791" cy="466443"/>
          </a:xfrm>
          <a:prstGeom prst="rect">
            <a:avLst/>
          </a:prstGeom>
        </p:spPr>
      </p:pic>
      <p:pic>
        <p:nvPicPr>
          <p:cNvPr id="1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789479" y="162554"/>
            <a:ext cx="698791" cy="466443"/>
          </a:xfrm>
          <a:prstGeom prst="rect">
            <a:avLst/>
          </a:prstGeom>
        </p:spPr>
      </p:pic>
      <p:pic>
        <p:nvPicPr>
          <p:cNvPr id="1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70634" y="1151374"/>
            <a:ext cx="698791" cy="466443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783830" y="22654"/>
            <a:ext cx="1225130" cy="1225130"/>
          </a:xfrm>
          <a:prstGeom prst="rect">
            <a:avLst/>
          </a:prstGeom>
        </p:spPr>
      </p:pic>
      <p:pic>
        <p:nvPicPr>
          <p:cNvPr id="13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21663" y="589516"/>
            <a:ext cx="698791" cy="4664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131" b="990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667"/>
          <a:stretch/>
        </p:blipFill>
        <p:spPr>
          <a:xfrm>
            <a:off x="185284" y="4183832"/>
            <a:ext cx="4970258" cy="2286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125" b="73281" l="10000" r="91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49" t="24421" r="5373" b="27446"/>
          <a:stretch/>
        </p:blipFill>
        <p:spPr>
          <a:xfrm>
            <a:off x="5155542" y="5326832"/>
            <a:ext cx="1660621" cy="10057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3125" b="73281" l="10000" r="91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49" t="24421" r="5373" b="27446"/>
          <a:stretch/>
        </p:blipFill>
        <p:spPr>
          <a:xfrm>
            <a:off x="7230002" y="5326832"/>
            <a:ext cx="1660621" cy="10057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3125" b="73281" l="10000" r="91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49" t="24421" r="5373" b="27446"/>
          <a:stretch/>
        </p:blipFill>
        <p:spPr>
          <a:xfrm>
            <a:off x="9413644" y="5326832"/>
            <a:ext cx="1660621" cy="10057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2710">
            <a:off x="-221594" y="429320"/>
            <a:ext cx="2720936" cy="156613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85132" y="1956163"/>
            <a:ext cx="8407021" cy="3915966"/>
          </a:xfrm>
          <a:prstGeom prst="roundRect">
            <a:avLst/>
          </a:prstGeom>
          <a:solidFill>
            <a:schemeClr val="bg2">
              <a:alpha val="7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Những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chú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trâu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chăm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chỉ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đang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trên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đường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về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nhà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sau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một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ngày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cày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bữa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vất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vả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,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nhưng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trên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đường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đi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về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chú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bị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những</a:t>
            </a:r>
            <a:r>
              <a:rPr lang="en-GB" sz="32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tảng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đá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lớn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cản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đường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,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em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hãy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giúp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chú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trâu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về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đến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nhà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an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toàn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bắt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cách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trả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lời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các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câu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hỏi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để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những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cục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đá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biến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mất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đi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nhé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190" y="240076"/>
            <a:ext cx="9431329" cy="155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3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7 L 0.09336 -3.7037E-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6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6" y="39327"/>
            <a:ext cx="12264704" cy="69243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131" b="990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667"/>
          <a:stretch/>
        </p:blipFill>
        <p:spPr>
          <a:xfrm>
            <a:off x="185284" y="4183832"/>
            <a:ext cx="4970258" cy="2286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125" b="73281" l="10000" r="91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49" t="24421" r="5373" b="27446"/>
          <a:stretch/>
        </p:blipFill>
        <p:spPr>
          <a:xfrm>
            <a:off x="5155542" y="5326832"/>
            <a:ext cx="1660621" cy="1005729"/>
          </a:xfrm>
          <a:prstGeom prst="rect">
            <a:avLst/>
          </a:prstGeom>
        </p:spPr>
      </p:pic>
      <p:pic>
        <p:nvPicPr>
          <p:cNvPr id="5" name="Picture 4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3125" b="73281" l="10000" r="91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49" t="24421" r="5373" b="27446"/>
          <a:stretch/>
        </p:blipFill>
        <p:spPr>
          <a:xfrm>
            <a:off x="7230002" y="5326832"/>
            <a:ext cx="1660621" cy="10057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3125" b="73281" l="10000" r="91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49" t="24421" r="5373" b="27446"/>
          <a:stretch/>
        </p:blipFill>
        <p:spPr>
          <a:xfrm>
            <a:off x="9413644" y="5326832"/>
            <a:ext cx="1660621" cy="10057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26075" y="304192"/>
            <a:ext cx="8407021" cy="1328023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Tìm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từ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chỉ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vật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em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đã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học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trong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bài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đọc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“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Ngày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hôm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qua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đâu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rồi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?”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20030" y="2192934"/>
            <a:ext cx="3719632" cy="783193"/>
          </a:xfrm>
          <a:prstGeom prst="roundRect">
            <a:avLst/>
          </a:prstGeom>
          <a:solidFill>
            <a:schemeClr val="bg2">
              <a:alpha val="7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GB" sz="4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tỏa</a:t>
            </a:r>
            <a:r>
              <a:rPr lang="en-GB" sz="4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endParaRPr lang="en-GB" sz="4000" b="1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30807" y="2192934"/>
            <a:ext cx="3719632" cy="783193"/>
          </a:xfrm>
          <a:prstGeom prst="roundRect">
            <a:avLst/>
          </a:prstGeom>
          <a:solidFill>
            <a:schemeClr val="bg2">
              <a:alpha val="7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GB" sz="4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gặt</a:t>
            </a:r>
            <a:r>
              <a:rPr lang="en-GB" sz="4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hái</a:t>
            </a:r>
            <a:endParaRPr lang="en-GB" sz="4000" b="1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20030" y="3472171"/>
            <a:ext cx="3719632" cy="783193"/>
          </a:xfrm>
          <a:prstGeom prst="roundRect">
            <a:avLst/>
          </a:prstGeom>
          <a:solidFill>
            <a:schemeClr val="bg2">
              <a:alpha val="7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GB" sz="4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cánh</a:t>
            </a:r>
            <a:r>
              <a:rPr lang="en-GB" sz="4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endParaRPr lang="en-GB" sz="4000" b="1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30807" y="3515190"/>
            <a:ext cx="3719632" cy="783193"/>
          </a:xfrm>
          <a:prstGeom prst="roundRect">
            <a:avLst/>
          </a:prstGeom>
          <a:solidFill>
            <a:schemeClr val="bg2">
              <a:alpha val="7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 </a:t>
            </a:r>
            <a:r>
              <a:rPr lang="en-GB" sz="4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ước</a:t>
            </a:r>
            <a:r>
              <a:rPr lang="en-GB" sz="4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mong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2000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030" y="2090559"/>
            <a:ext cx="1099051" cy="10257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2000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261" y="2071639"/>
            <a:ext cx="1099051" cy="102578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2000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426" y="3393895"/>
            <a:ext cx="1099051" cy="102578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333" b="96889" l="1000" r="98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50" y="3286716"/>
            <a:ext cx="1017896" cy="1017896"/>
          </a:xfrm>
          <a:prstGeom prst="rect">
            <a:avLst/>
          </a:prstGeom>
        </p:spPr>
      </p:pic>
      <p:pic>
        <p:nvPicPr>
          <p:cNvPr id="21" name="Picture 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0783830" y="22654"/>
            <a:ext cx="1225130" cy="1225130"/>
          </a:xfrm>
          <a:prstGeom prst="rect">
            <a:avLst/>
          </a:prstGeom>
        </p:spPr>
      </p:pic>
      <p:pic>
        <p:nvPicPr>
          <p:cNvPr id="22" name="Picture 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121663" y="589516"/>
            <a:ext cx="698791" cy="466443"/>
          </a:xfrm>
          <a:prstGeom prst="rect">
            <a:avLst/>
          </a:prstGeom>
        </p:spPr>
      </p:pic>
      <p:pic>
        <p:nvPicPr>
          <p:cNvPr id="23" name="Picture 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724473" y="178379"/>
            <a:ext cx="698791" cy="466443"/>
          </a:xfrm>
          <a:prstGeom prst="rect">
            <a:avLst/>
          </a:prstGeom>
        </p:spPr>
      </p:pic>
      <p:pic>
        <p:nvPicPr>
          <p:cNvPr id="24" name="Picture 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756006" y="949438"/>
            <a:ext cx="698791" cy="46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027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7 L 0.09336 -3.7037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6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4 -0.008 -0.018 -0.016 -0.023 -0.016 c -0.031 0 -0.063 0.125 -0.063 0.25 c 0 -0.063 -0.016 -0.125 -0.031 -0.125 c -0.016 0 -0.031 0.063 -0.031 0.125 c 0 -0.031 -0.008 -0.063 -0.016 -0.063 c -0.008 0 -0.016 0.031 -0.016 0.063 c 0 -0.016 -0.004 -0.031 -0.008 -0.031 c -0.004 0 -0.008 0.016 -0.008 0.031 c 0 -0.008 -0.002 -0.016 -0.004 -0.016 c -0.001 0 -0.004 0.008 -0.004 0.016 c 0 -0.004 -0.001 -0.008 -0.002 -0.008 c 0 -0.001 -0.002 0.004 -0.002 0.008 c 0 -0.002 0 -0.004 -0.001 -0.004 c 0 0.001 -0.001 0.002 -0.001 0.004 c 0 -0.001 0 -0.002 0 -0.003 c -0.001 0 -0.001 0.001 -0.001 0.002 c -0.001 0 -0.001 -0.001 -0.001 -0.002 c -0.001 0 -0.001 0.001 -0.001 0.002 E" pathEditMode="relative" ptsTypes="">
                                      <p:cBhvr>
                                        <p:cTn id="4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6" y="-1"/>
            <a:ext cx="12264704" cy="69243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131" b="990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667"/>
          <a:stretch/>
        </p:blipFill>
        <p:spPr>
          <a:xfrm>
            <a:off x="1537528" y="4194308"/>
            <a:ext cx="4970258" cy="228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125" b="73281" l="10000" r="91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49" t="24421" r="5373" b="27446"/>
          <a:stretch/>
        </p:blipFill>
        <p:spPr>
          <a:xfrm>
            <a:off x="7230002" y="5326832"/>
            <a:ext cx="1660621" cy="1005729"/>
          </a:xfrm>
          <a:prstGeom prst="rect">
            <a:avLst/>
          </a:prstGeom>
        </p:spPr>
      </p:pic>
      <p:pic>
        <p:nvPicPr>
          <p:cNvPr id="6" name="Picture 5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125" b="73281" l="10000" r="91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49" t="24421" r="5373" b="27446"/>
          <a:stretch/>
        </p:blipFill>
        <p:spPr>
          <a:xfrm>
            <a:off x="9413644" y="5326832"/>
            <a:ext cx="1660621" cy="10057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26075" y="304192"/>
            <a:ext cx="8407021" cy="1328023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latin typeface="UTM Avo" panose="02040603050506020204" pitchFamily="18" charset="0"/>
                <a:cs typeface="Calibri" panose="020F0502020204030204" pitchFamily="34" charset="0"/>
              </a:rPr>
              <a:t>Tìm</a:t>
            </a:r>
            <a:r>
              <a:rPr lang="en-GB" sz="3600" b="1" dirty="0"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latin typeface="UTM Avo" panose="02040603050506020204" pitchFamily="18" charset="0"/>
                <a:cs typeface="Calibri" panose="020F0502020204030204" pitchFamily="34" charset="0"/>
              </a:rPr>
              <a:t>từ</a:t>
            </a:r>
            <a:r>
              <a:rPr lang="en-GB" sz="3600" b="1" dirty="0"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latin typeface="UTM Avo" panose="02040603050506020204" pitchFamily="18" charset="0"/>
                <a:cs typeface="Calibri" panose="020F0502020204030204" pitchFamily="34" charset="0"/>
              </a:rPr>
              <a:t>chỉ</a:t>
            </a:r>
            <a:r>
              <a:rPr lang="en-GB" sz="3600" b="1" dirty="0"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latin typeface="UTM Avo" panose="02040603050506020204" pitchFamily="18" charset="0"/>
                <a:cs typeface="Calibri" panose="020F0502020204030204" pitchFamily="34" charset="0"/>
              </a:rPr>
              <a:t>người</a:t>
            </a:r>
            <a:r>
              <a:rPr lang="en-GB" sz="3600" b="1" dirty="0"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latin typeface="UTM Avo" panose="02040603050506020204" pitchFamily="18" charset="0"/>
                <a:cs typeface="Calibri" panose="020F0502020204030204" pitchFamily="34" charset="0"/>
              </a:rPr>
              <a:t>em</a:t>
            </a:r>
            <a:r>
              <a:rPr lang="en-GB" sz="3600" b="1" dirty="0"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latin typeface="UTM Avo" panose="02040603050506020204" pitchFamily="18" charset="0"/>
                <a:cs typeface="Calibri" panose="020F0502020204030204" pitchFamily="34" charset="0"/>
              </a:rPr>
              <a:t>đã</a:t>
            </a:r>
            <a:r>
              <a:rPr lang="en-GB" sz="3600" b="1" dirty="0"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latin typeface="UTM Avo" panose="02040603050506020204" pitchFamily="18" charset="0"/>
                <a:cs typeface="Calibri" panose="020F0502020204030204" pitchFamily="34" charset="0"/>
              </a:rPr>
              <a:t>học</a:t>
            </a:r>
            <a:r>
              <a:rPr lang="en-GB" sz="3600" b="1" dirty="0"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latin typeface="UTM Avo" panose="02040603050506020204" pitchFamily="18" charset="0"/>
                <a:cs typeface="Calibri" panose="020F0502020204030204" pitchFamily="34" charset="0"/>
              </a:rPr>
              <a:t>trong</a:t>
            </a:r>
            <a:r>
              <a:rPr lang="en-GB" sz="3600" b="1" dirty="0"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latin typeface="UTM Avo" panose="02040603050506020204" pitchFamily="18" charset="0"/>
                <a:cs typeface="Calibri" panose="020F0502020204030204" pitchFamily="34" charset="0"/>
              </a:rPr>
              <a:t>bài</a:t>
            </a:r>
            <a:r>
              <a:rPr lang="en-GB" sz="3600" b="1" dirty="0"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latin typeface="UTM Avo" panose="02040603050506020204" pitchFamily="18" charset="0"/>
                <a:cs typeface="Calibri" panose="020F0502020204030204" pitchFamily="34" charset="0"/>
              </a:rPr>
              <a:t>đọc</a:t>
            </a:r>
            <a:r>
              <a:rPr lang="en-GB" sz="3600" b="1" dirty="0">
                <a:latin typeface="UTM Avo" panose="02040603050506020204" pitchFamily="18" charset="0"/>
                <a:cs typeface="Calibri" panose="020F0502020204030204" pitchFamily="34" charset="0"/>
              </a:rPr>
              <a:t> “</a:t>
            </a:r>
            <a:r>
              <a:rPr lang="en-GB" sz="3600" b="1" dirty="0" err="1">
                <a:latin typeface="UTM Avo" panose="02040603050506020204" pitchFamily="18" charset="0"/>
                <a:cs typeface="Calibri" panose="020F0502020204030204" pitchFamily="34" charset="0"/>
              </a:rPr>
              <a:t>Ngày</a:t>
            </a:r>
            <a:r>
              <a:rPr lang="en-GB" sz="3600" b="1" dirty="0"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latin typeface="UTM Avo" panose="02040603050506020204" pitchFamily="18" charset="0"/>
                <a:cs typeface="Calibri" panose="020F0502020204030204" pitchFamily="34" charset="0"/>
              </a:rPr>
              <a:t>hôm</a:t>
            </a:r>
            <a:r>
              <a:rPr lang="en-GB" sz="3600" b="1" dirty="0">
                <a:latin typeface="UTM Avo" panose="02040603050506020204" pitchFamily="18" charset="0"/>
                <a:cs typeface="Calibri" panose="020F0502020204030204" pitchFamily="34" charset="0"/>
              </a:rPr>
              <a:t> qua </a:t>
            </a:r>
            <a:r>
              <a:rPr lang="en-GB" sz="3600" b="1" dirty="0" err="1">
                <a:latin typeface="UTM Avo" panose="02040603050506020204" pitchFamily="18" charset="0"/>
                <a:cs typeface="Calibri" panose="020F0502020204030204" pitchFamily="34" charset="0"/>
              </a:rPr>
              <a:t>đâu</a:t>
            </a:r>
            <a:r>
              <a:rPr lang="en-GB" sz="3600" b="1" dirty="0"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latin typeface="UTM Avo" panose="02040603050506020204" pitchFamily="18" charset="0"/>
                <a:cs typeface="Calibri" panose="020F0502020204030204" pitchFamily="34" charset="0"/>
              </a:rPr>
              <a:t>rồi</a:t>
            </a:r>
            <a:r>
              <a:rPr lang="en-GB" sz="3600" b="1" dirty="0">
                <a:latin typeface="UTM Avo" panose="02040603050506020204" pitchFamily="18" charset="0"/>
                <a:cs typeface="Calibri" panose="020F0502020204030204" pitchFamily="34" charset="0"/>
              </a:rPr>
              <a:t>?”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20030" y="2192934"/>
            <a:ext cx="3719632" cy="783193"/>
          </a:xfrm>
          <a:prstGeom prst="roundRect">
            <a:avLst/>
          </a:prstGeom>
          <a:solidFill>
            <a:schemeClr val="bg2">
              <a:alpha val="7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GB" sz="4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endParaRPr lang="en-GB" sz="4000" b="1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30807" y="2192934"/>
            <a:ext cx="3719632" cy="783193"/>
          </a:xfrm>
          <a:prstGeom prst="roundRect">
            <a:avLst/>
          </a:prstGeom>
          <a:solidFill>
            <a:schemeClr val="bg2">
              <a:alpha val="7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GB" sz="4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cánh</a:t>
            </a:r>
            <a:r>
              <a:rPr lang="en-GB" sz="4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endParaRPr lang="en-GB" sz="4000" b="1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20030" y="3472171"/>
            <a:ext cx="3719632" cy="783193"/>
          </a:xfrm>
          <a:prstGeom prst="roundRect">
            <a:avLst/>
          </a:prstGeom>
          <a:solidFill>
            <a:schemeClr val="bg2">
              <a:alpha val="7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GB" sz="4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tờ</a:t>
            </a:r>
            <a:r>
              <a:rPr lang="en-GB" sz="4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endParaRPr lang="en-GB" sz="4000" b="1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30807" y="3515190"/>
            <a:ext cx="3719632" cy="783193"/>
          </a:xfrm>
          <a:prstGeom prst="roundRect">
            <a:avLst/>
          </a:prstGeom>
          <a:solidFill>
            <a:schemeClr val="bg2">
              <a:alpha val="7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 </a:t>
            </a:r>
            <a:r>
              <a:rPr lang="en-GB" sz="4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cười</a:t>
            </a:r>
            <a:endParaRPr lang="en-GB" sz="4000" b="1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2000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261" y="2071639"/>
            <a:ext cx="1099051" cy="102578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2000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426" y="3393895"/>
            <a:ext cx="1099051" cy="102578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333" b="96889" l="1000" r="98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030" y="2159706"/>
            <a:ext cx="1017896" cy="101789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2000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875" y="3338655"/>
            <a:ext cx="1099051" cy="1025781"/>
          </a:xfrm>
          <a:prstGeom prst="rect">
            <a:avLst/>
          </a:prstGeom>
        </p:spPr>
      </p:pic>
      <p:pic>
        <p:nvPicPr>
          <p:cNvPr id="17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0783830" y="22654"/>
            <a:ext cx="1225130" cy="1225130"/>
          </a:xfrm>
          <a:prstGeom prst="rect">
            <a:avLst/>
          </a:prstGeom>
        </p:spPr>
      </p:pic>
      <p:pic>
        <p:nvPicPr>
          <p:cNvPr id="21" name="Picture 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21663" y="589516"/>
            <a:ext cx="698791" cy="466443"/>
          </a:xfrm>
          <a:prstGeom prst="rect">
            <a:avLst/>
          </a:prstGeom>
        </p:spPr>
      </p:pic>
      <p:pic>
        <p:nvPicPr>
          <p:cNvPr id="23" name="Picture 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789479" y="162554"/>
            <a:ext cx="698791" cy="466443"/>
          </a:xfrm>
          <a:prstGeom prst="rect">
            <a:avLst/>
          </a:prstGeom>
        </p:spPr>
      </p:pic>
      <p:pic>
        <p:nvPicPr>
          <p:cNvPr id="24" name="Picture 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870634" y="1151374"/>
            <a:ext cx="698791" cy="46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21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0.14804 -0.0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96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4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4 -0.008 -0.018 -0.016 -0.023 -0.016 c -0.031 0 -0.063 0.125 -0.063 0.25 c 0 -0.063 -0.016 -0.125 -0.031 -0.125 c -0.016 0 -0.031 0.063 -0.031 0.125 c 0 -0.031 -0.008 -0.063 -0.016 -0.063 c -0.008 0 -0.016 0.031 -0.016 0.063 c 0 -0.016 -0.004 -0.031 -0.008 -0.031 c -0.004 0 -0.008 0.016 -0.008 0.031 c 0 -0.008 -0.002 -0.016 -0.004 -0.016 c -0.001 0 -0.004 0.008 -0.004 0.016 c 0 -0.004 -0.001 -0.008 -0.002 -0.008 c 0 -0.001 -0.002 0.004 -0.002 0.008 c 0 -0.002 0 -0.004 -0.001 -0.004 c 0 0.001 -0.001 0.002 -0.001 0.004 c 0 -0.001 0 -0.002 0 -0.003 c -0.001 0 -0.001 0.001 -0.001 0.002 c -0.001 0 -0.001 -0.001 -0.001 -0.002 c -0.001 0 -0.001 0.001 -0.001 0.002 E" pathEditMode="relative" ptsTypes="">
                                      <p:cBhvr>
                                        <p:cTn id="5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6" y="-1"/>
            <a:ext cx="12264704" cy="69243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131" b="990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667"/>
          <a:stretch/>
        </p:blipFill>
        <p:spPr>
          <a:xfrm>
            <a:off x="3001825" y="4255364"/>
            <a:ext cx="4970258" cy="228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125" b="73281" l="10000" r="91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49" t="24421" r="5373" b="27446"/>
          <a:stretch/>
        </p:blipFill>
        <p:spPr>
          <a:xfrm>
            <a:off x="9413644" y="5326832"/>
            <a:ext cx="1660621" cy="10057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38874" y="350686"/>
            <a:ext cx="9502095" cy="1328023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Tìm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từ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chỉ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hoạt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động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em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đã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học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trong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bài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đọc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“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Ngày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hôm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qua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đâu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rồi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?”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20030" y="2192934"/>
            <a:ext cx="3719632" cy="783193"/>
          </a:xfrm>
          <a:prstGeom prst="roundRect">
            <a:avLst/>
          </a:prstGeom>
          <a:solidFill>
            <a:schemeClr val="bg2">
              <a:alpha val="7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GB" sz="4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endParaRPr lang="en-GB" sz="4000" b="1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30807" y="2192934"/>
            <a:ext cx="3719632" cy="783193"/>
          </a:xfrm>
          <a:prstGeom prst="roundRect">
            <a:avLst/>
          </a:prstGeom>
          <a:solidFill>
            <a:schemeClr val="bg2">
              <a:alpha val="7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GB" sz="4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cười</a:t>
            </a:r>
            <a:endParaRPr lang="en-GB" sz="4000" b="1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20030" y="3472171"/>
            <a:ext cx="3719632" cy="783193"/>
          </a:xfrm>
          <a:prstGeom prst="roundRect">
            <a:avLst/>
          </a:prstGeom>
          <a:solidFill>
            <a:schemeClr val="bg2">
              <a:alpha val="7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GB" sz="4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tờ</a:t>
            </a:r>
            <a:r>
              <a:rPr lang="en-GB" sz="4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endParaRPr lang="en-GB" sz="4000" b="1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30807" y="3515190"/>
            <a:ext cx="3719632" cy="783193"/>
          </a:xfrm>
          <a:prstGeom prst="roundRect">
            <a:avLst/>
          </a:prstGeom>
          <a:solidFill>
            <a:schemeClr val="bg2">
              <a:alpha val="7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 </a:t>
            </a:r>
            <a:r>
              <a:rPr lang="en-GB" sz="4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GB" sz="4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hồng</a:t>
            </a:r>
            <a:endParaRPr lang="en-GB" sz="4000" b="1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2000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030" y="2058222"/>
            <a:ext cx="1099051" cy="102578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2000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426" y="3393895"/>
            <a:ext cx="1099051" cy="102578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333" b="96889" l="1000" r="98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002" y="1977791"/>
            <a:ext cx="1017896" cy="101789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2000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875" y="3338655"/>
            <a:ext cx="1099051" cy="1025781"/>
          </a:xfrm>
          <a:prstGeom prst="rect">
            <a:avLst/>
          </a:prstGeom>
        </p:spPr>
      </p:pic>
      <p:pic>
        <p:nvPicPr>
          <p:cNvPr id="17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0783830" y="22654"/>
            <a:ext cx="1225130" cy="1225130"/>
          </a:xfrm>
          <a:prstGeom prst="rect">
            <a:avLst/>
          </a:prstGeom>
        </p:spPr>
      </p:pic>
      <p:pic>
        <p:nvPicPr>
          <p:cNvPr id="21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21663" y="589516"/>
            <a:ext cx="698791" cy="466443"/>
          </a:xfrm>
          <a:prstGeom prst="rect">
            <a:avLst/>
          </a:prstGeom>
        </p:spPr>
      </p:pic>
      <p:pic>
        <p:nvPicPr>
          <p:cNvPr id="23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789479" y="162554"/>
            <a:ext cx="698791" cy="466443"/>
          </a:xfrm>
          <a:prstGeom prst="rect">
            <a:avLst/>
          </a:prstGeom>
        </p:spPr>
      </p:pic>
      <p:pic>
        <p:nvPicPr>
          <p:cNvPr id="24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870634" y="1151374"/>
            <a:ext cx="698791" cy="46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222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.21263 -0.010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25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4 -0.008 -0.018 -0.016 -0.023 -0.016 c -0.031 0 -0.063 0.125 -0.063 0.25 c 0 -0.063 -0.016 -0.125 -0.031 -0.125 c -0.016 0 -0.031 0.063 -0.031 0.125 c 0 -0.031 -0.008 -0.063 -0.016 -0.063 c -0.008 0 -0.016 0.031 -0.016 0.063 c 0 -0.016 -0.004 -0.031 -0.008 -0.031 c -0.004 0 -0.008 0.016 -0.008 0.031 c 0 -0.008 -0.002 -0.016 -0.004 -0.016 c -0.001 0 -0.004 0.008 -0.004 0.016 c 0 -0.004 -0.001 -0.008 -0.002 -0.008 c 0 -0.001 -0.002 0.004 -0.002 0.008 c 0 -0.002 0 -0.004 -0.001 -0.004 c 0 0.001 -0.001 0.002 -0.001 0.004 c 0 -0.001 0 -0.002 0 -0.003 c -0.001 0 -0.001 0.001 -0.001 0.002 c -0.001 0 -0.001 -0.001 -0.001 -0.002 c -0.001 0 -0.001 0.001 -0.001 0.002 E" pathEditMode="relative" ptsTypes="">
                                      <p:cBhvr>
                                        <p:cTn id="4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6" y="-1"/>
            <a:ext cx="12264704" cy="6924383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783830" y="22654"/>
            <a:ext cx="1225130" cy="1225130"/>
          </a:xfrm>
          <a:prstGeom prst="rect">
            <a:avLst/>
          </a:prstGeom>
        </p:spPr>
      </p:pic>
      <p:pic>
        <p:nvPicPr>
          <p:cNvPr id="15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21663" y="589516"/>
            <a:ext cx="698791" cy="466443"/>
          </a:xfrm>
          <a:prstGeom prst="rect">
            <a:avLst/>
          </a:prstGeom>
        </p:spPr>
      </p:pic>
      <p:pic>
        <p:nvPicPr>
          <p:cNvPr id="1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89479" y="162554"/>
            <a:ext cx="698791" cy="466443"/>
          </a:xfrm>
          <a:prstGeom prst="rect">
            <a:avLst/>
          </a:prstGeom>
        </p:spPr>
      </p:pic>
      <p:pic>
        <p:nvPicPr>
          <p:cNvPr id="1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70634" y="1151374"/>
            <a:ext cx="698791" cy="466443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783830" y="22654"/>
            <a:ext cx="1225130" cy="1225130"/>
          </a:xfrm>
          <a:prstGeom prst="rect">
            <a:avLst/>
          </a:prstGeom>
        </p:spPr>
      </p:pic>
      <p:pic>
        <p:nvPicPr>
          <p:cNvPr id="13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21663" y="589516"/>
            <a:ext cx="698791" cy="46644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45940" y="496268"/>
            <a:ext cx="7983811" cy="3888641"/>
          </a:xfrm>
          <a:prstGeom prst="cloudCallout">
            <a:avLst>
              <a:gd name="adj1" fmla="val 49970"/>
              <a:gd name="adj2" fmla="val 64447"/>
            </a:avLst>
          </a:prstGeom>
          <a:solidFill>
            <a:schemeClr val="bg1">
              <a:alpha val="7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Cảm</a:t>
            </a:r>
            <a:r>
              <a:rPr lang="en-GB" sz="4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ơn</a:t>
            </a:r>
            <a:r>
              <a:rPr lang="en-GB" sz="4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những</a:t>
            </a:r>
            <a:r>
              <a:rPr lang="en-GB" sz="4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bạn</a:t>
            </a:r>
            <a:r>
              <a:rPr lang="en-GB" sz="4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nhỏ</a:t>
            </a:r>
            <a:r>
              <a:rPr lang="en-GB" sz="4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đáng</a:t>
            </a:r>
            <a:r>
              <a:rPr lang="en-GB" sz="4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yêu</a:t>
            </a:r>
            <a:r>
              <a:rPr lang="en-GB" sz="4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đã</a:t>
            </a:r>
            <a:r>
              <a:rPr lang="en-GB" sz="4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giúp</a:t>
            </a:r>
            <a:r>
              <a:rPr lang="en-GB" sz="4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mình</a:t>
            </a:r>
            <a:r>
              <a:rPr lang="en-GB" sz="4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trở</a:t>
            </a:r>
            <a:r>
              <a:rPr lang="en-GB" sz="4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về</a:t>
            </a:r>
            <a:r>
              <a:rPr lang="en-GB" sz="4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nhà</a:t>
            </a:r>
            <a:r>
              <a:rPr lang="en-GB" sz="4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! 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727" r="990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2310" b="26084"/>
          <a:stretch/>
        </p:blipFill>
        <p:spPr>
          <a:xfrm>
            <a:off x="6934221" y="1955809"/>
            <a:ext cx="5852160" cy="42367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131" b="990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667"/>
          <a:stretch/>
        </p:blipFill>
        <p:spPr>
          <a:xfrm>
            <a:off x="1848036" y="4298599"/>
            <a:ext cx="4970258" cy="228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482" y="956415"/>
            <a:ext cx="1998787" cy="199878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309" y="1378420"/>
            <a:ext cx="1998787" cy="19987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996" y="1779321"/>
            <a:ext cx="1998787" cy="199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770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48148E-6 L 0.4207 -0.011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29" y="-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783830" y="22654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21663" y="589516"/>
            <a:ext cx="698791" cy="466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256030" y="190498"/>
            <a:ext cx="944818" cy="63066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440761" y="-1885393"/>
            <a:ext cx="9888868" cy="670475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726658" y="795017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flipH="1">
            <a:off x="1241869" y="3947104"/>
            <a:ext cx="1504778" cy="231504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flipH="1">
            <a:off x="8035335" y="4733599"/>
            <a:ext cx="2748495" cy="213695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0292432" y="4167395"/>
            <a:ext cx="1922893" cy="26431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2773119" y="5512759"/>
            <a:ext cx="1676718" cy="125753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flipH="1">
            <a:off x="72572" y="4399666"/>
            <a:ext cx="1437378" cy="234434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782645" y="764798"/>
            <a:ext cx="1049977" cy="7008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3512308" y="689236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>
            <a:off x="2517312" y="6136179"/>
            <a:ext cx="378905" cy="685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>
            <a:off x="9041110" y="5960685"/>
            <a:ext cx="496106" cy="84986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>
            <a:off x="7426556" y="5575562"/>
            <a:ext cx="738521" cy="126513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 flipH="1">
            <a:off x="6305723" y="5942589"/>
            <a:ext cx="466003" cy="79829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 flipH="1">
            <a:off x="6771726" y="5866352"/>
            <a:ext cx="399023" cy="68355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>
            <a:off x="-180135" y="5483343"/>
            <a:ext cx="738521" cy="126513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 flipH="1">
            <a:off x="11658105" y="5882489"/>
            <a:ext cx="466003" cy="798293"/>
          </a:xfrm>
          <a:prstGeom prst="rect">
            <a:avLst/>
          </a:prstGeom>
        </p:spPr>
      </p:pic>
      <p:sp>
        <p:nvSpPr>
          <p:cNvPr id="27" name="TextBox 6"/>
          <p:cNvSpPr txBox="1"/>
          <p:nvPr/>
        </p:nvSpPr>
        <p:spPr>
          <a:xfrm>
            <a:off x="2779294" y="708144"/>
            <a:ext cx="2202017" cy="769453"/>
          </a:xfrm>
          <a:custGeom>
            <a:avLst/>
            <a:gdLst>
              <a:gd name="connsiteX0" fmla="*/ 0 w 2081615"/>
              <a:gd name="connsiteY0" fmla="*/ 0 h 769441"/>
              <a:gd name="connsiteX1" fmla="*/ 2081615 w 2081615"/>
              <a:gd name="connsiteY1" fmla="*/ 0 h 769441"/>
              <a:gd name="connsiteX2" fmla="*/ 2081615 w 2081615"/>
              <a:gd name="connsiteY2" fmla="*/ 769441 h 769441"/>
              <a:gd name="connsiteX3" fmla="*/ 0 w 2081615"/>
              <a:gd name="connsiteY3" fmla="*/ 769441 h 769441"/>
              <a:gd name="connsiteX4" fmla="*/ 0 w 2081615"/>
              <a:gd name="connsiteY4" fmla="*/ 0 h 769441"/>
              <a:gd name="connsiteX0" fmla="*/ 0 w 2081615"/>
              <a:gd name="connsiteY0" fmla="*/ 0 h 769441"/>
              <a:gd name="connsiteX1" fmla="*/ 927056 w 2081615"/>
              <a:gd name="connsiteY1" fmla="*/ 25782 h 769441"/>
              <a:gd name="connsiteX2" fmla="*/ 2081615 w 2081615"/>
              <a:gd name="connsiteY2" fmla="*/ 0 h 769441"/>
              <a:gd name="connsiteX3" fmla="*/ 2081615 w 2081615"/>
              <a:gd name="connsiteY3" fmla="*/ 769441 h 769441"/>
              <a:gd name="connsiteX4" fmla="*/ 0 w 2081615"/>
              <a:gd name="connsiteY4" fmla="*/ 769441 h 769441"/>
              <a:gd name="connsiteX5" fmla="*/ 0 w 2081615"/>
              <a:gd name="connsiteY5" fmla="*/ 0 h 769441"/>
              <a:gd name="connsiteX0" fmla="*/ 0 w 2081615"/>
              <a:gd name="connsiteY0" fmla="*/ 0 h 769453"/>
              <a:gd name="connsiteX1" fmla="*/ 927056 w 2081615"/>
              <a:gd name="connsiteY1" fmla="*/ 25782 h 769453"/>
              <a:gd name="connsiteX2" fmla="*/ 2081615 w 2081615"/>
              <a:gd name="connsiteY2" fmla="*/ 0 h 769453"/>
              <a:gd name="connsiteX3" fmla="*/ 2081615 w 2081615"/>
              <a:gd name="connsiteY3" fmla="*/ 769441 h 769453"/>
              <a:gd name="connsiteX4" fmla="*/ 1023309 w 2081615"/>
              <a:gd name="connsiteY4" fmla="*/ 735645 h 769453"/>
              <a:gd name="connsiteX5" fmla="*/ 0 w 2081615"/>
              <a:gd name="connsiteY5" fmla="*/ 769441 h 769453"/>
              <a:gd name="connsiteX6" fmla="*/ 0 w 2081615"/>
              <a:gd name="connsiteY6" fmla="*/ 0 h 769453"/>
              <a:gd name="connsiteX0" fmla="*/ 0 w 2118420"/>
              <a:gd name="connsiteY0" fmla="*/ 0 h 769453"/>
              <a:gd name="connsiteX1" fmla="*/ 927056 w 2118420"/>
              <a:gd name="connsiteY1" fmla="*/ 25782 h 769453"/>
              <a:gd name="connsiteX2" fmla="*/ 2081615 w 2118420"/>
              <a:gd name="connsiteY2" fmla="*/ 0 h 769453"/>
              <a:gd name="connsiteX3" fmla="*/ 2118183 w 2118420"/>
              <a:gd name="connsiteY3" fmla="*/ 362667 h 769453"/>
              <a:gd name="connsiteX4" fmla="*/ 2081615 w 2118420"/>
              <a:gd name="connsiteY4" fmla="*/ 769441 h 769453"/>
              <a:gd name="connsiteX5" fmla="*/ 1023309 w 2118420"/>
              <a:gd name="connsiteY5" fmla="*/ 735645 h 769453"/>
              <a:gd name="connsiteX6" fmla="*/ 0 w 2118420"/>
              <a:gd name="connsiteY6" fmla="*/ 769441 h 769453"/>
              <a:gd name="connsiteX7" fmla="*/ 0 w 2118420"/>
              <a:gd name="connsiteY7" fmla="*/ 0 h 769453"/>
              <a:gd name="connsiteX0" fmla="*/ 83597 w 2202017"/>
              <a:gd name="connsiteY0" fmla="*/ 0 h 769453"/>
              <a:gd name="connsiteX1" fmla="*/ 1010653 w 2202017"/>
              <a:gd name="connsiteY1" fmla="*/ 25782 h 769453"/>
              <a:gd name="connsiteX2" fmla="*/ 2165212 w 2202017"/>
              <a:gd name="connsiteY2" fmla="*/ 0 h 769453"/>
              <a:gd name="connsiteX3" fmla="*/ 2201780 w 2202017"/>
              <a:gd name="connsiteY3" fmla="*/ 362667 h 769453"/>
              <a:gd name="connsiteX4" fmla="*/ 2165212 w 2202017"/>
              <a:gd name="connsiteY4" fmla="*/ 769441 h 769453"/>
              <a:gd name="connsiteX5" fmla="*/ 1106906 w 2202017"/>
              <a:gd name="connsiteY5" fmla="*/ 735645 h 769453"/>
              <a:gd name="connsiteX6" fmla="*/ 83597 w 2202017"/>
              <a:gd name="connsiteY6" fmla="*/ 769441 h 769453"/>
              <a:gd name="connsiteX7" fmla="*/ 0 w 2202017"/>
              <a:gd name="connsiteY7" fmla="*/ 230319 h 769453"/>
              <a:gd name="connsiteX8" fmla="*/ 83597 w 2202017"/>
              <a:gd name="connsiteY8" fmla="*/ 0 h 769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02017" h="769453">
                <a:moveTo>
                  <a:pt x="83597" y="0"/>
                </a:moveTo>
                <a:cubicBezTo>
                  <a:pt x="376574" y="573"/>
                  <a:pt x="717676" y="25209"/>
                  <a:pt x="1010653" y="25782"/>
                </a:cubicBezTo>
                <a:lnTo>
                  <a:pt x="2165212" y="0"/>
                </a:lnTo>
                <a:cubicBezTo>
                  <a:pt x="2161359" y="120889"/>
                  <a:pt x="2205633" y="241778"/>
                  <a:pt x="2201780" y="362667"/>
                </a:cubicBezTo>
                <a:lnTo>
                  <a:pt x="2165212" y="769441"/>
                </a:lnTo>
                <a:cubicBezTo>
                  <a:pt x="1816454" y="770207"/>
                  <a:pt x="1455664" y="734879"/>
                  <a:pt x="1106906" y="735645"/>
                </a:cubicBezTo>
                <a:lnTo>
                  <a:pt x="83597" y="769441"/>
                </a:lnTo>
                <a:cubicBezTo>
                  <a:pt x="83805" y="601765"/>
                  <a:pt x="-208" y="397995"/>
                  <a:pt x="0" y="230319"/>
                </a:cubicBezTo>
                <a:lnTo>
                  <a:pt x="83597" y="0"/>
                </a:lnTo>
                <a:close/>
              </a:path>
            </a:pathLst>
          </a:custGeom>
          <a:solidFill>
            <a:srgbClr val="CC6600">
              <a:alpha val="32000"/>
            </a:srgbClr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609630" rtl="0" eaLnBrk="1" fontAlgn="auto" latinLnBrk="0" hangingPunct="1">
              <a:lnSpc>
                <a:spcPts val="60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Luyện</a:t>
            </a: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tập</a:t>
            </a: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:</a:t>
            </a:r>
          </a:p>
        </p:txBody>
      </p:sp>
      <p:sp>
        <p:nvSpPr>
          <p:cNvPr id="31" name="TextBox 6"/>
          <p:cNvSpPr txBox="1"/>
          <p:nvPr/>
        </p:nvSpPr>
        <p:spPr>
          <a:xfrm>
            <a:off x="8947010" y="4436938"/>
            <a:ext cx="4898041" cy="1639902"/>
          </a:xfrm>
          <a:prstGeom prst="rect">
            <a:avLst/>
          </a:prstGeom>
        </p:spPr>
        <p:txBody>
          <a:bodyPr spcFirstLastPara="1" wrap="square" lIns="0" tIns="0" rIns="0" bIns="0" numCol="1" rtlCol="0" anchor="t">
            <a:prstTxWarp prst="textArchUp">
              <a:avLst/>
            </a:prstTxWarp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60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MăngNon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VF Barmbrack" panose="02000000000000000000" pitchFamily="2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 rot="20014203">
            <a:off x="964368" y="6418543"/>
            <a:ext cx="1156086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4F81B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5 SVNSnell Roundhand Sc" panose="020B0500000000000000" pitchFamily="34" charset="0"/>
                <a:ea typeface="+mn-ea"/>
                <a:cs typeface="#9Slide03 Arima Madurai Light" panose="00000400000000000000" pitchFamily="2" charset="0"/>
              </a:rPr>
              <a:t>Hồng Linh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4028" y="5290477"/>
            <a:ext cx="894157" cy="15200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258" y="1273558"/>
            <a:ext cx="9169179" cy="3353091"/>
          </a:xfrm>
          <a:prstGeom prst="rect">
            <a:avLst/>
          </a:prstGeom>
        </p:spPr>
      </p:pic>
      <p:pic>
        <p:nvPicPr>
          <p:cNvPr id="34" name="Picture 9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559513" y="1477597"/>
            <a:ext cx="918282" cy="612953"/>
          </a:xfrm>
          <a:prstGeom prst="rect">
            <a:avLst/>
          </a:prstGeom>
        </p:spPr>
      </p:pic>
      <p:pic>
        <p:nvPicPr>
          <p:cNvPr id="35" name="Picture 9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320837" y="1617520"/>
            <a:ext cx="618569" cy="41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302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301928" y="-1013676"/>
            <a:ext cx="6962686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flipH="1">
            <a:off x="9402406" y="4886325"/>
            <a:ext cx="2414384" cy="1810788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330467" y="964009"/>
            <a:ext cx="3459750" cy="57068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540" y="1356048"/>
            <a:ext cx="5157663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46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2059576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14511764D91CA64F904AA0D8BB46B03B" ma:contentTypeVersion="11" ma:contentTypeDescription="Tạo tài liệu mới." ma:contentTypeScope="" ma:versionID="b1e619c8be0ad4137591cff4049c9304">
  <xsd:schema xmlns:xsd="http://www.w3.org/2001/XMLSchema" xmlns:xs="http://www.w3.org/2001/XMLSchema" xmlns:p="http://schemas.microsoft.com/office/2006/metadata/properties" xmlns:ns2="323a77b7-f55a-4f92-b320-b683c6a8628a" xmlns:ns3="46dc4869-b78b-46e7-9eec-fbf6219f5ceb" targetNamespace="http://schemas.microsoft.com/office/2006/metadata/properties" ma:root="true" ma:fieldsID="4b08c4a14cd2adccfe0dba56e0cb59ca" ns2:_="" ns3:_="">
    <xsd:import namespace="323a77b7-f55a-4f92-b320-b683c6a8628a"/>
    <xsd:import namespace="46dc4869-b78b-46e7-9eec-fbf6219f5ce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3a77b7-f55a-4f92-b320-b683c6a8628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dc4869-b78b-46e7-9eec-fbf6219f5ce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CD8A3B8-318A-4117-9465-B42BA49F0FE2}">
  <ds:schemaRefs>
    <ds:schemaRef ds:uri="http://schemas.microsoft.com/office/2006/metadata/properties"/>
    <ds:schemaRef ds:uri="http://www.w3.org/XML/1998/namespace"/>
    <ds:schemaRef ds:uri="http://purl.org/dc/elements/1.1/"/>
    <ds:schemaRef ds:uri="http://purl.org/dc/terms/"/>
    <ds:schemaRef ds:uri="323a77b7-f55a-4f92-b320-b683c6a8628a"/>
    <ds:schemaRef ds:uri="46dc4869-b78b-46e7-9eec-fbf6219f5ce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789379CD-3DD5-42E5-B095-0616084AF97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34EBC0B-F9E9-4828-9E86-1127D41FD5D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23a77b7-f55a-4f92-b320-b683c6a8628a"/>
    <ds:schemaRef ds:uri="46dc4869-b78b-46e7-9eec-fbf6219f5ce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402</TotalTime>
  <Words>719</Words>
  <Application>Microsoft Office PowerPoint</Application>
  <PresentationFormat>Widescreen</PresentationFormat>
  <Paragraphs>115</Paragraphs>
  <Slides>25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46" baseType="lpstr">
      <vt:lpstr>#9Slide03 Arima Madurai Light</vt:lpstr>
      <vt:lpstr>Calibri</vt:lpstr>
      <vt:lpstr>UTM Isadora</vt:lpstr>
      <vt:lpstr>#9Slide07 HoneyCream</vt:lpstr>
      <vt:lpstr>#9Slide07 IcielHelena</vt:lpstr>
      <vt:lpstr>Calibri Light</vt:lpstr>
      <vt:lpstr>UVF Barmbrack</vt:lpstr>
      <vt:lpstr>Arial</vt:lpstr>
      <vt:lpstr>等线</vt:lpstr>
      <vt:lpstr>Arial-Rounded</vt:lpstr>
      <vt:lpstr>UTM A&amp;S Signwriter</vt:lpstr>
      <vt:lpstr>UTM Avo</vt:lpstr>
      <vt:lpstr>Garamond</vt:lpstr>
      <vt:lpstr>#9Slide05 SVNSnell Roundhand Sc</vt:lpstr>
      <vt:lpstr>UTM Mother</vt:lpstr>
      <vt:lpstr>Tahoma</vt:lpstr>
      <vt:lpstr>Trebuchet MS</vt:lpstr>
      <vt:lpstr>Office Theme</vt:lpstr>
      <vt:lpstr>2_Office Theme</vt:lpstr>
      <vt:lpstr>1_Custom Design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Cop.</dc:creator>
  <cp:lastModifiedBy>Admin</cp:lastModifiedBy>
  <cp:revision>56</cp:revision>
  <dcterms:created xsi:type="dcterms:W3CDTF">2021-09-04T05:54:26Z</dcterms:created>
  <dcterms:modified xsi:type="dcterms:W3CDTF">2024-09-12T11:25:34Z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0x01010014511764D91CA64F904AA0D8BB46B03B</vt:lpwstr>
  </property>
</Properties>
</file>